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4" r:id="rId4"/>
    <p:sldMasterId id="2147483932" r:id="rId5"/>
  </p:sldMasterIdLst>
  <p:notesMasterIdLst>
    <p:notesMasterId r:id="rId76"/>
  </p:notesMasterIdLst>
  <p:handoutMasterIdLst>
    <p:handoutMasterId r:id="rId77"/>
  </p:handoutMasterIdLst>
  <p:sldIdLst>
    <p:sldId id="317" r:id="rId6"/>
    <p:sldId id="442" r:id="rId7"/>
    <p:sldId id="445" r:id="rId8"/>
    <p:sldId id="448" r:id="rId9"/>
    <p:sldId id="356" r:id="rId10"/>
    <p:sldId id="358" r:id="rId11"/>
    <p:sldId id="436" r:id="rId12"/>
    <p:sldId id="320" r:id="rId13"/>
    <p:sldId id="357" r:id="rId14"/>
    <p:sldId id="359" r:id="rId15"/>
    <p:sldId id="360" r:id="rId16"/>
    <p:sldId id="361" r:id="rId17"/>
    <p:sldId id="362" r:id="rId18"/>
    <p:sldId id="366" r:id="rId19"/>
    <p:sldId id="446" r:id="rId20"/>
    <p:sldId id="367" r:id="rId21"/>
    <p:sldId id="368" r:id="rId22"/>
    <p:sldId id="369" r:id="rId23"/>
    <p:sldId id="429" r:id="rId24"/>
    <p:sldId id="372" r:id="rId25"/>
    <p:sldId id="430" r:id="rId26"/>
    <p:sldId id="374" r:id="rId27"/>
    <p:sldId id="375" r:id="rId28"/>
    <p:sldId id="376" r:id="rId29"/>
    <p:sldId id="378" r:id="rId30"/>
    <p:sldId id="377" r:id="rId31"/>
    <p:sldId id="380" r:id="rId32"/>
    <p:sldId id="379" r:id="rId33"/>
    <p:sldId id="400" r:id="rId34"/>
    <p:sldId id="383" r:id="rId35"/>
    <p:sldId id="381" r:id="rId36"/>
    <p:sldId id="384" r:id="rId37"/>
    <p:sldId id="385" r:id="rId38"/>
    <p:sldId id="386" r:id="rId39"/>
    <p:sldId id="387" r:id="rId40"/>
    <p:sldId id="388" r:id="rId41"/>
    <p:sldId id="389" r:id="rId42"/>
    <p:sldId id="390" r:id="rId43"/>
    <p:sldId id="391" r:id="rId44"/>
    <p:sldId id="394" r:id="rId45"/>
    <p:sldId id="393" r:id="rId46"/>
    <p:sldId id="395" r:id="rId47"/>
    <p:sldId id="397" r:id="rId48"/>
    <p:sldId id="431" r:id="rId49"/>
    <p:sldId id="399" r:id="rId50"/>
    <p:sldId id="401" r:id="rId51"/>
    <p:sldId id="402" r:id="rId52"/>
    <p:sldId id="403" r:id="rId53"/>
    <p:sldId id="404" r:id="rId54"/>
    <p:sldId id="405" r:id="rId55"/>
    <p:sldId id="407" r:id="rId56"/>
    <p:sldId id="408" r:id="rId57"/>
    <p:sldId id="410" r:id="rId58"/>
    <p:sldId id="409" r:id="rId59"/>
    <p:sldId id="411" r:id="rId60"/>
    <p:sldId id="413" r:id="rId61"/>
    <p:sldId id="414" r:id="rId62"/>
    <p:sldId id="415" r:id="rId63"/>
    <p:sldId id="416" r:id="rId64"/>
    <p:sldId id="417" r:id="rId65"/>
    <p:sldId id="418" r:id="rId66"/>
    <p:sldId id="444" r:id="rId67"/>
    <p:sldId id="419" r:id="rId68"/>
    <p:sldId id="443" r:id="rId69"/>
    <p:sldId id="420" r:id="rId70"/>
    <p:sldId id="421" r:id="rId71"/>
    <p:sldId id="422" r:id="rId72"/>
    <p:sldId id="447" r:id="rId73"/>
    <p:sldId id="305" r:id="rId74"/>
    <p:sldId id="449" r:id="rId75"/>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332003-ACAF-1F93-D3ED-BB867C34AD4A}" name="Orla Casey" initials="OC" userId="S::orla_momentumconsulting.ie#ext#@amksavonia.onmicrosoft.com::4e5243cc-1cc6-4fb4-b929-256ba2dd7c41" providerId="AD"/>
  <p188:author id="{892B030D-011A-8B4F-9112-49A488042403}" name="Paula Whyte ( Momentum Consulting )" initials="PW(MC)" userId="Paula Whyte ( Momentum Consulting )" providerId="None"/>
  <p188:author id="{094A336D-91E2-6AF8-6E7F-64F12580031F}" name="Solja Ryhänen" initials="SR" userId="S::Solja.Ryhanen@savonia.fi::b6ef0220-d1be-4476-bf4c-707bba5627ed" providerId="AD"/>
  <p188:author id="{F03CDB86-06AE-56A3-1B57-BA7357BCFE44}" name="Paula Whyte ( Momentum Consulting )" initials="P)" userId="S::paula_momentumconsulting.ie#ext#@amksavonia.onmicrosoft.com::765db67a-a27b-46bd-a1ca-c3fc1b9795e0" providerId="AD"/>
  <p188:author id="{F0460CB2-DCB2-818A-2E5E-1B9965E7DE81}" name="evla.mutlu" initials="ev" userId="S::evla.mutlu_antalya.edu.tr#ext#@amksavonia.onmicrosoft.com::c77a06ac-88e7-4cac-ad40-ea2e3ca0cfd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9037"/>
    <a:srgbClr val="F1A0C2"/>
    <a:srgbClr val="94B3B2"/>
    <a:srgbClr val="1A6A1A"/>
    <a:srgbClr val="B2DEDD"/>
    <a:srgbClr val="FDFFFF"/>
    <a:srgbClr val="FCFBF6"/>
    <a:srgbClr val="678D7C"/>
    <a:srgbClr val="A0C1C0"/>
    <a:srgbClr val="12B4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F3EAAD-9E3D-18D5-D81C-742C58630490}" v="11" dt="2024-01-30T10:20:24.1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66" d="100"/>
          <a:sy n="66" d="100"/>
        </p:scale>
        <p:origin x="3018"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microsoft.com/office/2018/10/relationships/authors" Target="author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82" Type="http://schemas.microsoft.com/office/2016/11/relationships/changesInfo" Target="changesInfos/changesInfo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Whyte ( Momentum Consulting )" userId="S::paula_momentumconsulting.ie#ext#@amksavonia.onmicrosoft.com::765db67a-a27b-46bd-a1ca-c3fc1b9795e0" providerId="AD" clId="Web-{5FF3EAAD-9E3D-18D5-D81C-742C58630490}"/>
    <pc:docChg chg="modSld">
      <pc:chgData name="Paula Whyte ( Momentum Consulting )" userId="S::paula_momentumconsulting.ie#ext#@amksavonia.onmicrosoft.com::765db67a-a27b-46bd-a1ca-c3fc1b9795e0" providerId="AD" clId="Web-{5FF3EAAD-9E3D-18D5-D81C-742C58630490}" dt="2024-01-30T10:20:24.111" v="7" actId="20577"/>
      <pc:docMkLst>
        <pc:docMk/>
      </pc:docMkLst>
      <pc:sldChg chg="modSp">
        <pc:chgData name="Paula Whyte ( Momentum Consulting )" userId="S::paula_momentumconsulting.ie#ext#@amksavonia.onmicrosoft.com::765db67a-a27b-46bd-a1ca-c3fc1b9795e0" providerId="AD" clId="Web-{5FF3EAAD-9E3D-18D5-D81C-742C58630490}" dt="2024-01-30T10:19:34.345" v="4" actId="14100"/>
        <pc:sldMkLst>
          <pc:docMk/>
          <pc:sldMk cId="3221710730" sldId="317"/>
        </pc:sldMkLst>
        <pc:spChg chg="mod">
          <ac:chgData name="Paula Whyte ( Momentum Consulting )" userId="S::paula_momentumconsulting.ie#ext#@amksavonia.onmicrosoft.com::765db67a-a27b-46bd-a1ca-c3fc1b9795e0" providerId="AD" clId="Web-{5FF3EAAD-9E3D-18D5-D81C-742C58630490}" dt="2024-01-30T10:19:34.345" v="4" actId="14100"/>
          <ac:spMkLst>
            <pc:docMk/>
            <pc:sldMk cId="3221710730" sldId="317"/>
            <ac:spMk id="5" creationId="{4FC03AC9-9D4D-C251-5740-2A84B11CB3A3}"/>
          </ac:spMkLst>
        </pc:spChg>
      </pc:sldChg>
      <pc:sldChg chg="modSp">
        <pc:chgData name="Paula Whyte ( Momentum Consulting )" userId="S::paula_momentumconsulting.ie#ext#@amksavonia.onmicrosoft.com::765db67a-a27b-46bd-a1ca-c3fc1b9795e0" providerId="AD" clId="Web-{5FF3EAAD-9E3D-18D5-D81C-742C58630490}" dt="2024-01-30T10:20:24.111" v="7" actId="20577"/>
        <pc:sldMkLst>
          <pc:docMk/>
          <pc:sldMk cId="1062365500" sldId="442"/>
        </pc:sldMkLst>
        <pc:spChg chg="mod">
          <ac:chgData name="Paula Whyte ( Momentum Consulting )" userId="S::paula_momentumconsulting.ie#ext#@amksavonia.onmicrosoft.com::765db67a-a27b-46bd-a1ca-c3fc1b9795e0" providerId="AD" clId="Web-{5FF3EAAD-9E3D-18D5-D81C-742C58630490}" dt="2024-01-30T10:20:24.111" v="7" actId="20577"/>
          <ac:spMkLst>
            <pc:docMk/>
            <pc:sldMk cId="1062365500" sldId="442"/>
            <ac:spMk id="7" creationId="{2A15A987-7A20-19CC-57F2-CCD0D23EAE0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FFF78E-3B04-FE4F-85E4-FB87D6B9A43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3908042-54F6-9949-B2D5-C733231D0E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550E7B-E2E1-1744-BAC5-2450DC2C9399}" type="datetimeFigureOut">
              <a:rPr lang="en-US" smtClean="0"/>
              <a:t>1/30/2024</a:t>
            </a:fld>
            <a:endParaRPr lang="en-US"/>
          </a:p>
        </p:txBody>
      </p:sp>
      <p:sp>
        <p:nvSpPr>
          <p:cNvPr id="4" name="Footer Placeholder 3">
            <a:extLst>
              <a:ext uri="{FF2B5EF4-FFF2-40B4-BE49-F238E27FC236}">
                <a16:creationId xmlns:a16="http://schemas.microsoft.com/office/drawing/2014/main" id="{98743CD1-246B-1B4E-B06F-70FF755595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7CFDFA-E6F2-274F-847F-9E38145183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FD034A-BE7D-944A-B2C4-153631F39F58}" type="slidenum">
              <a:rPr lang="en-US" smtClean="0"/>
              <a:t>‹#›</a:t>
            </a:fld>
            <a:endParaRPr lang="en-US"/>
          </a:p>
        </p:txBody>
      </p:sp>
    </p:spTree>
    <p:extLst>
      <p:ext uri="{BB962C8B-B14F-4D97-AF65-F5344CB8AC3E}">
        <p14:creationId xmlns:p14="http://schemas.microsoft.com/office/powerpoint/2010/main" val="32408353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F38278-3754-D043-970B-705C24BA7B0D}" type="datetimeFigureOut">
              <a:rPr lang="en-US" smtClean="0"/>
              <a:t>1/30/2024</a:t>
            </a:fld>
            <a:endParaRPr lang="en-US"/>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133B2F-6662-2B4E-A57B-B009C830B425}" type="slidenum">
              <a:rPr lang="en-US" smtClean="0"/>
              <a:t>‹#›</a:t>
            </a:fld>
            <a:endParaRPr lang="en-US"/>
          </a:p>
        </p:txBody>
      </p:sp>
    </p:spTree>
    <p:extLst>
      <p:ext uri="{BB962C8B-B14F-4D97-AF65-F5344CB8AC3E}">
        <p14:creationId xmlns:p14="http://schemas.microsoft.com/office/powerpoint/2010/main" val="33049598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fi-FI"/>
          </a:p>
        </p:txBody>
      </p:sp>
      <p:sp>
        <p:nvSpPr>
          <p:cNvPr id="4" name="Slide Number Placeholder 3"/>
          <p:cNvSpPr>
            <a:spLocks noGrp="1"/>
          </p:cNvSpPr>
          <p:nvPr>
            <p:ph type="sldNum" sz="quarter" idx="5"/>
          </p:nvPr>
        </p:nvSpPr>
        <p:spPr/>
        <p:txBody>
          <a:bodyPr/>
          <a:lstStyle/>
          <a:p>
            <a:pPr algn="l" rtl="0"/>
            <a:fld id="{9F133B2F-6662-2B4E-A57B-B009C830B425}" type="slidenum">
              <a:rPr lang="en-US" smtClean="0"/>
              <a:t>36</a:t>
            </a:fld>
            <a:endParaRPr lang="en-US"/>
          </a:p>
        </p:txBody>
      </p:sp>
    </p:spTree>
    <p:extLst>
      <p:ext uri="{BB962C8B-B14F-4D97-AF65-F5344CB8AC3E}">
        <p14:creationId xmlns:p14="http://schemas.microsoft.com/office/powerpoint/2010/main" val="12872296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7715525"/>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B2DEDD"/>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5476" y="4169295"/>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131" name="Picture 130">
            <a:extLst>
              <a:ext uri="{FF2B5EF4-FFF2-40B4-BE49-F238E27FC236}">
                <a16:creationId xmlns:a16="http://schemas.microsoft.com/office/drawing/2014/main" id="{D37DB86D-59DA-EA46-BCDC-208B6464528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693882" y="9793994"/>
            <a:ext cx="1184829" cy="272079"/>
          </a:xfrm>
          <a:prstGeom prst="rect">
            <a:avLst/>
          </a:prstGeom>
          <a:ln>
            <a:noFill/>
          </a:ln>
          <a:extLst>
            <a:ext uri="{53640926-AAD7-44D8-BBD7-CCE9431645EC}">
              <a14:shadowObscured xmlns:a14="http://schemas.microsoft.com/office/drawing/2010/main"/>
            </a:ext>
          </a:extLst>
        </p:spPr>
      </p:pic>
      <p:grpSp>
        <p:nvGrpSpPr>
          <p:cNvPr id="133" name="Graphic 95">
            <a:extLst>
              <a:ext uri="{FF2B5EF4-FFF2-40B4-BE49-F238E27FC236}">
                <a16:creationId xmlns:a16="http://schemas.microsoft.com/office/drawing/2014/main" id="{8129F1F1-C24E-3A49-A820-2D2ECD2C4921}"/>
              </a:ext>
            </a:extLst>
          </p:cNvPr>
          <p:cNvGrpSpPr/>
          <p:nvPr userDrawn="1"/>
        </p:nvGrpSpPr>
        <p:grpSpPr>
          <a:xfrm>
            <a:off x="649552" y="7054757"/>
            <a:ext cx="1509109" cy="423922"/>
            <a:chOff x="584588" y="9078286"/>
            <a:chExt cx="1509109" cy="423922"/>
          </a:xfrm>
          <a:solidFill>
            <a:srgbClr val="000000"/>
          </a:solidFill>
        </p:grpSpPr>
        <p:sp>
          <p:nvSpPr>
            <p:cNvPr id="134" name="Freeform 133">
              <a:extLst>
                <a:ext uri="{FF2B5EF4-FFF2-40B4-BE49-F238E27FC236}">
                  <a16:creationId xmlns:a16="http://schemas.microsoft.com/office/drawing/2014/main" id="{1C99DE21-8C39-474B-823B-0C8DE9230ECE}"/>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6053054E-C672-6C44-8E78-96EF2D579426}"/>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000000"/>
              </a:solidFill>
              <a:prstDash val="solid"/>
              <a:miter/>
            </a:ln>
          </p:spPr>
          <p:txBody>
            <a:bodyPr rtlCol="0" anchor="ctr"/>
            <a:lstStyle/>
            <a:p>
              <a:endParaRPr lang="en-US"/>
            </a:p>
          </p:txBody>
        </p:sp>
      </p:grpSp>
      <p:sp>
        <p:nvSpPr>
          <p:cNvPr id="136" name="Text Placeholder 23">
            <a:extLst>
              <a:ext uri="{FF2B5EF4-FFF2-40B4-BE49-F238E27FC236}">
                <a16:creationId xmlns:a16="http://schemas.microsoft.com/office/drawing/2014/main" id="{09373A11-3EAD-EC44-AA0C-A7A037976990}"/>
              </a:ext>
            </a:extLst>
          </p:cNvPr>
          <p:cNvSpPr>
            <a:spLocks noGrp="1"/>
          </p:cNvSpPr>
          <p:nvPr userDrawn="1">
            <p:ph type="body" sz="quarter" idx="16" hasCustomPrompt="1"/>
          </p:nvPr>
        </p:nvSpPr>
        <p:spPr>
          <a:xfrm>
            <a:off x="3572329" y="1974254"/>
            <a:ext cx="3685020" cy="1224685"/>
          </a:xfrm>
        </p:spPr>
        <p:txBody>
          <a:bodyPr>
            <a:noAutofit/>
          </a:bodyPr>
          <a:lstStyle>
            <a:lvl1pPr marL="0" indent="0" algn="l">
              <a:buNone/>
              <a:defRPr sz="3600" b="1" i="0">
                <a:solidFill>
                  <a:schemeClr val="tx1"/>
                </a:solidFill>
                <a:latin typeface="Calibri" panose="020F0502020204030204" pitchFamily="34" charset="0"/>
                <a:cs typeface="Calibri" panose="020F0502020204030204" pitchFamily="34" charset="0"/>
              </a:defRPr>
            </a:lvl1pPr>
          </a:lstStyle>
          <a:p>
            <a:pPr lvl="0"/>
            <a:r>
              <a:rPr lang="en-US"/>
              <a:t>guide to            ethical food entrepreneurship </a:t>
            </a:r>
          </a:p>
        </p:txBody>
      </p:sp>
      <p:grpSp>
        <p:nvGrpSpPr>
          <p:cNvPr id="139" name="Graphic 2">
            <a:extLst>
              <a:ext uri="{FF2B5EF4-FFF2-40B4-BE49-F238E27FC236}">
                <a16:creationId xmlns:a16="http://schemas.microsoft.com/office/drawing/2014/main" id="{38BF84F8-98F5-F543-B9C4-57AE73669517}"/>
              </a:ext>
            </a:extLst>
          </p:cNvPr>
          <p:cNvGrpSpPr/>
          <p:nvPr userDrawn="1"/>
        </p:nvGrpSpPr>
        <p:grpSpPr>
          <a:xfrm>
            <a:off x="978879" y="2999700"/>
            <a:ext cx="2461200" cy="2497565"/>
            <a:chOff x="690225" y="4499263"/>
            <a:chExt cx="1499146" cy="1521296"/>
          </a:xfrm>
        </p:grpSpPr>
        <p:sp>
          <p:nvSpPr>
            <p:cNvPr id="170" name="Freeform 169">
              <a:extLst>
                <a:ext uri="{FF2B5EF4-FFF2-40B4-BE49-F238E27FC236}">
                  <a16:creationId xmlns:a16="http://schemas.microsoft.com/office/drawing/2014/main" id="{7D1B1CF7-6F5B-2246-98AF-732E92BBCD9D}"/>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41" name="Graphic 2">
              <a:extLst>
                <a:ext uri="{FF2B5EF4-FFF2-40B4-BE49-F238E27FC236}">
                  <a16:creationId xmlns:a16="http://schemas.microsoft.com/office/drawing/2014/main" id="{869BC2B5-1D41-D047-864B-EA6A9D61302D}"/>
                </a:ext>
              </a:extLst>
            </p:cNvPr>
            <p:cNvGrpSpPr/>
            <p:nvPr/>
          </p:nvGrpSpPr>
          <p:grpSpPr>
            <a:xfrm>
              <a:off x="879521" y="4954417"/>
              <a:ext cx="306297" cy="518817"/>
              <a:chOff x="879521" y="4954417"/>
              <a:chExt cx="306297" cy="518817"/>
            </a:xfrm>
            <a:solidFill>
              <a:srgbClr val="F1A0C2"/>
            </a:solidFill>
          </p:grpSpPr>
          <p:sp>
            <p:nvSpPr>
              <p:cNvPr id="161" name="Freeform 160">
                <a:extLst>
                  <a:ext uri="{FF2B5EF4-FFF2-40B4-BE49-F238E27FC236}">
                    <a16:creationId xmlns:a16="http://schemas.microsoft.com/office/drawing/2014/main" id="{A8F6B837-B97D-8342-B317-E7B937B376C4}"/>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58793717-4D89-F947-9767-F67CF4552AD0}"/>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544AE183-9C8E-2A40-8309-0CD2D453671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F6492B4B-A6FE-7147-973F-A4A136C7C0B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8660173-ACD1-3047-819B-6C4322E466B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2" name="Graphic 2">
              <a:extLst>
                <a:ext uri="{FF2B5EF4-FFF2-40B4-BE49-F238E27FC236}">
                  <a16:creationId xmlns:a16="http://schemas.microsoft.com/office/drawing/2014/main" id="{D4F6548F-EA47-CD49-A9E7-B37EFBF3F2BC}"/>
                </a:ext>
              </a:extLst>
            </p:cNvPr>
            <p:cNvGrpSpPr/>
            <p:nvPr/>
          </p:nvGrpSpPr>
          <p:grpSpPr>
            <a:xfrm>
              <a:off x="1305674" y="4681705"/>
              <a:ext cx="305346" cy="518817"/>
              <a:chOff x="1305674" y="4681705"/>
              <a:chExt cx="305346" cy="518817"/>
            </a:xfrm>
            <a:solidFill>
              <a:srgbClr val="F1A0C2"/>
            </a:solidFill>
          </p:grpSpPr>
          <p:sp>
            <p:nvSpPr>
              <p:cNvPr id="156" name="Freeform 155">
                <a:extLst>
                  <a:ext uri="{FF2B5EF4-FFF2-40B4-BE49-F238E27FC236}">
                    <a16:creationId xmlns:a16="http://schemas.microsoft.com/office/drawing/2014/main" id="{F8D5051C-8875-4A4D-A357-CE4FFED021F5}"/>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EEBE2F60-BD0F-C049-91C0-8CD88A1DC0D2}"/>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AFCB070C-5476-1949-AB1A-6A081E741D6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2F242C08-FE85-AC42-B423-E5707B744F22}"/>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F772FFAB-CDBA-5B40-BB62-428C7D83AA10}"/>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43" name="Graphic 2">
              <a:extLst>
                <a:ext uri="{FF2B5EF4-FFF2-40B4-BE49-F238E27FC236}">
                  <a16:creationId xmlns:a16="http://schemas.microsoft.com/office/drawing/2014/main" id="{47D8723B-9916-8845-BEC9-B50D1A30A93B}"/>
                </a:ext>
              </a:extLst>
            </p:cNvPr>
            <p:cNvGrpSpPr/>
            <p:nvPr/>
          </p:nvGrpSpPr>
          <p:grpSpPr>
            <a:xfrm>
              <a:off x="1725169" y="4951566"/>
              <a:ext cx="306297" cy="518817"/>
              <a:chOff x="1725169" y="4951566"/>
              <a:chExt cx="306297" cy="518817"/>
            </a:xfrm>
            <a:solidFill>
              <a:srgbClr val="F1A0C2"/>
            </a:solidFill>
          </p:grpSpPr>
          <p:sp>
            <p:nvSpPr>
              <p:cNvPr id="151" name="Freeform 150">
                <a:extLst>
                  <a:ext uri="{FF2B5EF4-FFF2-40B4-BE49-F238E27FC236}">
                    <a16:creationId xmlns:a16="http://schemas.microsoft.com/office/drawing/2014/main" id="{D596588A-DDF6-454C-BFA0-7DA9AAEEA26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0FC5DFF5-005B-6641-A01C-CCC80E5C87C0}"/>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9B782D91-C93C-4F44-B301-CBBF9BAB39F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2A69917C-1EAA-D044-A326-EF14506DE1D6}"/>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52CEB75C-CD73-7541-AA7B-45DADF3E1EF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44" name="Graphic 2">
              <a:extLst>
                <a:ext uri="{FF2B5EF4-FFF2-40B4-BE49-F238E27FC236}">
                  <a16:creationId xmlns:a16="http://schemas.microsoft.com/office/drawing/2014/main" id="{576DBF83-837B-FD47-92F6-D2AB481B7DE2}"/>
                </a:ext>
              </a:extLst>
            </p:cNvPr>
            <p:cNvGrpSpPr/>
            <p:nvPr/>
          </p:nvGrpSpPr>
          <p:grpSpPr>
            <a:xfrm>
              <a:off x="690225" y="4499263"/>
              <a:ext cx="1499146" cy="1498490"/>
              <a:chOff x="690225" y="4499263"/>
              <a:chExt cx="1499146" cy="1498490"/>
            </a:xfrm>
            <a:solidFill>
              <a:srgbClr val="000000"/>
            </a:solidFill>
          </p:grpSpPr>
          <p:grpSp>
            <p:nvGrpSpPr>
              <p:cNvPr id="145" name="Graphic 2">
                <a:extLst>
                  <a:ext uri="{FF2B5EF4-FFF2-40B4-BE49-F238E27FC236}">
                    <a16:creationId xmlns:a16="http://schemas.microsoft.com/office/drawing/2014/main" id="{4F7FF7D5-9F1C-0048-8EE5-373BE0A834C9}"/>
                  </a:ext>
                </a:extLst>
              </p:cNvPr>
              <p:cNvGrpSpPr/>
              <p:nvPr/>
            </p:nvGrpSpPr>
            <p:grpSpPr>
              <a:xfrm>
                <a:off x="690225" y="4499263"/>
                <a:ext cx="1499146" cy="1498490"/>
                <a:chOff x="690225" y="4499263"/>
                <a:chExt cx="1499146" cy="1498490"/>
              </a:xfrm>
              <a:solidFill>
                <a:srgbClr val="000000"/>
              </a:solidFill>
            </p:grpSpPr>
            <p:sp>
              <p:nvSpPr>
                <p:cNvPr id="149" name="Freeform 148">
                  <a:extLst>
                    <a:ext uri="{FF2B5EF4-FFF2-40B4-BE49-F238E27FC236}">
                      <a16:creationId xmlns:a16="http://schemas.microsoft.com/office/drawing/2014/main" id="{4358CEBE-29FD-C84E-A710-A58153EA547E}"/>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956F52D8-17DC-FB4E-8920-065F4BBFAA85}"/>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46" name="Freeform 145">
                <a:extLst>
                  <a:ext uri="{FF2B5EF4-FFF2-40B4-BE49-F238E27FC236}">
                    <a16:creationId xmlns:a16="http://schemas.microsoft.com/office/drawing/2014/main" id="{961FA0EF-D7A9-1541-BDD1-983405260AA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5D448F13-BD0D-1244-97B6-677E52A87754}"/>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3A3F9DC0-8837-5348-8792-A3872A7A84A8}"/>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nvGrpSpPr>
          <p:cNvPr id="102" name="Group 101">
            <a:extLst>
              <a:ext uri="{FF2B5EF4-FFF2-40B4-BE49-F238E27FC236}">
                <a16:creationId xmlns:a16="http://schemas.microsoft.com/office/drawing/2014/main" id="{6F1BC0D1-359E-4C44-A689-EFCD27D26D66}"/>
              </a:ext>
            </a:extLst>
          </p:cNvPr>
          <p:cNvGrpSpPr/>
          <p:nvPr userDrawn="1"/>
        </p:nvGrpSpPr>
        <p:grpSpPr>
          <a:xfrm>
            <a:off x="3395580" y="8628872"/>
            <a:ext cx="3806691" cy="1036917"/>
            <a:chOff x="606516" y="4401391"/>
            <a:chExt cx="6216321" cy="1693284"/>
          </a:xfrm>
        </p:grpSpPr>
        <p:grpSp>
          <p:nvGrpSpPr>
            <p:cNvPr id="103" name="Graphic 2">
              <a:extLst>
                <a:ext uri="{FF2B5EF4-FFF2-40B4-BE49-F238E27FC236}">
                  <a16:creationId xmlns:a16="http://schemas.microsoft.com/office/drawing/2014/main" id="{17E00510-C2D5-9444-BBD9-487F95060AA5}"/>
                </a:ext>
              </a:extLst>
            </p:cNvPr>
            <p:cNvGrpSpPr/>
            <p:nvPr/>
          </p:nvGrpSpPr>
          <p:grpSpPr>
            <a:xfrm>
              <a:off x="2615525" y="4709261"/>
              <a:ext cx="4207312" cy="1153561"/>
              <a:chOff x="2615525" y="4709261"/>
              <a:chExt cx="4207312" cy="1153561"/>
            </a:xfrm>
          </p:grpSpPr>
          <p:sp>
            <p:nvSpPr>
              <p:cNvPr id="169" name="Freeform 168">
                <a:extLst>
                  <a:ext uri="{FF2B5EF4-FFF2-40B4-BE49-F238E27FC236}">
                    <a16:creationId xmlns:a16="http://schemas.microsoft.com/office/drawing/2014/main" id="{37878E9B-9B62-E947-A7C3-73087C4503B2}"/>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40BAEEFC-3322-C444-ADD7-29646EDCA3D3}"/>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4FFCD4EB-F138-6C44-A8E4-2EBD5319BAAD}"/>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a:p>
            </p:txBody>
          </p:sp>
          <p:grpSp>
            <p:nvGrpSpPr>
              <p:cNvPr id="173" name="Graphic 2">
                <a:extLst>
                  <a:ext uri="{FF2B5EF4-FFF2-40B4-BE49-F238E27FC236}">
                    <a16:creationId xmlns:a16="http://schemas.microsoft.com/office/drawing/2014/main" id="{70CDF567-E2E0-E14C-A5CD-8E5451E61B6B}"/>
                  </a:ext>
                </a:extLst>
              </p:cNvPr>
              <p:cNvGrpSpPr/>
              <p:nvPr/>
            </p:nvGrpSpPr>
            <p:grpSpPr>
              <a:xfrm>
                <a:off x="2615525" y="4709261"/>
                <a:ext cx="4196848" cy="677503"/>
                <a:chOff x="2615525" y="4709261"/>
                <a:chExt cx="4196848" cy="677503"/>
              </a:xfrm>
              <a:solidFill>
                <a:srgbClr val="000000"/>
              </a:solidFill>
            </p:grpSpPr>
            <p:sp>
              <p:nvSpPr>
                <p:cNvPr id="191" name="Freeform 190">
                  <a:extLst>
                    <a:ext uri="{FF2B5EF4-FFF2-40B4-BE49-F238E27FC236}">
                      <a16:creationId xmlns:a16="http://schemas.microsoft.com/office/drawing/2014/main" id="{1F888285-B4DD-0F4A-A152-C16B7D8DD5E3}"/>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a:p>
              </p:txBody>
            </p:sp>
            <p:sp>
              <p:nvSpPr>
                <p:cNvPr id="192" name="Freeform 191">
                  <a:extLst>
                    <a:ext uri="{FF2B5EF4-FFF2-40B4-BE49-F238E27FC236}">
                      <a16:creationId xmlns:a16="http://schemas.microsoft.com/office/drawing/2014/main" id="{EF2DB94F-0938-BA47-9C1D-9571F3C0E1E8}"/>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a:p>
              </p:txBody>
            </p:sp>
            <p:sp>
              <p:nvSpPr>
                <p:cNvPr id="193" name="Freeform 192">
                  <a:extLst>
                    <a:ext uri="{FF2B5EF4-FFF2-40B4-BE49-F238E27FC236}">
                      <a16:creationId xmlns:a16="http://schemas.microsoft.com/office/drawing/2014/main" id="{1F059B88-ADD0-5344-B45B-9E4BE8EB238F}"/>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a:p>
              </p:txBody>
            </p:sp>
            <p:sp>
              <p:nvSpPr>
                <p:cNvPr id="194" name="Freeform 193">
                  <a:extLst>
                    <a:ext uri="{FF2B5EF4-FFF2-40B4-BE49-F238E27FC236}">
                      <a16:creationId xmlns:a16="http://schemas.microsoft.com/office/drawing/2014/main" id="{345E76BF-E264-B043-B2D1-940B474AFDCA}"/>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a:p>
              </p:txBody>
            </p:sp>
            <p:sp>
              <p:nvSpPr>
                <p:cNvPr id="195" name="Freeform 194">
                  <a:extLst>
                    <a:ext uri="{FF2B5EF4-FFF2-40B4-BE49-F238E27FC236}">
                      <a16:creationId xmlns:a16="http://schemas.microsoft.com/office/drawing/2014/main" id="{4E0AA9A0-1323-4248-800B-C1B3860DA79F}"/>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a:p>
              </p:txBody>
            </p:sp>
            <p:sp>
              <p:nvSpPr>
                <p:cNvPr id="196" name="Freeform 195">
                  <a:extLst>
                    <a:ext uri="{FF2B5EF4-FFF2-40B4-BE49-F238E27FC236}">
                      <a16:creationId xmlns:a16="http://schemas.microsoft.com/office/drawing/2014/main" id="{7A0BD292-650D-F847-B40F-2EAD47DFF684}"/>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a:p>
              </p:txBody>
            </p:sp>
            <p:sp>
              <p:nvSpPr>
                <p:cNvPr id="197" name="Freeform 196">
                  <a:extLst>
                    <a:ext uri="{FF2B5EF4-FFF2-40B4-BE49-F238E27FC236}">
                      <a16:creationId xmlns:a16="http://schemas.microsoft.com/office/drawing/2014/main" id="{2783BDF9-F027-8745-A428-AE6903270AB9}"/>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a:p>
              </p:txBody>
            </p:sp>
            <p:sp>
              <p:nvSpPr>
                <p:cNvPr id="198" name="Freeform 197">
                  <a:extLst>
                    <a:ext uri="{FF2B5EF4-FFF2-40B4-BE49-F238E27FC236}">
                      <a16:creationId xmlns:a16="http://schemas.microsoft.com/office/drawing/2014/main" id="{01F98EC6-EB8B-3F45-81A9-1CD03F472784}"/>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a:p>
              </p:txBody>
            </p:sp>
            <p:sp>
              <p:nvSpPr>
                <p:cNvPr id="199" name="Freeform 198">
                  <a:extLst>
                    <a:ext uri="{FF2B5EF4-FFF2-40B4-BE49-F238E27FC236}">
                      <a16:creationId xmlns:a16="http://schemas.microsoft.com/office/drawing/2014/main" id="{9EE0A1C0-E813-3945-861D-79791E82E61A}"/>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a:p>
              </p:txBody>
            </p:sp>
            <p:sp>
              <p:nvSpPr>
                <p:cNvPr id="200" name="Freeform 199">
                  <a:extLst>
                    <a:ext uri="{FF2B5EF4-FFF2-40B4-BE49-F238E27FC236}">
                      <a16:creationId xmlns:a16="http://schemas.microsoft.com/office/drawing/2014/main" id="{7322E40C-5560-614E-87DC-0422A2388AFB}"/>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a:p>
              </p:txBody>
            </p:sp>
            <p:sp>
              <p:nvSpPr>
                <p:cNvPr id="201" name="Freeform 200">
                  <a:extLst>
                    <a:ext uri="{FF2B5EF4-FFF2-40B4-BE49-F238E27FC236}">
                      <a16:creationId xmlns:a16="http://schemas.microsoft.com/office/drawing/2014/main" id="{7C6CCBFC-9F1D-FF4C-9660-A9F35D7741C4}"/>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a:p>
              </p:txBody>
            </p:sp>
          </p:grpSp>
          <p:grpSp>
            <p:nvGrpSpPr>
              <p:cNvPr id="174" name="Graphic 2">
                <a:extLst>
                  <a:ext uri="{FF2B5EF4-FFF2-40B4-BE49-F238E27FC236}">
                    <a16:creationId xmlns:a16="http://schemas.microsoft.com/office/drawing/2014/main" id="{60808B0A-B438-BA43-A82F-F1B00FFDCFDF}"/>
                  </a:ext>
                </a:extLst>
              </p:cNvPr>
              <p:cNvGrpSpPr/>
              <p:nvPr/>
            </p:nvGrpSpPr>
            <p:grpSpPr>
              <a:xfrm>
                <a:off x="2629793" y="5482737"/>
                <a:ext cx="4193044" cy="380086"/>
                <a:chOff x="2629793" y="5482737"/>
                <a:chExt cx="4193044" cy="380086"/>
              </a:xfrm>
              <a:solidFill>
                <a:srgbClr val="000000"/>
              </a:solidFill>
            </p:grpSpPr>
            <p:sp>
              <p:nvSpPr>
                <p:cNvPr id="175" name="Freeform 174">
                  <a:extLst>
                    <a:ext uri="{FF2B5EF4-FFF2-40B4-BE49-F238E27FC236}">
                      <a16:creationId xmlns:a16="http://schemas.microsoft.com/office/drawing/2014/main" id="{E205D79F-82B8-8C45-9EAD-27B41F8BCCAC}"/>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68BF5C66-3700-734C-A93F-0C90982AA8F9}"/>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77" name="Freeform 176">
                  <a:extLst>
                    <a:ext uri="{FF2B5EF4-FFF2-40B4-BE49-F238E27FC236}">
                      <a16:creationId xmlns:a16="http://schemas.microsoft.com/office/drawing/2014/main" id="{F3FD3780-7CA4-4C46-827D-50B17B5FC12E}"/>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a:p>
              </p:txBody>
            </p:sp>
            <p:sp>
              <p:nvSpPr>
                <p:cNvPr id="178" name="Freeform 177">
                  <a:extLst>
                    <a:ext uri="{FF2B5EF4-FFF2-40B4-BE49-F238E27FC236}">
                      <a16:creationId xmlns:a16="http://schemas.microsoft.com/office/drawing/2014/main" id="{6B802AC5-9F3E-3749-8717-0967B6CDD5B6}"/>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79" name="Freeform 178">
                  <a:extLst>
                    <a:ext uri="{FF2B5EF4-FFF2-40B4-BE49-F238E27FC236}">
                      <a16:creationId xmlns:a16="http://schemas.microsoft.com/office/drawing/2014/main" id="{F4232C6C-50EA-8C47-9835-10DE9A15960C}"/>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a:p>
              </p:txBody>
            </p:sp>
            <p:sp>
              <p:nvSpPr>
                <p:cNvPr id="180" name="Freeform 179">
                  <a:extLst>
                    <a:ext uri="{FF2B5EF4-FFF2-40B4-BE49-F238E27FC236}">
                      <a16:creationId xmlns:a16="http://schemas.microsoft.com/office/drawing/2014/main" id="{E33833BB-E458-B24D-98FF-90F3DC44D2AD}"/>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sp>
              <p:nvSpPr>
                <p:cNvPr id="181" name="Freeform 180">
                  <a:extLst>
                    <a:ext uri="{FF2B5EF4-FFF2-40B4-BE49-F238E27FC236}">
                      <a16:creationId xmlns:a16="http://schemas.microsoft.com/office/drawing/2014/main" id="{39FB153F-21FA-784F-BD42-5CC2E23C1F6F}"/>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82" name="Freeform 181">
                  <a:extLst>
                    <a:ext uri="{FF2B5EF4-FFF2-40B4-BE49-F238E27FC236}">
                      <a16:creationId xmlns:a16="http://schemas.microsoft.com/office/drawing/2014/main" id="{6E5B42EB-C0C6-D345-8B0F-5A0BE0CE501B}"/>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a:p>
              </p:txBody>
            </p:sp>
            <p:sp>
              <p:nvSpPr>
                <p:cNvPr id="183" name="Freeform 182">
                  <a:extLst>
                    <a:ext uri="{FF2B5EF4-FFF2-40B4-BE49-F238E27FC236}">
                      <a16:creationId xmlns:a16="http://schemas.microsoft.com/office/drawing/2014/main" id="{3BCA11AA-5927-4840-97BF-280D995CC94F}"/>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a:p>
              </p:txBody>
            </p:sp>
            <p:sp>
              <p:nvSpPr>
                <p:cNvPr id="184" name="Freeform 183">
                  <a:extLst>
                    <a:ext uri="{FF2B5EF4-FFF2-40B4-BE49-F238E27FC236}">
                      <a16:creationId xmlns:a16="http://schemas.microsoft.com/office/drawing/2014/main" id="{E7EDBFEF-E9E7-534A-8DAD-D3015216CDF4}"/>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a:p>
              </p:txBody>
            </p:sp>
            <p:sp>
              <p:nvSpPr>
                <p:cNvPr id="185" name="Freeform 184">
                  <a:extLst>
                    <a:ext uri="{FF2B5EF4-FFF2-40B4-BE49-F238E27FC236}">
                      <a16:creationId xmlns:a16="http://schemas.microsoft.com/office/drawing/2014/main" id="{6EB75519-DF17-C246-B3AF-B26852033EA1}"/>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a:p>
              </p:txBody>
            </p:sp>
            <p:sp>
              <p:nvSpPr>
                <p:cNvPr id="186" name="Freeform 185">
                  <a:extLst>
                    <a:ext uri="{FF2B5EF4-FFF2-40B4-BE49-F238E27FC236}">
                      <a16:creationId xmlns:a16="http://schemas.microsoft.com/office/drawing/2014/main" id="{F17E4A4B-1E3A-2547-9B37-CA6B25D81F29}"/>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a:p>
              </p:txBody>
            </p:sp>
            <p:sp>
              <p:nvSpPr>
                <p:cNvPr id="187" name="Freeform 186">
                  <a:extLst>
                    <a:ext uri="{FF2B5EF4-FFF2-40B4-BE49-F238E27FC236}">
                      <a16:creationId xmlns:a16="http://schemas.microsoft.com/office/drawing/2014/main" id="{4EA87206-014C-9B43-AE25-21B5624E9D04}"/>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a:p>
              </p:txBody>
            </p:sp>
            <p:sp>
              <p:nvSpPr>
                <p:cNvPr id="188" name="Freeform 187">
                  <a:extLst>
                    <a:ext uri="{FF2B5EF4-FFF2-40B4-BE49-F238E27FC236}">
                      <a16:creationId xmlns:a16="http://schemas.microsoft.com/office/drawing/2014/main" id="{151A0357-3DDB-5C4B-B763-C2AADD4F5A3F}"/>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a:p>
              </p:txBody>
            </p:sp>
            <p:sp>
              <p:nvSpPr>
                <p:cNvPr id="189" name="Freeform 188">
                  <a:extLst>
                    <a:ext uri="{FF2B5EF4-FFF2-40B4-BE49-F238E27FC236}">
                      <a16:creationId xmlns:a16="http://schemas.microsoft.com/office/drawing/2014/main" id="{DBE341A8-4F7F-334D-BE16-C79523EBA87F}"/>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a:p>
              </p:txBody>
            </p:sp>
            <p:sp>
              <p:nvSpPr>
                <p:cNvPr id="190" name="Freeform 189">
                  <a:extLst>
                    <a:ext uri="{FF2B5EF4-FFF2-40B4-BE49-F238E27FC236}">
                      <a16:creationId xmlns:a16="http://schemas.microsoft.com/office/drawing/2014/main" id="{60D2A672-CAA3-8B4D-9467-E515098050FE}"/>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a:p>
              </p:txBody>
            </p:sp>
          </p:grpSp>
        </p:grpSp>
        <p:grpSp>
          <p:nvGrpSpPr>
            <p:cNvPr id="104" name="Graphic 2">
              <a:extLst>
                <a:ext uri="{FF2B5EF4-FFF2-40B4-BE49-F238E27FC236}">
                  <a16:creationId xmlns:a16="http://schemas.microsoft.com/office/drawing/2014/main" id="{22CD96FB-152F-FE4B-8476-ABC815F1A316}"/>
                </a:ext>
              </a:extLst>
            </p:cNvPr>
            <p:cNvGrpSpPr/>
            <p:nvPr/>
          </p:nvGrpSpPr>
          <p:grpSpPr>
            <a:xfrm>
              <a:off x="606516" y="4401391"/>
              <a:ext cx="1666563" cy="1693284"/>
              <a:chOff x="606516" y="4401391"/>
              <a:chExt cx="1666563" cy="1693284"/>
            </a:xfrm>
          </p:grpSpPr>
          <p:grpSp>
            <p:nvGrpSpPr>
              <p:cNvPr id="105" name="Graphic 2">
                <a:extLst>
                  <a:ext uri="{FF2B5EF4-FFF2-40B4-BE49-F238E27FC236}">
                    <a16:creationId xmlns:a16="http://schemas.microsoft.com/office/drawing/2014/main" id="{BD6D3AD7-31B3-5247-94A1-C4400D8B2BDF}"/>
                  </a:ext>
                </a:extLst>
              </p:cNvPr>
              <p:cNvGrpSpPr/>
              <p:nvPr/>
            </p:nvGrpSpPr>
            <p:grpSpPr>
              <a:xfrm>
                <a:off x="606516" y="4401391"/>
                <a:ext cx="1666563" cy="1693284"/>
                <a:chOff x="606516" y="4401391"/>
                <a:chExt cx="1666563" cy="1693284"/>
              </a:xfrm>
            </p:grpSpPr>
            <p:sp>
              <p:nvSpPr>
                <p:cNvPr id="167" name="Freeform 166">
                  <a:extLst>
                    <a:ext uri="{FF2B5EF4-FFF2-40B4-BE49-F238E27FC236}">
                      <a16:creationId xmlns:a16="http://schemas.microsoft.com/office/drawing/2014/main" id="{FD88A65A-E3ED-6349-B01D-032D980E2D0D}"/>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7304A798-5CE2-2B42-8326-FA2A36679DE9}"/>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grpSp>
            <p:nvGrpSpPr>
              <p:cNvPr id="106" name="Graphic 2">
                <a:extLst>
                  <a:ext uri="{FF2B5EF4-FFF2-40B4-BE49-F238E27FC236}">
                    <a16:creationId xmlns:a16="http://schemas.microsoft.com/office/drawing/2014/main" id="{9C342CBC-BC8F-E84E-935D-706700F1D2EE}"/>
                  </a:ext>
                </a:extLst>
              </p:cNvPr>
              <p:cNvGrpSpPr/>
              <p:nvPr/>
            </p:nvGrpSpPr>
            <p:grpSpPr>
              <a:xfrm>
                <a:off x="879521" y="4954417"/>
                <a:ext cx="306297" cy="518817"/>
                <a:chOff x="879521" y="4954417"/>
                <a:chExt cx="306297" cy="518817"/>
              </a:xfrm>
              <a:solidFill>
                <a:srgbClr val="F1A0C2"/>
              </a:solidFill>
            </p:grpSpPr>
            <p:sp>
              <p:nvSpPr>
                <p:cNvPr id="126" name="Freeform 125">
                  <a:extLst>
                    <a:ext uri="{FF2B5EF4-FFF2-40B4-BE49-F238E27FC236}">
                      <a16:creationId xmlns:a16="http://schemas.microsoft.com/office/drawing/2014/main" id="{DEFA2045-8168-DF4B-9E36-2C1340597A4E}"/>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80048FDE-F1E0-E246-A377-2251961348D3}"/>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4CDF5438-1FAE-C341-B6BF-DDF768A0E57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30D8A6DB-A7EF-F94E-98FB-112BD42332C0}"/>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C46C0FCF-1CAA-9D40-8218-99E0C201EE21}"/>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7" name="Graphic 2">
                <a:extLst>
                  <a:ext uri="{FF2B5EF4-FFF2-40B4-BE49-F238E27FC236}">
                    <a16:creationId xmlns:a16="http://schemas.microsoft.com/office/drawing/2014/main" id="{98D33566-344C-A042-A7E6-C8D819261046}"/>
                  </a:ext>
                </a:extLst>
              </p:cNvPr>
              <p:cNvGrpSpPr/>
              <p:nvPr/>
            </p:nvGrpSpPr>
            <p:grpSpPr>
              <a:xfrm>
                <a:off x="1305674" y="4681705"/>
                <a:ext cx="305346" cy="518817"/>
                <a:chOff x="1305674" y="4681705"/>
                <a:chExt cx="305346" cy="518817"/>
              </a:xfrm>
              <a:solidFill>
                <a:srgbClr val="F1A0C2"/>
              </a:solidFill>
            </p:grpSpPr>
            <p:sp>
              <p:nvSpPr>
                <p:cNvPr id="121" name="Freeform 120">
                  <a:extLst>
                    <a:ext uri="{FF2B5EF4-FFF2-40B4-BE49-F238E27FC236}">
                      <a16:creationId xmlns:a16="http://schemas.microsoft.com/office/drawing/2014/main" id="{46295201-29E0-CD4B-B35D-6615D7A2ACFB}"/>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645C018-D768-8942-BC8E-427B09F94C64}"/>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915D0B5F-7698-4F4A-AD3E-ABA5712BE444}"/>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97F1F000-B817-4641-B89A-BC1795E2ED11}"/>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404AA291-C20B-E34E-B742-68EA5367880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8" name="Graphic 2">
                <a:extLst>
                  <a:ext uri="{FF2B5EF4-FFF2-40B4-BE49-F238E27FC236}">
                    <a16:creationId xmlns:a16="http://schemas.microsoft.com/office/drawing/2014/main" id="{7A6DDE3F-D5B7-F34B-8C97-4ADED24D7B65}"/>
                  </a:ext>
                </a:extLst>
              </p:cNvPr>
              <p:cNvGrpSpPr/>
              <p:nvPr/>
            </p:nvGrpSpPr>
            <p:grpSpPr>
              <a:xfrm>
                <a:off x="1725169" y="4951566"/>
                <a:ext cx="306297" cy="518817"/>
                <a:chOff x="1725169" y="4951566"/>
                <a:chExt cx="306297" cy="518817"/>
              </a:xfrm>
              <a:solidFill>
                <a:srgbClr val="F1A0C2"/>
              </a:solidFill>
            </p:grpSpPr>
            <p:sp>
              <p:nvSpPr>
                <p:cNvPr id="116" name="Freeform 115">
                  <a:extLst>
                    <a:ext uri="{FF2B5EF4-FFF2-40B4-BE49-F238E27FC236}">
                      <a16:creationId xmlns:a16="http://schemas.microsoft.com/office/drawing/2014/main" id="{9520A61B-61D6-2C41-A80F-7290522ABA21}"/>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193ACD9A-A16F-CB4F-802E-D6CD2567E10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5C036510-D8D7-3A4B-A4DA-42F6BC43EF8A}"/>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BC53F1A8-18F3-DA44-9FCC-B942943BFFB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06732108-6EFF-944D-BEFC-DA2C6EE28F92}"/>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9" name="Graphic 2">
                <a:extLst>
                  <a:ext uri="{FF2B5EF4-FFF2-40B4-BE49-F238E27FC236}">
                    <a16:creationId xmlns:a16="http://schemas.microsoft.com/office/drawing/2014/main" id="{FCE3AFC7-4169-8A40-A405-65366300BDD1}"/>
                  </a:ext>
                </a:extLst>
              </p:cNvPr>
              <p:cNvGrpSpPr/>
              <p:nvPr/>
            </p:nvGrpSpPr>
            <p:grpSpPr>
              <a:xfrm>
                <a:off x="690225" y="4499263"/>
                <a:ext cx="1499146" cy="1498490"/>
                <a:chOff x="690225" y="4499263"/>
                <a:chExt cx="1499146" cy="1498490"/>
              </a:xfrm>
              <a:solidFill>
                <a:srgbClr val="000000"/>
              </a:solidFill>
            </p:grpSpPr>
            <p:grpSp>
              <p:nvGrpSpPr>
                <p:cNvPr id="110" name="Graphic 2">
                  <a:extLst>
                    <a:ext uri="{FF2B5EF4-FFF2-40B4-BE49-F238E27FC236}">
                      <a16:creationId xmlns:a16="http://schemas.microsoft.com/office/drawing/2014/main" id="{7DC435F3-B855-3847-A01C-5BED4CE4217B}"/>
                    </a:ext>
                  </a:extLst>
                </p:cNvPr>
                <p:cNvGrpSpPr/>
                <p:nvPr/>
              </p:nvGrpSpPr>
              <p:grpSpPr>
                <a:xfrm>
                  <a:off x="690225" y="4499263"/>
                  <a:ext cx="1499146" cy="1498490"/>
                  <a:chOff x="690225" y="4499263"/>
                  <a:chExt cx="1499146" cy="1498490"/>
                </a:xfrm>
                <a:solidFill>
                  <a:srgbClr val="000000"/>
                </a:solidFill>
              </p:grpSpPr>
              <p:sp>
                <p:nvSpPr>
                  <p:cNvPr id="114" name="Freeform 113">
                    <a:extLst>
                      <a:ext uri="{FF2B5EF4-FFF2-40B4-BE49-F238E27FC236}">
                        <a16:creationId xmlns:a16="http://schemas.microsoft.com/office/drawing/2014/main" id="{1310E54F-5DB5-E342-9E16-2C7CFDC6C598}"/>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67FD5417-BB1B-7045-978C-CE9F6CCD919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1" name="Freeform 110">
                  <a:extLst>
                    <a:ext uri="{FF2B5EF4-FFF2-40B4-BE49-F238E27FC236}">
                      <a16:creationId xmlns:a16="http://schemas.microsoft.com/office/drawing/2014/main" id="{355B504A-120A-5F4F-8373-DD9E78BA0EA9}"/>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57B798F-7A2A-DD40-A65E-2173F0690716}"/>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D2990567-CA19-FD45-82CF-69C7ECB2C5DD}"/>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284DC5DC-E5E0-8602-9D89-1DEBF17CBDE7}"/>
              </a:ext>
            </a:extLst>
          </p:cNvPr>
          <p:cNvSpPr/>
          <p:nvPr userDrawn="1"/>
        </p:nvSpPr>
        <p:spPr>
          <a:xfrm>
            <a:off x="3162842" y="9728039"/>
            <a:ext cx="4039429" cy="415498"/>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dirty="0">
                <a:solidFill>
                  <a:schemeClr val="tx1"/>
                </a:solidFill>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extLst>
      <p:ext uri="{BB962C8B-B14F-4D97-AF65-F5344CB8AC3E}">
        <p14:creationId xmlns:p14="http://schemas.microsoft.com/office/powerpoint/2010/main" val="7525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004C7FA2-5954-BB40-8F54-7DA955D878E2}"/>
              </a:ext>
            </a:extLst>
          </p:cNvPr>
          <p:cNvSpPr/>
          <p:nvPr userDrawn="1"/>
        </p:nvSpPr>
        <p:spPr>
          <a:xfrm>
            <a:off x="0" y="8106770"/>
            <a:ext cx="7597291" cy="1868740"/>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Tree>
    <p:extLst>
      <p:ext uri="{BB962C8B-B14F-4D97-AF65-F5344CB8AC3E}">
        <p14:creationId xmlns:p14="http://schemas.microsoft.com/office/powerpoint/2010/main" val="333535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2" name="TextBox 1">
            <a:extLst>
              <a:ext uri="{FF2B5EF4-FFF2-40B4-BE49-F238E27FC236}">
                <a16:creationId xmlns:a16="http://schemas.microsoft.com/office/drawing/2014/main" id="{655776C8-E965-2567-D993-2119BCFD5774}"/>
              </a:ext>
            </a:extLst>
          </p:cNvPr>
          <p:cNvSpPr txBox="1"/>
          <p:nvPr userDrawn="1"/>
        </p:nvSpPr>
        <p:spPr>
          <a:xfrm>
            <a:off x="4995081" y="10099343"/>
            <a:ext cx="1869743" cy="491320"/>
          </a:xfrm>
          <a:prstGeom prst="rect">
            <a:avLst/>
          </a:prstGeom>
          <a:solidFill>
            <a:schemeClr val="bg1"/>
          </a:solidFill>
        </p:spPr>
        <p:txBody>
          <a:bodyPr wrap="square" rtlCol="0">
            <a:spAutoFit/>
          </a:bodyPr>
          <a:lstStyle/>
          <a:p>
            <a:endParaRPr lang="en-IE"/>
          </a:p>
        </p:txBody>
      </p:sp>
    </p:spTree>
    <p:extLst>
      <p:ext uri="{BB962C8B-B14F-4D97-AF65-F5344CB8AC3E}">
        <p14:creationId xmlns:p14="http://schemas.microsoft.com/office/powerpoint/2010/main" val="2720454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text slide 2">
    <p:spTree>
      <p:nvGrpSpPr>
        <p:cNvPr id="1" name=""/>
        <p:cNvGrpSpPr/>
        <p:nvPr/>
      </p:nvGrpSpPr>
      <p:grpSpPr>
        <a:xfrm>
          <a:off x="0" y="0"/>
          <a:ext cx="0" cy="0"/>
          <a:chOff x="0" y="0"/>
          <a:chExt cx="0" cy="0"/>
        </a:xfrm>
      </p:grpSpPr>
      <p:sp>
        <p:nvSpPr>
          <p:cNvPr id="32" name="Freeform 31">
            <a:extLst>
              <a:ext uri="{FF2B5EF4-FFF2-40B4-BE49-F238E27FC236}">
                <a16:creationId xmlns:a16="http://schemas.microsoft.com/office/drawing/2014/main" id="{C6365CBB-E42B-5941-9FB8-2D505B0B5904}"/>
              </a:ext>
            </a:extLst>
          </p:cNvPr>
          <p:cNvSpPr/>
          <p:nvPr userDrawn="1"/>
        </p:nvSpPr>
        <p:spPr>
          <a:xfrm>
            <a:off x="461309" y="2712698"/>
            <a:ext cx="3436545" cy="2405402"/>
          </a:xfrm>
          <a:custGeom>
            <a:avLst/>
            <a:gdLst>
              <a:gd name="connsiteX0" fmla="*/ 960756 w 960756"/>
              <a:gd name="connsiteY0" fmla="*/ 672480 h 672479"/>
              <a:gd name="connsiteX1" fmla="*/ 301406 w 960756"/>
              <a:gd name="connsiteY1" fmla="*/ 672480 h 672479"/>
              <a:gd name="connsiteX2" fmla="*/ 0 w 960756"/>
              <a:gd name="connsiteY2" fmla="*/ 371160 h 672479"/>
              <a:gd name="connsiteX3" fmla="*/ 0 w 960756"/>
              <a:gd name="connsiteY3" fmla="*/ 0 h 672479"/>
              <a:gd name="connsiteX4" fmla="*/ 755497 w 960756"/>
              <a:gd name="connsiteY4" fmla="*/ 0 h 672479"/>
              <a:gd name="connsiteX5" fmla="*/ 960756 w 960756"/>
              <a:gd name="connsiteY5" fmla="*/ 205200 h 672479"/>
              <a:gd name="connsiteX6" fmla="*/ 960756 w 960756"/>
              <a:gd name="connsiteY6" fmla="*/ 672480 h 67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0756" h="672479">
                <a:moveTo>
                  <a:pt x="960756" y="672480"/>
                </a:moveTo>
                <a:lnTo>
                  <a:pt x="301406" y="672480"/>
                </a:lnTo>
                <a:cubicBezTo>
                  <a:pt x="135039" y="672480"/>
                  <a:pt x="0" y="537480"/>
                  <a:pt x="0" y="371160"/>
                </a:cubicBezTo>
                <a:lnTo>
                  <a:pt x="0" y="0"/>
                </a:lnTo>
                <a:lnTo>
                  <a:pt x="755497" y="0"/>
                </a:lnTo>
                <a:cubicBezTo>
                  <a:pt x="868930" y="0"/>
                  <a:pt x="960756" y="91800"/>
                  <a:pt x="960756" y="205200"/>
                </a:cubicBezTo>
                <a:lnTo>
                  <a:pt x="960756" y="6724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5" name="Picture Placeholder 34">
            <a:extLst>
              <a:ext uri="{FF2B5EF4-FFF2-40B4-BE49-F238E27FC236}">
                <a16:creationId xmlns:a16="http://schemas.microsoft.com/office/drawing/2014/main" id="{888ACDE7-29DD-3E46-A78F-2228EFD94A9E}"/>
              </a:ext>
            </a:extLst>
          </p:cNvPr>
          <p:cNvSpPr>
            <a:spLocks noGrp="1"/>
          </p:cNvSpPr>
          <p:nvPr>
            <p:ph type="pic" sz="quarter" idx="41"/>
          </p:nvPr>
        </p:nvSpPr>
        <p:spPr>
          <a:xfrm>
            <a:off x="-1" y="-11581"/>
            <a:ext cx="7559675" cy="272356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r>
              <a:rPr lang="en-US"/>
              <a:t>C</a:t>
            </a:r>
          </a:p>
        </p:txBody>
      </p:sp>
      <p:sp>
        <p:nvSpPr>
          <p:cNvPr id="9" name="Graphic 4">
            <a:extLst>
              <a:ext uri="{FF2B5EF4-FFF2-40B4-BE49-F238E27FC236}">
                <a16:creationId xmlns:a16="http://schemas.microsoft.com/office/drawing/2014/main" id="{5D850605-FBD9-0743-9AB7-FB63D3F54CF8}"/>
              </a:ext>
            </a:extLst>
          </p:cNvPr>
          <p:cNvSpPr txBox="1"/>
          <p:nvPr userDrawn="1"/>
        </p:nvSpPr>
        <p:spPr>
          <a:xfrm rot="16200000">
            <a:off x="-2204035" y="7074270"/>
            <a:ext cx="5102817" cy="230832"/>
          </a:xfrm>
          <a:prstGeom prst="rect">
            <a:avLst/>
          </a:prstGeom>
          <a:noFill/>
        </p:spPr>
        <p:txBody>
          <a:bodyPr wrap="square" rtlCol="0">
            <a:spAutoFit/>
          </a:bodyPr>
          <a:lstStyle/>
          <a:p>
            <a:pPr algn="l"/>
            <a:r>
              <a:rPr lang="en-US" sz="9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 name="Text Placeholder 32">
            <a:extLst>
              <a:ext uri="{FF2B5EF4-FFF2-40B4-BE49-F238E27FC236}">
                <a16:creationId xmlns:a16="http://schemas.microsoft.com/office/drawing/2014/main" id="{86A88A46-E61B-6540-920A-48F1C1274F3C}"/>
              </a:ext>
            </a:extLst>
          </p:cNvPr>
          <p:cNvSpPr>
            <a:spLocks noGrp="1"/>
          </p:cNvSpPr>
          <p:nvPr userDrawn="1">
            <p:ph type="body" sz="quarter" idx="30" hasCustomPrompt="1"/>
          </p:nvPr>
        </p:nvSpPr>
        <p:spPr>
          <a:xfrm>
            <a:off x="700476" y="3385177"/>
            <a:ext cx="2895713" cy="159576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7" name="Text Placeholder 32">
            <a:extLst>
              <a:ext uri="{FF2B5EF4-FFF2-40B4-BE49-F238E27FC236}">
                <a16:creationId xmlns:a16="http://schemas.microsoft.com/office/drawing/2014/main" id="{12FF88E7-F37D-4B4D-B65C-C01539E4E62C}"/>
              </a:ext>
            </a:extLst>
          </p:cNvPr>
          <p:cNvSpPr>
            <a:spLocks noGrp="1"/>
          </p:cNvSpPr>
          <p:nvPr userDrawn="1">
            <p:ph type="body" sz="quarter" idx="42" hasCustomPrompt="1"/>
          </p:nvPr>
        </p:nvSpPr>
        <p:spPr>
          <a:xfrm>
            <a:off x="706179" y="5345906"/>
            <a:ext cx="3019010" cy="4414479"/>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38" name="Text Placeholder 32">
            <a:extLst>
              <a:ext uri="{FF2B5EF4-FFF2-40B4-BE49-F238E27FC236}">
                <a16:creationId xmlns:a16="http://schemas.microsoft.com/office/drawing/2014/main" id="{1CCE83F2-E8EC-754B-B93C-2CC0039DAB84}"/>
              </a:ext>
            </a:extLst>
          </p:cNvPr>
          <p:cNvSpPr>
            <a:spLocks noGrp="1"/>
          </p:cNvSpPr>
          <p:nvPr userDrawn="1">
            <p:ph type="body" sz="quarter" idx="43" hasCustomPrompt="1"/>
          </p:nvPr>
        </p:nvSpPr>
        <p:spPr>
          <a:xfrm>
            <a:off x="4212469" y="3276997"/>
            <a:ext cx="3019010" cy="6483388"/>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43" name="Slide Number Placeholder 5">
            <a:extLst>
              <a:ext uri="{FF2B5EF4-FFF2-40B4-BE49-F238E27FC236}">
                <a16:creationId xmlns:a16="http://schemas.microsoft.com/office/drawing/2014/main" id="{0CA096AF-F723-AE4C-AB9E-7AF10D1DE2E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34" name="Freeform 33">
            <a:extLst>
              <a:ext uri="{FF2B5EF4-FFF2-40B4-BE49-F238E27FC236}">
                <a16:creationId xmlns:a16="http://schemas.microsoft.com/office/drawing/2014/main" id="{834B6D6D-832F-4B44-83A3-A06FD7C166E4}"/>
              </a:ext>
            </a:extLst>
          </p:cNvPr>
          <p:cNvSpPr/>
          <p:nvPr userDrawn="1"/>
        </p:nvSpPr>
        <p:spPr>
          <a:xfrm rot="10800000" flipV="1">
            <a:off x="-1" y="3128859"/>
            <a:ext cx="3240000" cy="45719"/>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521610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13489"/>
            <a:ext cx="7332439" cy="2831758"/>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5" name="Text Placeholder 23">
            <a:extLst>
              <a:ext uri="{FF2B5EF4-FFF2-40B4-BE49-F238E27FC236}">
                <a16:creationId xmlns:a16="http://schemas.microsoft.com/office/drawing/2014/main" id="{340BEDA7-1D61-1142-9E8F-1245ECF20B50}"/>
              </a:ext>
            </a:extLst>
          </p:cNvPr>
          <p:cNvSpPr>
            <a:spLocks noGrp="1"/>
          </p:cNvSpPr>
          <p:nvPr>
            <p:ph type="body" sz="quarter" idx="14" hasCustomPrompt="1"/>
          </p:nvPr>
        </p:nvSpPr>
        <p:spPr>
          <a:xfrm>
            <a:off x="6086559" y="1320317"/>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36" name="Text Placeholder 23">
            <a:extLst>
              <a:ext uri="{FF2B5EF4-FFF2-40B4-BE49-F238E27FC236}">
                <a16:creationId xmlns:a16="http://schemas.microsoft.com/office/drawing/2014/main" id="{B0544866-02E3-6243-827B-2990267CD762}"/>
              </a:ext>
            </a:extLst>
          </p:cNvPr>
          <p:cNvSpPr>
            <a:spLocks noGrp="1"/>
          </p:cNvSpPr>
          <p:nvPr>
            <p:ph type="body" sz="quarter" idx="13" hasCustomPrompt="1"/>
          </p:nvPr>
        </p:nvSpPr>
        <p:spPr>
          <a:xfrm>
            <a:off x="662170" y="568686"/>
            <a:ext cx="6016087" cy="1400960"/>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37" name="Text Placeholder 23">
            <a:extLst>
              <a:ext uri="{FF2B5EF4-FFF2-40B4-BE49-F238E27FC236}">
                <a16:creationId xmlns:a16="http://schemas.microsoft.com/office/drawing/2014/main" id="{29A06F91-3390-D94A-A77E-AD4E74125CDD}"/>
              </a:ext>
            </a:extLst>
          </p:cNvPr>
          <p:cNvSpPr>
            <a:spLocks noGrp="1"/>
          </p:cNvSpPr>
          <p:nvPr>
            <p:ph type="body" sz="quarter" idx="15" hasCustomPrompt="1"/>
          </p:nvPr>
        </p:nvSpPr>
        <p:spPr>
          <a:xfrm>
            <a:off x="653262" y="195018"/>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2403497"/>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5" y="3373219"/>
            <a:ext cx="6143488" cy="5931605"/>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3948815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ext only slide 2">
    <p:spTree>
      <p:nvGrpSpPr>
        <p:cNvPr id="1" name=""/>
        <p:cNvGrpSpPr/>
        <p:nvPr/>
      </p:nvGrpSpPr>
      <p:grpSpPr>
        <a:xfrm>
          <a:off x="0" y="0"/>
          <a:ext cx="0" cy="0"/>
          <a:chOff x="0" y="0"/>
          <a:chExt cx="0" cy="0"/>
        </a:xfrm>
      </p:grpSpPr>
      <p:sp>
        <p:nvSpPr>
          <p:cNvPr id="30" name="Freeform 29">
            <a:extLst>
              <a:ext uri="{FF2B5EF4-FFF2-40B4-BE49-F238E27FC236}">
                <a16:creationId xmlns:a16="http://schemas.microsoft.com/office/drawing/2014/main" id="{DA61400A-1069-3D49-A072-960191F9A978}"/>
              </a:ext>
            </a:extLst>
          </p:cNvPr>
          <p:cNvSpPr/>
          <p:nvPr userDrawn="1"/>
        </p:nvSpPr>
        <p:spPr>
          <a:xfrm>
            <a:off x="236144" y="-95534"/>
            <a:ext cx="7332439" cy="1428010"/>
          </a:xfrm>
          <a:custGeom>
            <a:avLst/>
            <a:gdLst>
              <a:gd name="connsiteX0" fmla="*/ 2161701 w 2161701"/>
              <a:gd name="connsiteY0" fmla="*/ 834840 h 834840"/>
              <a:gd name="connsiteX1" fmla="*/ 301407 w 2161701"/>
              <a:gd name="connsiteY1" fmla="*/ 834840 h 834840"/>
              <a:gd name="connsiteX2" fmla="*/ 0 w 2161701"/>
              <a:gd name="connsiteY2" fmla="*/ 533520 h 834840"/>
              <a:gd name="connsiteX3" fmla="*/ 0 w 2161701"/>
              <a:gd name="connsiteY3" fmla="*/ 0 h 834840"/>
              <a:gd name="connsiteX4" fmla="*/ 2161701 w 2161701"/>
              <a:gd name="connsiteY4" fmla="*/ 0 h 834840"/>
              <a:gd name="connsiteX5" fmla="*/ 2161701 w 2161701"/>
              <a:gd name="connsiteY5" fmla="*/ 834840 h 834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1701" h="834840">
                <a:moveTo>
                  <a:pt x="2161701" y="834840"/>
                </a:moveTo>
                <a:lnTo>
                  <a:pt x="301407" y="834840"/>
                </a:lnTo>
                <a:cubicBezTo>
                  <a:pt x="135039" y="834840"/>
                  <a:pt x="0" y="699840"/>
                  <a:pt x="0" y="533520"/>
                </a:cubicBezTo>
                <a:lnTo>
                  <a:pt x="0" y="0"/>
                </a:lnTo>
                <a:lnTo>
                  <a:pt x="2161701" y="0"/>
                </a:lnTo>
                <a:lnTo>
                  <a:pt x="2161701" y="834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4" name="Freeform 33">
            <a:extLst>
              <a:ext uri="{FF2B5EF4-FFF2-40B4-BE49-F238E27FC236}">
                <a16:creationId xmlns:a16="http://schemas.microsoft.com/office/drawing/2014/main" id="{64DF79FA-08E8-FF45-A331-32F4B1E02F14}"/>
              </a:ext>
            </a:extLst>
          </p:cNvPr>
          <p:cNvSpPr/>
          <p:nvPr userDrawn="1"/>
        </p:nvSpPr>
        <p:spPr>
          <a:xfrm rot="10800000">
            <a:off x="2308088" y="1011425"/>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9" name="Text Placeholder 32">
            <a:extLst>
              <a:ext uri="{FF2B5EF4-FFF2-40B4-BE49-F238E27FC236}">
                <a16:creationId xmlns:a16="http://schemas.microsoft.com/office/drawing/2014/main" id="{CEDD8BBD-8C47-2147-BD5E-C2DCFBECE9A7}"/>
              </a:ext>
            </a:extLst>
          </p:cNvPr>
          <p:cNvSpPr>
            <a:spLocks noGrp="1"/>
          </p:cNvSpPr>
          <p:nvPr>
            <p:ph type="body" sz="quarter" idx="32" hasCustomPrompt="1"/>
          </p:nvPr>
        </p:nvSpPr>
        <p:spPr>
          <a:xfrm>
            <a:off x="752315" y="1651379"/>
            <a:ext cx="6143488" cy="7653445"/>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0" name="Slide Number Placeholder 5">
            <a:extLst>
              <a:ext uri="{FF2B5EF4-FFF2-40B4-BE49-F238E27FC236}">
                <a16:creationId xmlns:a16="http://schemas.microsoft.com/office/drawing/2014/main" id="{2E0EDBF4-C242-B740-BE4F-C238F887565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2089377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47798" y="1213658"/>
            <a:ext cx="7607473"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0" name="Slide Number Placeholder 5">
            <a:extLst>
              <a:ext uri="{FF2B5EF4-FFF2-40B4-BE49-F238E27FC236}">
                <a16:creationId xmlns:a16="http://schemas.microsoft.com/office/drawing/2014/main" id="{75459999-0DCD-1542-8E46-CB0611A745A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47798" y="778705"/>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Tree>
    <p:extLst>
      <p:ext uri="{BB962C8B-B14F-4D97-AF65-F5344CB8AC3E}">
        <p14:creationId xmlns:p14="http://schemas.microsoft.com/office/powerpoint/2010/main" val="26529593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0" y="1538502"/>
            <a:ext cx="7607473" cy="4869991"/>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0" name="Slide Number Placeholder 5">
            <a:extLst>
              <a:ext uri="{FF2B5EF4-FFF2-40B4-BE49-F238E27FC236}">
                <a16:creationId xmlns:a16="http://schemas.microsoft.com/office/drawing/2014/main" id="{75459999-0DCD-1542-8E46-CB0611A745A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2" name="Freeform 31">
            <a:extLst>
              <a:ext uri="{FF2B5EF4-FFF2-40B4-BE49-F238E27FC236}">
                <a16:creationId xmlns:a16="http://schemas.microsoft.com/office/drawing/2014/main" id="{A3029D7B-8197-AD41-BDB1-7A885960CF3C}"/>
              </a:ext>
            </a:extLst>
          </p:cNvPr>
          <p:cNvSpPr/>
          <p:nvPr userDrawn="1"/>
        </p:nvSpPr>
        <p:spPr>
          <a:xfrm rot="10800000">
            <a:off x="2299180" y="5404204"/>
            <a:ext cx="5260495" cy="38830"/>
          </a:xfrm>
          <a:custGeom>
            <a:avLst/>
            <a:gdLst>
              <a:gd name="connsiteX0" fmla="*/ 5260495 w 5260495"/>
              <a:gd name="connsiteY0" fmla="*/ 38830 h 38830"/>
              <a:gd name="connsiteX1" fmla="*/ 0 w 5260495"/>
              <a:gd name="connsiteY1" fmla="*/ 38830 h 38830"/>
              <a:gd name="connsiteX2" fmla="*/ 0 w 5260495"/>
              <a:gd name="connsiteY2" fmla="*/ 0 h 38830"/>
              <a:gd name="connsiteX3" fmla="*/ 5260495 w 5260495"/>
              <a:gd name="connsiteY3" fmla="*/ 0 h 38830"/>
              <a:gd name="connsiteX4" fmla="*/ 5260495 w 5260495"/>
              <a:gd name="connsiteY4" fmla="*/ 38830 h 388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0495" h="38830">
                <a:moveTo>
                  <a:pt x="5260495" y="38830"/>
                </a:moveTo>
                <a:lnTo>
                  <a:pt x="0" y="38830"/>
                </a:lnTo>
                <a:lnTo>
                  <a:pt x="0" y="0"/>
                </a:lnTo>
                <a:lnTo>
                  <a:pt x="5260495" y="0"/>
                </a:lnTo>
                <a:lnTo>
                  <a:pt x="5260495" y="3883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EE9FA0DD-9E72-8040-B57C-5DEB3A06C91B}"/>
              </a:ext>
            </a:extLst>
          </p:cNvPr>
          <p:cNvSpPr/>
          <p:nvPr userDrawn="1"/>
        </p:nvSpPr>
        <p:spPr>
          <a:xfrm>
            <a:off x="0" y="1028460"/>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Tree>
    <p:extLst>
      <p:ext uri="{BB962C8B-B14F-4D97-AF65-F5344CB8AC3E}">
        <p14:creationId xmlns:p14="http://schemas.microsoft.com/office/powerpoint/2010/main" val="37612589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98B437-661A-CF48-AFB1-073A347AD116}"/>
              </a:ext>
            </a:extLst>
          </p:cNvPr>
          <p:cNvSpPr/>
          <p:nvPr userDrawn="1"/>
        </p:nvSpPr>
        <p:spPr>
          <a:xfrm>
            <a:off x="-47798" y="1213658"/>
            <a:ext cx="7607473" cy="5504656"/>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Text Placeholder 32">
            <a:extLst>
              <a:ext uri="{FF2B5EF4-FFF2-40B4-BE49-F238E27FC236}">
                <a16:creationId xmlns:a16="http://schemas.microsoft.com/office/drawing/2014/main" id="{D37EB16C-F26A-5148-9329-CE588D03DB78}"/>
              </a:ext>
            </a:extLst>
          </p:cNvPr>
          <p:cNvSpPr>
            <a:spLocks noGrp="1"/>
          </p:cNvSpPr>
          <p:nvPr>
            <p:ph type="body" sz="quarter" idx="32" hasCustomPrompt="1"/>
          </p:nvPr>
        </p:nvSpPr>
        <p:spPr>
          <a:xfrm>
            <a:off x="559612" y="2049131"/>
            <a:ext cx="6526988" cy="372937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0" name="Slide Number Placeholder 5">
            <a:extLst>
              <a:ext uri="{FF2B5EF4-FFF2-40B4-BE49-F238E27FC236}">
                <a16:creationId xmlns:a16="http://schemas.microsoft.com/office/drawing/2014/main" id="{75459999-0DCD-1542-8E46-CB0611A745A2}"/>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49" name="Text Placeholder 32">
            <a:extLst>
              <a:ext uri="{FF2B5EF4-FFF2-40B4-BE49-F238E27FC236}">
                <a16:creationId xmlns:a16="http://schemas.microsoft.com/office/drawing/2014/main" id="{93C536F3-CA11-BB49-B12C-64B2C03FD7CC}"/>
              </a:ext>
            </a:extLst>
          </p:cNvPr>
          <p:cNvSpPr>
            <a:spLocks noGrp="1"/>
          </p:cNvSpPr>
          <p:nvPr>
            <p:ph type="body" sz="quarter" idx="33" hasCustomPrompt="1"/>
          </p:nvPr>
        </p:nvSpPr>
        <p:spPr>
          <a:xfrm>
            <a:off x="559612" y="6718314"/>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0" name="Text Placeholder 32">
            <a:extLst>
              <a:ext uri="{FF2B5EF4-FFF2-40B4-BE49-F238E27FC236}">
                <a16:creationId xmlns:a16="http://schemas.microsoft.com/office/drawing/2014/main" id="{CDA9507A-5FC8-294C-A801-C924C61B745E}"/>
              </a:ext>
            </a:extLst>
          </p:cNvPr>
          <p:cNvSpPr>
            <a:spLocks noGrp="1"/>
          </p:cNvSpPr>
          <p:nvPr>
            <p:ph type="body" sz="quarter" idx="34" hasCustomPrompt="1"/>
          </p:nvPr>
        </p:nvSpPr>
        <p:spPr>
          <a:xfrm>
            <a:off x="3446037" y="6718314"/>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3" name="Freeform 32">
            <a:extLst>
              <a:ext uri="{FF2B5EF4-FFF2-40B4-BE49-F238E27FC236}">
                <a16:creationId xmlns:a16="http://schemas.microsoft.com/office/drawing/2014/main" id="{EE9FA0DD-9E72-8040-B57C-5DEB3A06C91B}"/>
              </a:ext>
            </a:extLst>
          </p:cNvPr>
          <p:cNvSpPr/>
          <p:nvPr userDrawn="1"/>
        </p:nvSpPr>
        <p:spPr>
          <a:xfrm>
            <a:off x="-47798" y="778705"/>
            <a:ext cx="5834994" cy="715523"/>
          </a:xfrm>
          <a:custGeom>
            <a:avLst/>
            <a:gdLst>
              <a:gd name="connsiteX0" fmla="*/ 0 w 5834994"/>
              <a:gd name="connsiteY0" fmla="*/ 0 h 715523"/>
              <a:gd name="connsiteX1" fmla="*/ 5444502 w 5834994"/>
              <a:gd name="connsiteY1" fmla="*/ 0 h 715523"/>
              <a:gd name="connsiteX2" fmla="*/ 5834994 w 5834994"/>
              <a:gd name="connsiteY2" fmla="*/ 387166 h 715523"/>
              <a:gd name="connsiteX3" fmla="*/ 5834994 w 5834994"/>
              <a:gd name="connsiteY3" fmla="*/ 715523 h 715523"/>
              <a:gd name="connsiteX4" fmla="*/ 0 w 5834994"/>
              <a:gd name="connsiteY4" fmla="*/ 715523 h 715523"/>
              <a:gd name="connsiteX5" fmla="*/ 0 w 5834994"/>
              <a:gd name="connsiteY5" fmla="*/ 0 h 715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4994" h="715523">
                <a:moveTo>
                  <a:pt x="0" y="0"/>
                </a:moveTo>
                <a:lnTo>
                  <a:pt x="5444502" y="0"/>
                </a:lnTo>
                <a:cubicBezTo>
                  <a:pt x="5659520" y="0"/>
                  <a:pt x="5834994" y="173980"/>
                  <a:pt x="5834994" y="387166"/>
                </a:cubicBezTo>
                <a:lnTo>
                  <a:pt x="5834994" y="715523"/>
                </a:lnTo>
                <a:lnTo>
                  <a:pt x="0" y="71552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Calibri" panose="020F0502020204030204" pitchFamily="34"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494393" y="958448"/>
            <a:ext cx="6570888" cy="785535"/>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Tree>
    <p:extLst>
      <p:ext uri="{BB962C8B-B14F-4D97-AF65-F5344CB8AC3E}">
        <p14:creationId xmlns:p14="http://schemas.microsoft.com/office/powerpoint/2010/main" val="948210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4721AE0B-70F1-CF4A-833A-F3D35301F8B2}"/>
              </a:ext>
            </a:extLst>
          </p:cNvPr>
          <p:cNvSpPr/>
          <p:nvPr userDrawn="1"/>
        </p:nvSpPr>
        <p:spPr>
          <a:xfrm>
            <a:off x="-30805" y="2886754"/>
            <a:ext cx="7590480" cy="677379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4" name="Rectangle 33">
            <a:extLst>
              <a:ext uri="{FF2B5EF4-FFF2-40B4-BE49-F238E27FC236}">
                <a16:creationId xmlns:a16="http://schemas.microsoft.com/office/drawing/2014/main" id="{BEB25379-6447-4B4A-8B61-4095955F62EA}"/>
              </a:ext>
            </a:extLst>
          </p:cNvPr>
          <p:cNvSpPr/>
          <p:nvPr userDrawn="1"/>
        </p:nvSpPr>
        <p:spPr>
          <a:xfrm flipV="1">
            <a:off x="3751108" y="3293886"/>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36" name="Text Placeholder 32">
            <a:extLst>
              <a:ext uri="{FF2B5EF4-FFF2-40B4-BE49-F238E27FC236}">
                <a16:creationId xmlns:a16="http://schemas.microsoft.com/office/drawing/2014/main" id="{AC368E38-E328-E144-BE87-9FB9A21078A9}"/>
              </a:ext>
            </a:extLst>
          </p:cNvPr>
          <p:cNvSpPr>
            <a:spLocks noGrp="1"/>
          </p:cNvSpPr>
          <p:nvPr>
            <p:ph type="body" sz="quarter" idx="30" hasCustomPrompt="1"/>
          </p:nvPr>
        </p:nvSpPr>
        <p:spPr>
          <a:xfrm>
            <a:off x="555001" y="751293"/>
            <a:ext cx="2696198" cy="1924369"/>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46" name="Text Placeholder 32">
            <a:extLst>
              <a:ext uri="{FF2B5EF4-FFF2-40B4-BE49-F238E27FC236}">
                <a16:creationId xmlns:a16="http://schemas.microsoft.com/office/drawing/2014/main" id="{ACD5B979-D0E4-FD45-8E3C-EBA1C4D7AA26}"/>
              </a:ext>
            </a:extLst>
          </p:cNvPr>
          <p:cNvSpPr>
            <a:spLocks noGrp="1"/>
          </p:cNvSpPr>
          <p:nvPr>
            <p:ph type="body" sz="quarter" idx="33" hasCustomPrompt="1"/>
          </p:nvPr>
        </p:nvSpPr>
        <p:spPr>
          <a:xfrm>
            <a:off x="3441426" y="751293"/>
            <a:ext cx="3563248" cy="1992304"/>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31" name="Text Placeholder 32">
            <a:extLst>
              <a:ext uri="{FF2B5EF4-FFF2-40B4-BE49-F238E27FC236}">
                <a16:creationId xmlns:a16="http://schemas.microsoft.com/office/drawing/2014/main" id="{16C82EF9-9BA7-6E41-96D6-CB96BDD80231}"/>
              </a:ext>
            </a:extLst>
          </p:cNvPr>
          <p:cNvSpPr>
            <a:spLocks noGrp="1"/>
          </p:cNvSpPr>
          <p:nvPr>
            <p:ph type="body" sz="quarter" idx="44" hasCustomPrompt="1"/>
          </p:nvPr>
        </p:nvSpPr>
        <p:spPr>
          <a:xfrm>
            <a:off x="3986924" y="4751350"/>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38" name="Picture Placeholder 37">
            <a:extLst>
              <a:ext uri="{FF2B5EF4-FFF2-40B4-BE49-F238E27FC236}">
                <a16:creationId xmlns:a16="http://schemas.microsoft.com/office/drawing/2014/main" id="{A24171DA-63D4-5F4E-97C6-D3EE7CA6EF13}"/>
              </a:ext>
            </a:extLst>
          </p:cNvPr>
          <p:cNvSpPr>
            <a:spLocks noGrp="1"/>
          </p:cNvSpPr>
          <p:nvPr>
            <p:ph type="pic" sz="quarter" idx="41"/>
          </p:nvPr>
        </p:nvSpPr>
        <p:spPr>
          <a:xfrm rot="10800000" flipV="1">
            <a:off x="515711" y="3293886"/>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42" name="Text Placeholder 32">
            <a:extLst>
              <a:ext uri="{FF2B5EF4-FFF2-40B4-BE49-F238E27FC236}">
                <a16:creationId xmlns:a16="http://schemas.microsoft.com/office/drawing/2014/main" id="{851108FB-B3D7-9044-94AA-C959EE017C59}"/>
              </a:ext>
            </a:extLst>
          </p:cNvPr>
          <p:cNvSpPr>
            <a:spLocks noGrp="1"/>
          </p:cNvSpPr>
          <p:nvPr>
            <p:ph type="body" sz="quarter" idx="45" hasCustomPrompt="1"/>
          </p:nvPr>
        </p:nvSpPr>
        <p:spPr>
          <a:xfrm>
            <a:off x="3986924" y="3609613"/>
            <a:ext cx="2665541" cy="86271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49" name="Rectangle 48">
            <a:extLst>
              <a:ext uri="{FF2B5EF4-FFF2-40B4-BE49-F238E27FC236}">
                <a16:creationId xmlns:a16="http://schemas.microsoft.com/office/drawing/2014/main" id="{F02C19B7-4D96-9246-AF36-A4B2000F63DE}"/>
              </a:ext>
            </a:extLst>
          </p:cNvPr>
          <p:cNvSpPr/>
          <p:nvPr userDrawn="1"/>
        </p:nvSpPr>
        <p:spPr>
          <a:xfrm flipV="1">
            <a:off x="555001" y="6458432"/>
            <a:ext cx="3137173" cy="282970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ontserrat Light" charset="0"/>
            </a:endParaRPr>
          </a:p>
        </p:txBody>
      </p:sp>
      <p:sp>
        <p:nvSpPr>
          <p:cNvPr id="50" name="Text Placeholder 32">
            <a:extLst>
              <a:ext uri="{FF2B5EF4-FFF2-40B4-BE49-F238E27FC236}">
                <a16:creationId xmlns:a16="http://schemas.microsoft.com/office/drawing/2014/main" id="{7B4DAEEA-4D4A-DB48-AFF7-64BA8BDFCDCD}"/>
              </a:ext>
            </a:extLst>
          </p:cNvPr>
          <p:cNvSpPr>
            <a:spLocks noGrp="1"/>
          </p:cNvSpPr>
          <p:nvPr>
            <p:ph type="body" sz="quarter" idx="49" hasCustomPrompt="1"/>
          </p:nvPr>
        </p:nvSpPr>
        <p:spPr>
          <a:xfrm>
            <a:off x="790817" y="7915896"/>
            <a:ext cx="2650609" cy="1121330"/>
          </a:xfrm>
          <a:prstGeom prst="rect">
            <a:avLst/>
          </a:prstGeom>
        </p:spPr>
        <p:txBody>
          <a:bodyPr numCol="1"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a:t>
            </a:r>
            <a:endParaRPr lang="en-US"/>
          </a:p>
        </p:txBody>
      </p:sp>
      <p:sp>
        <p:nvSpPr>
          <p:cNvPr id="51" name="Text Placeholder 32">
            <a:extLst>
              <a:ext uri="{FF2B5EF4-FFF2-40B4-BE49-F238E27FC236}">
                <a16:creationId xmlns:a16="http://schemas.microsoft.com/office/drawing/2014/main" id="{49100D11-7DF0-4F4D-84A7-4F79C1043643}"/>
              </a:ext>
            </a:extLst>
          </p:cNvPr>
          <p:cNvSpPr>
            <a:spLocks noGrp="1"/>
          </p:cNvSpPr>
          <p:nvPr>
            <p:ph type="body" sz="quarter" idx="50" hasCustomPrompt="1"/>
          </p:nvPr>
        </p:nvSpPr>
        <p:spPr>
          <a:xfrm>
            <a:off x="790817" y="6774159"/>
            <a:ext cx="2665541" cy="862713"/>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2" name="Picture Placeholder 51">
            <a:extLst>
              <a:ext uri="{FF2B5EF4-FFF2-40B4-BE49-F238E27FC236}">
                <a16:creationId xmlns:a16="http://schemas.microsoft.com/office/drawing/2014/main" id="{E963AA6B-BE34-8045-9697-6BEA4114B51C}"/>
              </a:ext>
            </a:extLst>
          </p:cNvPr>
          <p:cNvSpPr>
            <a:spLocks noGrp="1"/>
          </p:cNvSpPr>
          <p:nvPr>
            <p:ph type="pic" sz="quarter" idx="51"/>
          </p:nvPr>
        </p:nvSpPr>
        <p:spPr>
          <a:xfrm rot="10800000" flipV="1">
            <a:off x="3692174" y="6458433"/>
            <a:ext cx="3233336" cy="2829706"/>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43" name="Slide Number Placeholder 5">
            <a:extLst>
              <a:ext uri="{FF2B5EF4-FFF2-40B4-BE49-F238E27FC236}">
                <a16:creationId xmlns:a16="http://schemas.microsoft.com/office/drawing/2014/main" id="{D89B14CA-F36E-6F4D-8EB3-DB933CDF37C1}"/>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53" name="Freeform 52">
            <a:extLst>
              <a:ext uri="{FF2B5EF4-FFF2-40B4-BE49-F238E27FC236}">
                <a16:creationId xmlns:a16="http://schemas.microsoft.com/office/drawing/2014/main" id="{25359D9F-4E7E-D546-AD2E-703388B61269}"/>
              </a:ext>
            </a:extLst>
          </p:cNvPr>
          <p:cNvSpPr/>
          <p:nvPr userDrawn="1"/>
        </p:nvSpPr>
        <p:spPr>
          <a:xfrm rot="10800000" flipV="1">
            <a:off x="4935530" y="4550270"/>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56" name="Freeform 55">
            <a:extLst>
              <a:ext uri="{FF2B5EF4-FFF2-40B4-BE49-F238E27FC236}">
                <a16:creationId xmlns:a16="http://schemas.microsoft.com/office/drawing/2014/main" id="{9393B7AF-9242-B441-AAE8-A79BA7845D74}"/>
              </a:ext>
            </a:extLst>
          </p:cNvPr>
          <p:cNvSpPr/>
          <p:nvPr userDrawn="1"/>
        </p:nvSpPr>
        <p:spPr>
          <a:xfrm rot="10800000" flipV="1">
            <a:off x="0" y="7724548"/>
            <a:ext cx="2635910" cy="34557"/>
          </a:xfrm>
          <a:custGeom>
            <a:avLst/>
            <a:gdLst>
              <a:gd name="connsiteX0" fmla="*/ 2635910 w 2635910"/>
              <a:gd name="connsiteY0" fmla="*/ 0 h 34557"/>
              <a:gd name="connsiteX1" fmla="*/ 0 w 2635910"/>
              <a:gd name="connsiteY1" fmla="*/ 0 h 34557"/>
              <a:gd name="connsiteX2" fmla="*/ 0 w 2635910"/>
              <a:gd name="connsiteY2" fmla="*/ 34557 h 34557"/>
              <a:gd name="connsiteX3" fmla="*/ 2635910 w 2635910"/>
              <a:gd name="connsiteY3" fmla="*/ 34557 h 34557"/>
              <a:gd name="connsiteX4" fmla="*/ 2635910 w 2635910"/>
              <a:gd name="connsiteY4" fmla="*/ 0 h 345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5910" h="34557">
                <a:moveTo>
                  <a:pt x="2635910" y="0"/>
                </a:moveTo>
                <a:lnTo>
                  <a:pt x="0" y="0"/>
                </a:lnTo>
                <a:lnTo>
                  <a:pt x="0" y="34557"/>
                </a:lnTo>
                <a:lnTo>
                  <a:pt x="2635910" y="34557"/>
                </a:lnTo>
                <a:lnTo>
                  <a:pt x="263591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Tree>
    <p:extLst>
      <p:ext uri="{BB962C8B-B14F-4D97-AF65-F5344CB8AC3E}">
        <p14:creationId xmlns:p14="http://schemas.microsoft.com/office/powerpoint/2010/main" val="3477099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5403" y="2594796"/>
            <a:ext cx="7590480" cy="7190472"/>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32">
            <a:extLst>
              <a:ext uri="{FF2B5EF4-FFF2-40B4-BE49-F238E27FC236}">
                <a16:creationId xmlns:a16="http://schemas.microsoft.com/office/drawing/2014/main" id="{16460BBF-F12D-E04F-AE40-99CCA2BD203E}"/>
              </a:ext>
            </a:extLst>
          </p:cNvPr>
          <p:cNvSpPr>
            <a:spLocks noGrp="1"/>
          </p:cNvSpPr>
          <p:nvPr>
            <p:ph type="body" sz="quarter" idx="30" hasCustomPrompt="1"/>
          </p:nvPr>
        </p:nvSpPr>
        <p:spPr>
          <a:xfrm>
            <a:off x="765328" y="627587"/>
            <a:ext cx="3014509" cy="662358"/>
          </a:xfrm>
          <a:prstGeom prst="rect">
            <a:avLst/>
          </a:prstGeom>
        </p:spPr>
        <p:txBody>
          <a:bodyPr>
            <a:noAutofit/>
          </a:bodyPr>
          <a:lstStyle>
            <a:lvl1pPr marL="0" indent="0" algn="l">
              <a:buNone/>
              <a:defRPr sz="2200" b="1"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a:t>
            </a:r>
            <a:endParaRPr lang="en-US"/>
          </a:p>
        </p:txBody>
      </p:sp>
      <p:sp>
        <p:nvSpPr>
          <p:cNvPr id="57" name="Text Placeholder 32">
            <a:extLst>
              <a:ext uri="{FF2B5EF4-FFF2-40B4-BE49-F238E27FC236}">
                <a16:creationId xmlns:a16="http://schemas.microsoft.com/office/drawing/2014/main" id="{55F47CC5-18AC-2A4F-BA84-8406111885B3}"/>
              </a:ext>
            </a:extLst>
          </p:cNvPr>
          <p:cNvSpPr>
            <a:spLocks noGrp="1"/>
          </p:cNvSpPr>
          <p:nvPr>
            <p:ph type="body" sz="quarter" idx="33" hasCustomPrompt="1"/>
          </p:nvPr>
        </p:nvSpPr>
        <p:spPr>
          <a:xfrm>
            <a:off x="765328" y="1289945"/>
            <a:ext cx="3014509" cy="1234447"/>
          </a:xfrm>
          <a:prstGeom prst="rect">
            <a:avLst/>
          </a:prstGeom>
        </p:spPr>
        <p:txBody>
          <a:bodyPr>
            <a:noAutofit/>
          </a:bodyPr>
          <a:lstStyle>
            <a:lvl1pPr marL="0" indent="0" algn="l">
              <a:buNone/>
              <a:defRPr sz="1600" b="0" i="1">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Sub-Heading</a:t>
            </a:r>
            <a:endParaRPr lang="en-US"/>
          </a:p>
        </p:txBody>
      </p:sp>
      <p:sp>
        <p:nvSpPr>
          <p:cNvPr id="86" name="Slide Number Placeholder 5">
            <a:extLst>
              <a:ext uri="{FF2B5EF4-FFF2-40B4-BE49-F238E27FC236}">
                <a16:creationId xmlns:a16="http://schemas.microsoft.com/office/drawing/2014/main" id="{9BD5854E-577E-C344-ABEC-2EB0599093A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11" name="Picture Placeholder 10">
            <a:extLst>
              <a:ext uri="{FF2B5EF4-FFF2-40B4-BE49-F238E27FC236}">
                <a16:creationId xmlns:a16="http://schemas.microsoft.com/office/drawing/2014/main" id="{04A0BDF8-1B3F-9C44-8BE6-CC3BAD2DC9F2}"/>
              </a:ext>
            </a:extLst>
          </p:cNvPr>
          <p:cNvSpPr>
            <a:spLocks noGrp="1"/>
          </p:cNvSpPr>
          <p:nvPr>
            <p:ph type="pic" sz="quarter" idx="44"/>
          </p:nvPr>
        </p:nvSpPr>
        <p:spPr>
          <a:xfrm>
            <a:off x="3977692" y="522985"/>
            <a:ext cx="3064955" cy="2751872"/>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ts val="122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 name="Freeform 3">
            <a:extLst>
              <a:ext uri="{FF2B5EF4-FFF2-40B4-BE49-F238E27FC236}">
                <a16:creationId xmlns:a16="http://schemas.microsoft.com/office/drawing/2014/main" id="{38A61DC4-4CFF-364A-2298-2DDC9E1F6E6C}"/>
              </a:ext>
            </a:extLst>
          </p:cNvPr>
          <p:cNvSpPr/>
          <p:nvPr userDrawn="1"/>
        </p:nvSpPr>
        <p:spPr>
          <a:xfrm>
            <a:off x="0" y="9546045"/>
            <a:ext cx="2363191" cy="478446"/>
          </a:xfrm>
          <a:custGeom>
            <a:avLst/>
            <a:gdLst>
              <a:gd name="connsiteX0" fmla="*/ 0 w 3240000"/>
              <a:gd name="connsiteY0" fmla="*/ 0 h 655963"/>
              <a:gd name="connsiteX1" fmla="*/ 2882013 w 3240000"/>
              <a:gd name="connsiteY1" fmla="*/ 0 h 655963"/>
              <a:gd name="connsiteX2" fmla="*/ 3240000 w 3240000"/>
              <a:gd name="connsiteY2" fmla="*/ 354938 h 655963"/>
              <a:gd name="connsiteX3" fmla="*/ 3240000 w 3240000"/>
              <a:gd name="connsiteY3" fmla="*/ 655963 h 655963"/>
              <a:gd name="connsiteX4" fmla="*/ 0 w 3240000"/>
              <a:gd name="connsiteY4" fmla="*/ 655963 h 655963"/>
              <a:gd name="connsiteX5" fmla="*/ 0 w 3240000"/>
              <a:gd name="connsiteY5" fmla="*/ 0 h 6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000" h="655963">
                <a:moveTo>
                  <a:pt x="0" y="0"/>
                </a:moveTo>
                <a:lnTo>
                  <a:pt x="2882013" y="0"/>
                </a:lnTo>
                <a:cubicBezTo>
                  <a:pt x="3079133" y="0"/>
                  <a:pt x="3240000" y="159498"/>
                  <a:pt x="3240000" y="354938"/>
                </a:cubicBezTo>
                <a:lnTo>
                  <a:pt x="3240000" y="655963"/>
                </a:lnTo>
                <a:lnTo>
                  <a:pt x="0" y="65596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997431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128" name="Freeform 127">
            <a:extLst>
              <a:ext uri="{FF2B5EF4-FFF2-40B4-BE49-F238E27FC236}">
                <a16:creationId xmlns:a16="http://schemas.microsoft.com/office/drawing/2014/main" id="{415C0FFF-A5FA-DB4E-AA28-BC65963C1B88}"/>
              </a:ext>
            </a:extLst>
          </p:cNvPr>
          <p:cNvSpPr/>
          <p:nvPr userDrawn="1"/>
        </p:nvSpPr>
        <p:spPr>
          <a:xfrm>
            <a:off x="293151" y="548276"/>
            <a:ext cx="6956072" cy="8528151"/>
          </a:xfrm>
          <a:custGeom>
            <a:avLst/>
            <a:gdLst>
              <a:gd name="connsiteX0" fmla="*/ 6837539 w 6837538"/>
              <a:gd name="connsiteY0" fmla="*/ 747378 h 7584050"/>
              <a:gd name="connsiteX1" fmla="*/ 6837539 w 6837538"/>
              <a:gd name="connsiteY1" fmla="*/ 7584051 h 7584050"/>
              <a:gd name="connsiteX2" fmla="*/ 1567906 w 6837538"/>
              <a:gd name="connsiteY2" fmla="*/ 7584051 h 7584050"/>
              <a:gd name="connsiteX3" fmla="*/ 0 w 6837538"/>
              <a:gd name="connsiteY3" fmla="*/ 6015782 h 7584050"/>
              <a:gd name="connsiteX4" fmla="*/ 0 w 6837538"/>
              <a:gd name="connsiteY4" fmla="*/ 0 h 7584050"/>
              <a:gd name="connsiteX5" fmla="*/ 6090334 w 6837538"/>
              <a:gd name="connsiteY5" fmla="*/ 0 h 7584050"/>
              <a:gd name="connsiteX6" fmla="*/ 6837539 w 6837538"/>
              <a:gd name="connsiteY6" fmla="*/ 747378 h 758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7538" h="7584050">
                <a:moveTo>
                  <a:pt x="6837539" y="747378"/>
                </a:moveTo>
                <a:lnTo>
                  <a:pt x="6837539" y="7584051"/>
                </a:lnTo>
                <a:lnTo>
                  <a:pt x="1567906" y="7584051"/>
                </a:lnTo>
                <a:cubicBezTo>
                  <a:pt x="703108" y="7584051"/>
                  <a:pt x="0" y="6880780"/>
                  <a:pt x="0" y="6015782"/>
                </a:cubicBezTo>
                <a:lnTo>
                  <a:pt x="0" y="0"/>
                </a:lnTo>
                <a:lnTo>
                  <a:pt x="6090334" y="0"/>
                </a:lnTo>
                <a:cubicBezTo>
                  <a:pt x="6501910" y="0"/>
                  <a:pt x="6837539" y="333257"/>
                  <a:pt x="6837539" y="747378"/>
                </a:cubicBezTo>
                <a:close/>
              </a:path>
            </a:pathLst>
          </a:custGeom>
          <a:solidFill>
            <a:srgbClr val="B2DEDD"/>
          </a:solidFill>
          <a:ln w="24491"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9A1A2E40-53D7-A445-B3EA-EBA0F6C41D9E}"/>
              </a:ext>
            </a:extLst>
          </p:cNvPr>
          <p:cNvSpPr/>
          <p:nvPr userDrawn="1"/>
        </p:nvSpPr>
        <p:spPr>
          <a:xfrm>
            <a:off x="3429785" y="2639079"/>
            <a:ext cx="4147225"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5" name="Rectangle 34">
            <a:extLst>
              <a:ext uri="{FF2B5EF4-FFF2-40B4-BE49-F238E27FC236}">
                <a16:creationId xmlns:a16="http://schemas.microsoft.com/office/drawing/2014/main" id="{A17F4E77-9304-C24C-80ED-D7D87F1596C2}"/>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3" name="Text Placeholder 3">
            <a:extLst>
              <a:ext uri="{FF2B5EF4-FFF2-40B4-BE49-F238E27FC236}">
                <a16:creationId xmlns:a16="http://schemas.microsoft.com/office/drawing/2014/main" id="{B8FD85B4-7D91-5042-9A1E-C5532C7322DD}"/>
              </a:ext>
            </a:extLst>
          </p:cNvPr>
          <p:cNvSpPr>
            <a:spLocks noGrp="1"/>
          </p:cNvSpPr>
          <p:nvPr>
            <p:ph type="body" sz="quarter" idx="14" hasCustomPrompt="1"/>
          </p:nvPr>
        </p:nvSpPr>
        <p:spPr>
          <a:xfrm>
            <a:off x="1804558" y="1615386"/>
            <a:ext cx="1952282" cy="1564946"/>
          </a:xfrm>
          <a:effectLst>
            <a:glow rad="127000">
              <a:srgbClr val="414141"/>
            </a:glow>
          </a:effectLst>
        </p:spPr>
        <p:txBody>
          <a:bodyPr>
            <a:noAutofit/>
          </a:bodyPr>
          <a:lstStyle>
            <a:lvl1pPr marL="0" indent="0" algn="ctr">
              <a:buNone/>
              <a:defRPr sz="10000" b="0">
                <a:solidFill>
                  <a:schemeClr val="tx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104" name="Text Placeholder 3">
            <a:extLst>
              <a:ext uri="{FF2B5EF4-FFF2-40B4-BE49-F238E27FC236}">
                <a16:creationId xmlns:a16="http://schemas.microsoft.com/office/drawing/2014/main" id="{0C9DBD77-CF34-0846-A498-521E26D89BBF}"/>
              </a:ext>
            </a:extLst>
          </p:cNvPr>
          <p:cNvSpPr>
            <a:spLocks noGrp="1"/>
          </p:cNvSpPr>
          <p:nvPr>
            <p:ph type="body" sz="quarter" idx="15" hasCustomPrompt="1"/>
          </p:nvPr>
        </p:nvSpPr>
        <p:spPr>
          <a:xfrm>
            <a:off x="3429785" y="3124029"/>
            <a:ext cx="2930148" cy="2002900"/>
          </a:xfrm>
        </p:spPr>
        <p:txBody>
          <a:bodyPr>
            <a:noAutofit/>
          </a:bodyPr>
          <a:lstStyle>
            <a:lvl1pPr marL="0" indent="0" algn="l">
              <a:buNone/>
              <a:defRPr sz="3600" b="0">
                <a:solidFill>
                  <a:schemeClr val="tx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a:t>divider title</a:t>
            </a:r>
            <a:endParaRPr lang="en-US"/>
          </a:p>
        </p:txBody>
      </p:sp>
      <p:grpSp>
        <p:nvGrpSpPr>
          <p:cNvPr id="109" name="Graphic 2">
            <a:extLst>
              <a:ext uri="{FF2B5EF4-FFF2-40B4-BE49-F238E27FC236}">
                <a16:creationId xmlns:a16="http://schemas.microsoft.com/office/drawing/2014/main" id="{58F16A90-779E-954B-A80C-7704C6FF653A}"/>
              </a:ext>
            </a:extLst>
          </p:cNvPr>
          <p:cNvGrpSpPr/>
          <p:nvPr userDrawn="1"/>
        </p:nvGrpSpPr>
        <p:grpSpPr>
          <a:xfrm>
            <a:off x="562946" y="6239866"/>
            <a:ext cx="2461200" cy="2497565"/>
            <a:chOff x="690225" y="4499263"/>
            <a:chExt cx="1499146" cy="1521296"/>
          </a:xfrm>
        </p:grpSpPr>
        <p:sp>
          <p:nvSpPr>
            <p:cNvPr id="110" name="Freeform 109">
              <a:extLst>
                <a:ext uri="{FF2B5EF4-FFF2-40B4-BE49-F238E27FC236}">
                  <a16:creationId xmlns:a16="http://schemas.microsoft.com/office/drawing/2014/main" id="{4E79A8C5-72A4-1C42-9E5F-B49807AEBAEC}"/>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111" name="Graphic 2">
              <a:extLst>
                <a:ext uri="{FF2B5EF4-FFF2-40B4-BE49-F238E27FC236}">
                  <a16:creationId xmlns:a16="http://schemas.microsoft.com/office/drawing/2014/main" id="{B34C7E54-A83D-8549-A410-70AD081C2184}"/>
                </a:ext>
              </a:extLst>
            </p:cNvPr>
            <p:cNvGrpSpPr/>
            <p:nvPr/>
          </p:nvGrpSpPr>
          <p:grpSpPr>
            <a:xfrm>
              <a:off x="879521" y="4954417"/>
              <a:ext cx="306297" cy="518817"/>
              <a:chOff x="879521" y="4954417"/>
              <a:chExt cx="306297" cy="518817"/>
            </a:xfrm>
            <a:solidFill>
              <a:srgbClr val="F1A0C2"/>
            </a:solidFill>
          </p:grpSpPr>
          <p:sp>
            <p:nvSpPr>
              <p:cNvPr id="167" name="Freeform 166">
                <a:extLst>
                  <a:ext uri="{FF2B5EF4-FFF2-40B4-BE49-F238E27FC236}">
                    <a16:creationId xmlns:a16="http://schemas.microsoft.com/office/drawing/2014/main" id="{C35DD85E-AAB9-114C-9BE2-D654235643C7}"/>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6C2732EA-831A-D54D-BDD0-744429FDA6CD}"/>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BC87E840-1748-604A-AC69-A3693299E4D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EB114F3F-24A6-1E45-896B-CA542B9338DD}"/>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29A2282B-DA96-D34E-9377-A60AC97F16B4}"/>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2" name="Graphic 2">
              <a:extLst>
                <a:ext uri="{FF2B5EF4-FFF2-40B4-BE49-F238E27FC236}">
                  <a16:creationId xmlns:a16="http://schemas.microsoft.com/office/drawing/2014/main" id="{B05325EA-820B-8543-B5D0-EB66E950B892}"/>
                </a:ext>
              </a:extLst>
            </p:cNvPr>
            <p:cNvGrpSpPr/>
            <p:nvPr/>
          </p:nvGrpSpPr>
          <p:grpSpPr>
            <a:xfrm>
              <a:off x="1305674" y="4681705"/>
              <a:ext cx="305346" cy="518817"/>
              <a:chOff x="1305674" y="4681705"/>
              <a:chExt cx="305346" cy="518817"/>
            </a:xfrm>
            <a:solidFill>
              <a:srgbClr val="F1A0C2"/>
            </a:solidFill>
          </p:grpSpPr>
          <p:sp>
            <p:nvSpPr>
              <p:cNvPr id="126" name="Freeform 125">
                <a:extLst>
                  <a:ext uri="{FF2B5EF4-FFF2-40B4-BE49-F238E27FC236}">
                    <a16:creationId xmlns:a16="http://schemas.microsoft.com/office/drawing/2014/main" id="{47A6E879-BC10-5643-80D0-2335E8D91658}"/>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9480D1E3-A973-4F47-9964-DCC901756860}"/>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AEDDFD83-D17E-D149-AB11-03AD5CEBDD3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961C73E2-0F7E-A448-B8CD-046E79E3682B}"/>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99ABD019-4D47-A640-8773-6BCD7C5F11CA}"/>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3" name="Graphic 2">
              <a:extLst>
                <a:ext uri="{FF2B5EF4-FFF2-40B4-BE49-F238E27FC236}">
                  <a16:creationId xmlns:a16="http://schemas.microsoft.com/office/drawing/2014/main" id="{C43820B6-D196-C040-AD9D-799211EFBE77}"/>
                </a:ext>
              </a:extLst>
            </p:cNvPr>
            <p:cNvGrpSpPr/>
            <p:nvPr/>
          </p:nvGrpSpPr>
          <p:grpSpPr>
            <a:xfrm>
              <a:off x="1725169" y="4951566"/>
              <a:ext cx="306297" cy="518817"/>
              <a:chOff x="1725169" y="4951566"/>
              <a:chExt cx="306297" cy="518817"/>
            </a:xfrm>
            <a:solidFill>
              <a:srgbClr val="F1A0C2"/>
            </a:solidFill>
          </p:grpSpPr>
          <p:sp>
            <p:nvSpPr>
              <p:cNvPr id="121" name="Freeform 120">
                <a:extLst>
                  <a:ext uri="{FF2B5EF4-FFF2-40B4-BE49-F238E27FC236}">
                    <a16:creationId xmlns:a16="http://schemas.microsoft.com/office/drawing/2014/main" id="{EBE7A037-CEFA-7E4D-972D-EB2C002DC32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5C3AF199-AE20-D949-92F9-4A04081AC1AE}"/>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85F7F8F7-2030-2D44-9434-6D4E571F042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2DB8ADE0-D542-A740-9263-0BD5BA9FF677}"/>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66F1219E-0644-B44D-92EF-833F09CA8472}"/>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4" name="Graphic 2">
              <a:extLst>
                <a:ext uri="{FF2B5EF4-FFF2-40B4-BE49-F238E27FC236}">
                  <a16:creationId xmlns:a16="http://schemas.microsoft.com/office/drawing/2014/main" id="{CB9F2EA5-63F9-724C-86FD-35B1A98CD7EE}"/>
                </a:ext>
              </a:extLst>
            </p:cNvPr>
            <p:cNvGrpSpPr/>
            <p:nvPr/>
          </p:nvGrpSpPr>
          <p:grpSpPr>
            <a:xfrm>
              <a:off x="690225" y="4499263"/>
              <a:ext cx="1499146" cy="1498491"/>
              <a:chOff x="690225" y="4499263"/>
              <a:chExt cx="1499146" cy="1498491"/>
            </a:xfrm>
            <a:solidFill>
              <a:srgbClr val="000000"/>
            </a:solidFill>
          </p:grpSpPr>
          <p:grpSp>
            <p:nvGrpSpPr>
              <p:cNvPr id="115" name="Graphic 2">
                <a:extLst>
                  <a:ext uri="{FF2B5EF4-FFF2-40B4-BE49-F238E27FC236}">
                    <a16:creationId xmlns:a16="http://schemas.microsoft.com/office/drawing/2014/main" id="{30F07794-C35E-8245-922E-23E56BC4C958}"/>
                  </a:ext>
                </a:extLst>
              </p:cNvPr>
              <p:cNvGrpSpPr/>
              <p:nvPr userDrawn="1"/>
            </p:nvGrpSpPr>
            <p:grpSpPr>
              <a:xfrm>
                <a:off x="690225" y="4499263"/>
                <a:ext cx="1499146" cy="1498491"/>
                <a:chOff x="690225" y="4499263"/>
                <a:chExt cx="1499146" cy="1498491"/>
              </a:xfrm>
              <a:solidFill>
                <a:srgbClr val="000000"/>
              </a:solidFill>
            </p:grpSpPr>
            <p:sp>
              <p:nvSpPr>
                <p:cNvPr id="119" name="Freeform 118">
                  <a:extLst>
                    <a:ext uri="{FF2B5EF4-FFF2-40B4-BE49-F238E27FC236}">
                      <a16:creationId xmlns:a16="http://schemas.microsoft.com/office/drawing/2014/main" id="{FD2DCF43-1417-4E42-AF39-7DA8F63D8084}"/>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28E02099-0715-7D45-9AFD-7789E5C9255F}"/>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6" name="Freeform 115">
                <a:extLst>
                  <a:ext uri="{FF2B5EF4-FFF2-40B4-BE49-F238E27FC236}">
                    <a16:creationId xmlns:a16="http://schemas.microsoft.com/office/drawing/2014/main" id="{AFC6A105-C9C5-874D-B6EF-2274F36887A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EDB1A22D-A93A-0E41-BB59-06004CAF161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85BA00E8-4D8B-F346-9EA7-91A495A04340}"/>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2276914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hoto/text slide 3">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C239460C-FB90-8646-BDD0-77E3A1EDD328}"/>
              </a:ext>
            </a:extLst>
          </p:cNvPr>
          <p:cNvSpPr/>
          <p:nvPr userDrawn="1"/>
        </p:nvSpPr>
        <p:spPr>
          <a:xfrm>
            <a:off x="-15403" y="2594796"/>
            <a:ext cx="7590480" cy="706355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86" name="Slide Number Placeholder 5">
            <a:extLst>
              <a:ext uri="{FF2B5EF4-FFF2-40B4-BE49-F238E27FC236}">
                <a16:creationId xmlns:a16="http://schemas.microsoft.com/office/drawing/2014/main" id="{9BD5854E-577E-C344-ABEC-2EB0599093A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12" name="Text Placeholder 32">
            <a:extLst>
              <a:ext uri="{FF2B5EF4-FFF2-40B4-BE49-F238E27FC236}">
                <a16:creationId xmlns:a16="http://schemas.microsoft.com/office/drawing/2014/main" id="{9023B038-B441-DD49-9460-EE70FFED032C}"/>
              </a:ext>
            </a:extLst>
          </p:cNvPr>
          <p:cNvSpPr>
            <a:spLocks noGrp="1"/>
          </p:cNvSpPr>
          <p:nvPr>
            <p:ph type="body" sz="quarter" idx="32" hasCustomPrompt="1"/>
          </p:nvPr>
        </p:nvSpPr>
        <p:spPr>
          <a:xfrm>
            <a:off x="752315" y="3760791"/>
            <a:ext cx="6143488" cy="5544033"/>
          </a:xfrm>
          <a:prstGeom prst="rect">
            <a:avLst/>
          </a:prstGeom>
        </p:spPr>
        <p:txBody>
          <a:bodyPr numCol="2" spcCol="288000" anchor="t">
            <a:noAutofit/>
          </a:bodyPr>
          <a:lstStyle>
            <a:lvl1pPr marL="0" indent="0" algn="just">
              <a:lnSpc>
                <a:spcPts val="122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4" name="Freeform 3">
            <a:extLst>
              <a:ext uri="{FF2B5EF4-FFF2-40B4-BE49-F238E27FC236}">
                <a16:creationId xmlns:a16="http://schemas.microsoft.com/office/drawing/2014/main" id="{38A61DC4-4CFF-364A-2298-2DDC9E1F6E6C}"/>
              </a:ext>
            </a:extLst>
          </p:cNvPr>
          <p:cNvSpPr/>
          <p:nvPr userDrawn="1"/>
        </p:nvSpPr>
        <p:spPr>
          <a:xfrm>
            <a:off x="0" y="9546045"/>
            <a:ext cx="2363191" cy="478446"/>
          </a:xfrm>
          <a:custGeom>
            <a:avLst/>
            <a:gdLst>
              <a:gd name="connsiteX0" fmla="*/ 0 w 3240000"/>
              <a:gd name="connsiteY0" fmla="*/ 0 h 655963"/>
              <a:gd name="connsiteX1" fmla="*/ 2882013 w 3240000"/>
              <a:gd name="connsiteY1" fmla="*/ 0 h 655963"/>
              <a:gd name="connsiteX2" fmla="*/ 3240000 w 3240000"/>
              <a:gd name="connsiteY2" fmla="*/ 354938 h 655963"/>
              <a:gd name="connsiteX3" fmla="*/ 3240000 w 3240000"/>
              <a:gd name="connsiteY3" fmla="*/ 655963 h 655963"/>
              <a:gd name="connsiteX4" fmla="*/ 0 w 3240000"/>
              <a:gd name="connsiteY4" fmla="*/ 655963 h 655963"/>
              <a:gd name="connsiteX5" fmla="*/ 0 w 3240000"/>
              <a:gd name="connsiteY5" fmla="*/ 0 h 6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0000" h="655963">
                <a:moveTo>
                  <a:pt x="0" y="0"/>
                </a:moveTo>
                <a:lnTo>
                  <a:pt x="2882013" y="0"/>
                </a:lnTo>
                <a:cubicBezTo>
                  <a:pt x="3079133" y="0"/>
                  <a:pt x="3240000" y="159498"/>
                  <a:pt x="3240000" y="354938"/>
                </a:cubicBezTo>
                <a:lnTo>
                  <a:pt x="3240000" y="655963"/>
                </a:lnTo>
                <a:lnTo>
                  <a:pt x="0" y="655963"/>
                </a:lnTo>
                <a:lnTo>
                  <a:pt x="0" y="0"/>
                </a:lnTo>
                <a:close/>
              </a:path>
            </a:pathLst>
          </a:cu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4">
            <a:extLst>
              <a:ext uri="{FF2B5EF4-FFF2-40B4-BE49-F238E27FC236}">
                <a16:creationId xmlns:a16="http://schemas.microsoft.com/office/drawing/2014/main" id="{932479A4-B1E9-72E7-E63C-5CF05859F749}"/>
              </a:ext>
            </a:extLst>
          </p:cNvPr>
          <p:cNvSpPr>
            <a:spLocks noGrp="1"/>
          </p:cNvSpPr>
          <p:nvPr>
            <p:ph type="pic" sz="quarter" idx="45"/>
          </p:nvPr>
        </p:nvSpPr>
        <p:spPr>
          <a:xfrm rot="5400000">
            <a:off x="2251283" y="2200363"/>
            <a:ext cx="6261518" cy="3115967"/>
          </a:xfrm>
          <a:custGeom>
            <a:avLst/>
            <a:gdLst>
              <a:gd name="connsiteX0" fmla="*/ 0 w 5529871"/>
              <a:gd name="connsiteY0" fmla="*/ 0 h 2751872"/>
              <a:gd name="connsiteX1" fmla="*/ 2464916 w 5529871"/>
              <a:gd name="connsiteY1" fmla="*/ 0 h 2751872"/>
              <a:gd name="connsiteX2" fmla="*/ 2532001 w 5529871"/>
              <a:gd name="connsiteY2" fmla="*/ 0 h 2751872"/>
              <a:gd name="connsiteX3" fmla="*/ 4996917 w 5529871"/>
              <a:gd name="connsiteY3" fmla="*/ 0 h 2751872"/>
              <a:gd name="connsiteX4" fmla="*/ 5529871 w 5529871"/>
              <a:gd name="connsiteY4" fmla="*/ 532801 h 2751872"/>
              <a:gd name="connsiteX5" fmla="*/ 5529871 w 5529871"/>
              <a:gd name="connsiteY5" fmla="*/ 2751872 h 2751872"/>
              <a:gd name="connsiteX6" fmla="*/ 3247519 w 5529871"/>
              <a:gd name="connsiteY6" fmla="*/ 2751872 h 2751872"/>
              <a:gd name="connsiteX7" fmla="*/ 3089867 w 5529871"/>
              <a:gd name="connsiteY7" fmla="*/ 2735967 h 2751872"/>
              <a:gd name="connsiteX8" fmla="*/ 3064955 w 5529871"/>
              <a:gd name="connsiteY8" fmla="*/ 2728230 h 2751872"/>
              <a:gd name="connsiteX9" fmla="*/ 3064955 w 5529871"/>
              <a:gd name="connsiteY9" fmla="*/ 2751872 h 2751872"/>
              <a:gd name="connsiteX10" fmla="*/ 782602 w 5529871"/>
              <a:gd name="connsiteY10" fmla="*/ 2751872 h 2751872"/>
              <a:gd name="connsiteX11" fmla="*/ 0 w 5529871"/>
              <a:gd name="connsiteY11" fmla="*/ 1969495 h 275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29871" h="2751872">
                <a:moveTo>
                  <a:pt x="0" y="0"/>
                </a:moveTo>
                <a:lnTo>
                  <a:pt x="2464916" y="0"/>
                </a:lnTo>
                <a:lnTo>
                  <a:pt x="2532001" y="0"/>
                </a:lnTo>
                <a:lnTo>
                  <a:pt x="4996917" y="0"/>
                </a:lnTo>
                <a:cubicBezTo>
                  <a:pt x="5291445" y="0"/>
                  <a:pt x="5529871" y="238358"/>
                  <a:pt x="5529871" y="532801"/>
                </a:cubicBezTo>
                <a:lnTo>
                  <a:pt x="5529871" y="2751872"/>
                </a:lnTo>
                <a:lnTo>
                  <a:pt x="3247519" y="2751872"/>
                </a:lnTo>
                <a:cubicBezTo>
                  <a:pt x="3193522" y="2751872"/>
                  <a:pt x="3140796" y="2746395"/>
                  <a:pt x="3089867" y="2735967"/>
                </a:cubicBezTo>
                <a:lnTo>
                  <a:pt x="3064955" y="2728230"/>
                </a:lnTo>
                <a:lnTo>
                  <a:pt x="3064955" y="2751872"/>
                </a:lnTo>
                <a:lnTo>
                  <a:pt x="782602" y="2751872"/>
                </a:lnTo>
                <a:cubicBezTo>
                  <a:pt x="350629" y="2751872"/>
                  <a:pt x="0" y="2401345"/>
                  <a:pt x="0" y="196949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2621086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309" name="Freeform 308">
            <a:extLst>
              <a:ext uri="{FF2B5EF4-FFF2-40B4-BE49-F238E27FC236}">
                <a16:creationId xmlns:a16="http://schemas.microsoft.com/office/drawing/2014/main" id="{BF55016B-BD8C-9F44-B711-A631B755D5FF}"/>
              </a:ext>
            </a:extLst>
          </p:cNvPr>
          <p:cNvSpPr/>
          <p:nvPr userDrawn="1"/>
        </p:nvSpPr>
        <p:spPr>
          <a:xfrm>
            <a:off x="406399" y="2773211"/>
            <a:ext cx="6746875" cy="6020954"/>
          </a:xfrm>
          <a:custGeom>
            <a:avLst/>
            <a:gdLst>
              <a:gd name="connsiteX0" fmla="*/ 2161701 w 2161701"/>
              <a:gd name="connsiteY0" fmla="*/ 1877400 h 1877400"/>
              <a:gd name="connsiteX1" fmla="*/ 301406 w 2161701"/>
              <a:gd name="connsiteY1" fmla="*/ 1877400 h 1877400"/>
              <a:gd name="connsiteX2" fmla="*/ 0 w 2161701"/>
              <a:gd name="connsiteY2" fmla="*/ 1576080 h 1877400"/>
              <a:gd name="connsiteX3" fmla="*/ 0 w 2161701"/>
              <a:gd name="connsiteY3" fmla="*/ 0 h 1877400"/>
              <a:gd name="connsiteX4" fmla="*/ 1956442 w 2161701"/>
              <a:gd name="connsiteY4" fmla="*/ 0 h 1877400"/>
              <a:gd name="connsiteX5" fmla="*/ 2161701 w 2161701"/>
              <a:gd name="connsiteY5" fmla="*/ 205200 h 1877400"/>
              <a:gd name="connsiteX6" fmla="*/ 2161701 w 2161701"/>
              <a:gd name="connsiteY6" fmla="*/ 1877400 h 187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1701" h="1877400">
                <a:moveTo>
                  <a:pt x="2161701" y="1877400"/>
                </a:moveTo>
                <a:lnTo>
                  <a:pt x="301406" y="1877400"/>
                </a:lnTo>
                <a:cubicBezTo>
                  <a:pt x="135039" y="1877400"/>
                  <a:pt x="0" y="1742400"/>
                  <a:pt x="0" y="1576080"/>
                </a:cubicBezTo>
                <a:lnTo>
                  <a:pt x="0" y="0"/>
                </a:lnTo>
                <a:lnTo>
                  <a:pt x="1956442" y="0"/>
                </a:lnTo>
                <a:cubicBezTo>
                  <a:pt x="2069875" y="0"/>
                  <a:pt x="2161701" y="91800"/>
                  <a:pt x="2161701" y="205200"/>
                </a:cubicBezTo>
                <a:lnTo>
                  <a:pt x="2161701" y="18774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grpSp>
        <p:nvGrpSpPr>
          <p:cNvPr id="13" name="Graphic 76">
            <a:extLst>
              <a:ext uri="{FF2B5EF4-FFF2-40B4-BE49-F238E27FC236}">
                <a16:creationId xmlns:a16="http://schemas.microsoft.com/office/drawing/2014/main" id="{35C9C850-DF4D-AB47-B97B-4C0C151A8766}"/>
              </a:ext>
            </a:extLst>
          </p:cNvPr>
          <p:cNvGrpSpPr/>
          <p:nvPr userDrawn="1"/>
        </p:nvGrpSpPr>
        <p:grpSpPr>
          <a:xfrm>
            <a:off x="656660" y="9969416"/>
            <a:ext cx="2526982" cy="234917"/>
            <a:chOff x="6923246" y="4898421"/>
            <a:chExt cx="1763327" cy="163925"/>
          </a:xfrm>
        </p:grpSpPr>
        <p:grpSp>
          <p:nvGrpSpPr>
            <p:cNvPr id="14" name="Graphic 76">
              <a:extLst>
                <a:ext uri="{FF2B5EF4-FFF2-40B4-BE49-F238E27FC236}">
                  <a16:creationId xmlns:a16="http://schemas.microsoft.com/office/drawing/2014/main" id="{DAEFC05D-5EDD-914D-A0E5-446F028F1433}"/>
                </a:ext>
              </a:extLst>
            </p:cNvPr>
            <p:cNvGrpSpPr/>
            <p:nvPr/>
          </p:nvGrpSpPr>
          <p:grpSpPr>
            <a:xfrm>
              <a:off x="7942326" y="4900231"/>
              <a:ext cx="744247" cy="162115"/>
              <a:chOff x="7942326" y="4900231"/>
              <a:chExt cx="744247" cy="162115"/>
            </a:xfrm>
          </p:grpSpPr>
          <p:sp>
            <p:nvSpPr>
              <p:cNvPr id="219" name="Freeform 218">
                <a:extLst>
                  <a:ext uri="{FF2B5EF4-FFF2-40B4-BE49-F238E27FC236}">
                    <a16:creationId xmlns:a16="http://schemas.microsoft.com/office/drawing/2014/main" id="{67ED3DD5-10B3-1F47-969B-D58EA263F3CE}"/>
                  </a:ext>
                </a:extLst>
              </p:cNvPr>
              <p:cNvSpPr/>
              <p:nvPr/>
            </p:nvSpPr>
            <p:spPr>
              <a:xfrm>
                <a:off x="7942326" y="4900231"/>
                <a:ext cx="239133" cy="161258"/>
              </a:xfrm>
              <a:custGeom>
                <a:avLst/>
                <a:gdLst>
                  <a:gd name="connsiteX0" fmla="*/ 0 w 239133"/>
                  <a:gd name="connsiteY0" fmla="*/ 0 h 161258"/>
                  <a:gd name="connsiteX1" fmla="*/ 239134 w 239133"/>
                  <a:gd name="connsiteY1" fmla="*/ 0 h 161258"/>
                  <a:gd name="connsiteX2" fmla="*/ 239134 w 239133"/>
                  <a:gd name="connsiteY2" fmla="*/ 161258 h 161258"/>
                  <a:gd name="connsiteX3" fmla="*/ 0 w 239133"/>
                  <a:gd name="connsiteY3" fmla="*/ 161258 h 161258"/>
                </a:gdLst>
                <a:ahLst/>
                <a:cxnLst>
                  <a:cxn ang="0">
                    <a:pos x="connsiteX0" y="connsiteY0"/>
                  </a:cxn>
                  <a:cxn ang="0">
                    <a:pos x="connsiteX1" y="connsiteY1"/>
                  </a:cxn>
                  <a:cxn ang="0">
                    <a:pos x="connsiteX2" y="connsiteY2"/>
                  </a:cxn>
                  <a:cxn ang="0">
                    <a:pos x="connsiteX3" y="connsiteY3"/>
                  </a:cxn>
                </a:cxnLst>
                <a:rect l="l" t="t" r="r" b="b"/>
                <a:pathLst>
                  <a:path w="239133" h="161258">
                    <a:moveTo>
                      <a:pt x="0" y="0"/>
                    </a:moveTo>
                    <a:lnTo>
                      <a:pt x="239134" y="0"/>
                    </a:lnTo>
                    <a:lnTo>
                      <a:pt x="239134" y="161258"/>
                    </a:lnTo>
                    <a:lnTo>
                      <a:pt x="0" y="161258"/>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20" name="Freeform 219">
                <a:extLst>
                  <a:ext uri="{FF2B5EF4-FFF2-40B4-BE49-F238E27FC236}">
                    <a16:creationId xmlns:a16="http://schemas.microsoft.com/office/drawing/2014/main" id="{2BD2C5C5-A769-F24E-AD6C-110DABE361C0}"/>
                  </a:ext>
                </a:extLst>
              </p:cNvPr>
              <p:cNvSpPr/>
              <p:nvPr/>
            </p:nvSpPr>
            <p:spPr>
              <a:xfrm>
                <a:off x="8105492" y="4972716"/>
                <a:ext cx="16373" cy="14573"/>
              </a:xfrm>
              <a:custGeom>
                <a:avLst/>
                <a:gdLst>
                  <a:gd name="connsiteX0" fmla="*/ 16374 w 16373"/>
                  <a:gd name="connsiteY0" fmla="*/ 5524 h 14573"/>
                  <a:gd name="connsiteX1" fmla="*/ 13899 w 16373"/>
                  <a:gd name="connsiteY1" fmla="*/ 5429 h 14573"/>
                  <a:gd name="connsiteX2" fmla="*/ 10186 w 16373"/>
                  <a:gd name="connsiteY2" fmla="*/ 5334 h 14573"/>
                  <a:gd name="connsiteX3" fmla="*/ 8949 w 16373"/>
                  <a:gd name="connsiteY3" fmla="*/ 2095 h 14573"/>
                  <a:gd name="connsiteX4" fmla="*/ 8187 w 16373"/>
                  <a:gd name="connsiteY4" fmla="*/ 0 h 14573"/>
                  <a:gd name="connsiteX5" fmla="*/ 7425 w 16373"/>
                  <a:gd name="connsiteY5" fmla="*/ 2095 h 14573"/>
                  <a:gd name="connsiteX6" fmla="*/ 6188 w 16373"/>
                  <a:gd name="connsiteY6" fmla="*/ 5334 h 14573"/>
                  <a:gd name="connsiteX7" fmla="*/ 2570 w 16373"/>
                  <a:gd name="connsiteY7" fmla="*/ 5429 h 14573"/>
                  <a:gd name="connsiteX8" fmla="*/ 0 w 16373"/>
                  <a:gd name="connsiteY8" fmla="*/ 5524 h 14573"/>
                  <a:gd name="connsiteX9" fmla="*/ 2094 w 16373"/>
                  <a:gd name="connsiteY9" fmla="*/ 6953 h 14573"/>
                  <a:gd name="connsiteX10" fmla="*/ 4950 w 16373"/>
                  <a:gd name="connsiteY10" fmla="*/ 9049 h 14573"/>
                  <a:gd name="connsiteX11" fmla="*/ 3903 w 16373"/>
                  <a:gd name="connsiteY11" fmla="*/ 12382 h 14573"/>
                  <a:gd name="connsiteX12" fmla="*/ 3237 w 16373"/>
                  <a:gd name="connsiteY12" fmla="*/ 14573 h 14573"/>
                  <a:gd name="connsiteX13" fmla="*/ 5141 w 16373"/>
                  <a:gd name="connsiteY13" fmla="*/ 13335 h 14573"/>
                  <a:gd name="connsiteX14" fmla="*/ 8187 w 16373"/>
                  <a:gd name="connsiteY14" fmla="*/ 11335 h 14573"/>
                  <a:gd name="connsiteX15" fmla="*/ 11233 w 16373"/>
                  <a:gd name="connsiteY15" fmla="*/ 13335 h 14573"/>
                  <a:gd name="connsiteX16" fmla="*/ 13232 w 16373"/>
                  <a:gd name="connsiteY16" fmla="*/ 14573 h 14573"/>
                  <a:gd name="connsiteX17" fmla="*/ 11424 w 16373"/>
                  <a:gd name="connsiteY17" fmla="*/ 9049 h 14573"/>
                  <a:gd name="connsiteX18" fmla="*/ 16374 w 16373"/>
                  <a:gd name="connsiteY18" fmla="*/ 552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373" h="14573">
                    <a:moveTo>
                      <a:pt x="16374" y="5524"/>
                    </a:moveTo>
                    <a:lnTo>
                      <a:pt x="13899" y="5429"/>
                    </a:lnTo>
                    <a:lnTo>
                      <a:pt x="10186" y="5334"/>
                    </a:lnTo>
                    <a:lnTo>
                      <a:pt x="8949" y="2095"/>
                    </a:lnTo>
                    <a:lnTo>
                      <a:pt x="8187" y="0"/>
                    </a:lnTo>
                    <a:lnTo>
                      <a:pt x="7425" y="2095"/>
                    </a:lnTo>
                    <a:lnTo>
                      <a:pt x="6188" y="5334"/>
                    </a:lnTo>
                    <a:lnTo>
                      <a:pt x="2570" y="5429"/>
                    </a:lnTo>
                    <a:lnTo>
                      <a:pt x="0" y="5524"/>
                    </a:lnTo>
                    <a:lnTo>
                      <a:pt x="2094" y="6953"/>
                    </a:lnTo>
                    <a:lnTo>
                      <a:pt x="4950" y="9049"/>
                    </a:lnTo>
                    <a:lnTo>
                      <a:pt x="3903" y="12382"/>
                    </a:lnTo>
                    <a:lnTo>
                      <a:pt x="3237" y="14573"/>
                    </a:lnTo>
                    <a:lnTo>
                      <a:pt x="5141" y="13335"/>
                    </a:lnTo>
                    <a:lnTo>
                      <a:pt x="8187" y="11335"/>
                    </a:lnTo>
                    <a:lnTo>
                      <a:pt x="11233" y="13335"/>
                    </a:lnTo>
                    <a:lnTo>
                      <a:pt x="13232" y="14573"/>
                    </a:lnTo>
                    <a:lnTo>
                      <a:pt x="11424" y="9049"/>
                    </a:lnTo>
                    <a:lnTo>
                      <a:pt x="16374" y="5524"/>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1" name="Freeform 220">
                <a:extLst>
                  <a:ext uri="{FF2B5EF4-FFF2-40B4-BE49-F238E27FC236}">
                    <a16:creationId xmlns:a16="http://schemas.microsoft.com/office/drawing/2014/main" id="{BC3F19D0-71D9-884F-9B42-17BB3B124AA0}"/>
                  </a:ext>
                </a:extLst>
              </p:cNvPr>
              <p:cNvSpPr/>
              <p:nvPr/>
            </p:nvSpPr>
            <p:spPr>
              <a:xfrm>
                <a:off x="8103874" y="4971097"/>
                <a:ext cx="19610" cy="17526"/>
              </a:xfrm>
              <a:custGeom>
                <a:avLst/>
                <a:gdLst>
                  <a:gd name="connsiteX0" fmla="*/ 15803 w 19610"/>
                  <a:gd name="connsiteY0" fmla="*/ 17526 h 17526"/>
                  <a:gd name="connsiteX1" fmla="*/ 9805 w 19610"/>
                  <a:gd name="connsiteY1" fmla="*/ 13526 h 17526"/>
                  <a:gd name="connsiteX2" fmla="*/ 3808 w 19610"/>
                  <a:gd name="connsiteY2" fmla="*/ 17431 h 17526"/>
                  <a:gd name="connsiteX3" fmla="*/ 5902 w 19610"/>
                  <a:gd name="connsiteY3" fmla="*/ 10858 h 17526"/>
                  <a:gd name="connsiteX4" fmla="*/ 0 w 19610"/>
                  <a:gd name="connsiteY4" fmla="*/ 6572 h 17526"/>
                  <a:gd name="connsiteX5" fmla="*/ 7425 w 19610"/>
                  <a:gd name="connsiteY5" fmla="*/ 6382 h 17526"/>
                  <a:gd name="connsiteX6" fmla="*/ 9805 w 19610"/>
                  <a:gd name="connsiteY6" fmla="*/ 0 h 17526"/>
                  <a:gd name="connsiteX7" fmla="*/ 12185 w 19610"/>
                  <a:gd name="connsiteY7" fmla="*/ 6382 h 17526"/>
                  <a:gd name="connsiteX8" fmla="*/ 19610 w 19610"/>
                  <a:gd name="connsiteY8" fmla="*/ 6572 h 17526"/>
                  <a:gd name="connsiteX9" fmla="*/ 13708 w 19610"/>
                  <a:gd name="connsiteY9" fmla="*/ 10858 h 17526"/>
                  <a:gd name="connsiteX10" fmla="*/ 15803 w 19610"/>
                  <a:gd name="connsiteY10" fmla="*/ 17526 h 17526"/>
                  <a:gd name="connsiteX11" fmla="*/ 3237 w 19610"/>
                  <a:gd name="connsiteY11" fmla="*/ 7620 h 17526"/>
                  <a:gd name="connsiteX12" fmla="*/ 7235 w 19610"/>
                  <a:gd name="connsiteY12" fmla="*/ 10478 h 17526"/>
                  <a:gd name="connsiteX13" fmla="*/ 5807 w 19610"/>
                  <a:gd name="connsiteY13" fmla="*/ 14954 h 17526"/>
                  <a:gd name="connsiteX14" fmla="*/ 9805 w 19610"/>
                  <a:gd name="connsiteY14" fmla="*/ 12287 h 17526"/>
                  <a:gd name="connsiteX15" fmla="*/ 13803 w 19610"/>
                  <a:gd name="connsiteY15" fmla="*/ 14954 h 17526"/>
                  <a:gd name="connsiteX16" fmla="*/ 12375 w 19610"/>
                  <a:gd name="connsiteY16" fmla="*/ 10478 h 17526"/>
                  <a:gd name="connsiteX17" fmla="*/ 16374 w 19610"/>
                  <a:gd name="connsiteY17" fmla="*/ 7620 h 17526"/>
                  <a:gd name="connsiteX18" fmla="*/ 11423 w 19610"/>
                  <a:gd name="connsiteY18" fmla="*/ 7525 h 17526"/>
                  <a:gd name="connsiteX19" fmla="*/ 9805 w 19610"/>
                  <a:gd name="connsiteY19" fmla="*/ 3143 h 17526"/>
                  <a:gd name="connsiteX20" fmla="*/ 8187 w 19610"/>
                  <a:gd name="connsiteY20" fmla="*/ 7525 h 17526"/>
                  <a:gd name="connsiteX21" fmla="*/ 3237 w 19610"/>
                  <a:gd name="connsiteY21" fmla="*/ 7620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526"/>
                    </a:lnTo>
                    <a:lnTo>
                      <a:pt x="3808" y="17431"/>
                    </a:lnTo>
                    <a:lnTo>
                      <a:pt x="5902" y="10858"/>
                    </a:lnTo>
                    <a:lnTo>
                      <a:pt x="0" y="6572"/>
                    </a:lnTo>
                    <a:lnTo>
                      <a:pt x="7425" y="6382"/>
                    </a:lnTo>
                    <a:lnTo>
                      <a:pt x="9805" y="0"/>
                    </a:lnTo>
                    <a:lnTo>
                      <a:pt x="12185" y="6382"/>
                    </a:lnTo>
                    <a:lnTo>
                      <a:pt x="19610" y="6572"/>
                    </a:lnTo>
                    <a:lnTo>
                      <a:pt x="13708" y="10858"/>
                    </a:lnTo>
                    <a:lnTo>
                      <a:pt x="15803" y="17526"/>
                    </a:lnTo>
                    <a:close/>
                    <a:moveTo>
                      <a:pt x="3237" y="7620"/>
                    </a:moveTo>
                    <a:lnTo>
                      <a:pt x="7235" y="10478"/>
                    </a:lnTo>
                    <a:lnTo>
                      <a:pt x="5807" y="14954"/>
                    </a:lnTo>
                    <a:lnTo>
                      <a:pt x="9805" y="12287"/>
                    </a:lnTo>
                    <a:lnTo>
                      <a:pt x="13803" y="14954"/>
                    </a:lnTo>
                    <a:lnTo>
                      <a:pt x="12375" y="10478"/>
                    </a:lnTo>
                    <a:lnTo>
                      <a:pt x="16374" y="7620"/>
                    </a:lnTo>
                    <a:lnTo>
                      <a:pt x="11423" y="7525"/>
                    </a:lnTo>
                    <a:lnTo>
                      <a:pt x="9805" y="3143"/>
                    </a:lnTo>
                    <a:lnTo>
                      <a:pt x="8187" y="7525"/>
                    </a:lnTo>
                    <a:lnTo>
                      <a:pt x="3237" y="7620"/>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2" name="Freeform 221">
                <a:extLst>
                  <a:ext uri="{FF2B5EF4-FFF2-40B4-BE49-F238E27FC236}">
                    <a16:creationId xmlns:a16="http://schemas.microsoft.com/office/drawing/2014/main" id="{FA5716B5-093D-4741-8D3C-628C31A9D4C6}"/>
                  </a:ext>
                </a:extLst>
              </p:cNvPr>
              <p:cNvSpPr/>
              <p:nvPr/>
            </p:nvSpPr>
            <p:spPr>
              <a:xfrm>
                <a:off x="8098638" y="4946713"/>
                <a:ext cx="16278" cy="14573"/>
              </a:xfrm>
              <a:custGeom>
                <a:avLst/>
                <a:gdLst>
                  <a:gd name="connsiteX0" fmla="*/ 4855 w 16278"/>
                  <a:gd name="connsiteY0" fmla="*/ 9049 h 14573"/>
                  <a:gd name="connsiteX1" fmla="*/ 3808 w 16278"/>
                  <a:gd name="connsiteY1" fmla="*/ 12383 h 14573"/>
                  <a:gd name="connsiteX2" fmla="*/ 3142 w 16278"/>
                  <a:gd name="connsiteY2" fmla="*/ 14573 h 14573"/>
                  <a:gd name="connsiteX3" fmla="*/ 5045 w 16278"/>
                  <a:gd name="connsiteY3" fmla="*/ 13335 h 14573"/>
                  <a:gd name="connsiteX4" fmla="*/ 8092 w 16278"/>
                  <a:gd name="connsiteY4" fmla="*/ 11240 h 14573"/>
                  <a:gd name="connsiteX5" fmla="*/ 11233 w 16278"/>
                  <a:gd name="connsiteY5" fmla="*/ 13335 h 14573"/>
                  <a:gd name="connsiteX6" fmla="*/ 13137 w 16278"/>
                  <a:gd name="connsiteY6" fmla="*/ 14573 h 14573"/>
                  <a:gd name="connsiteX7" fmla="*/ 12376 w 16278"/>
                  <a:gd name="connsiteY7" fmla="*/ 12383 h 14573"/>
                  <a:gd name="connsiteX8" fmla="*/ 11328 w 16278"/>
                  <a:gd name="connsiteY8" fmla="*/ 9049 h 14573"/>
                  <a:gd name="connsiteX9" fmla="*/ 14279 w 16278"/>
                  <a:gd name="connsiteY9" fmla="*/ 6953 h 14573"/>
                  <a:gd name="connsiteX10" fmla="*/ 16279 w 16278"/>
                  <a:gd name="connsiteY10" fmla="*/ 5525 h 14573"/>
                  <a:gd name="connsiteX11" fmla="*/ 13804 w 16278"/>
                  <a:gd name="connsiteY11" fmla="*/ 5429 h 14573"/>
                  <a:gd name="connsiteX12" fmla="*/ 10091 w 16278"/>
                  <a:gd name="connsiteY12" fmla="*/ 5429 h 14573"/>
                  <a:gd name="connsiteX13" fmla="*/ 8949 w 16278"/>
                  <a:gd name="connsiteY13" fmla="*/ 2096 h 14573"/>
                  <a:gd name="connsiteX14" fmla="*/ 8092 w 16278"/>
                  <a:gd name="connsiteY14" fmla="*/ 0 h 14573"/>
                  <a:gd name="connsiteX15" fmla="*/ 7330 w 16278"/>
                  <a:gd name="connsiteY15" fmla="*/ 2096 h 14573"/>
                  <a:gd name="connsiteX16" fmla="*/ 6188 w 16278"/>
                  <a:gd name="connsiteY16" fmla="*/ 5429 h 14573"/>
                  <a:gd name="connsiteX17" fmla="*/ 2475 w 16278"/>
                  <a:gd name="connsiteY17" fmla="*/ 5429 h 14573"/>
                  <a:gd name="connsiteX18" fmla="*/ 0 w 16278"/>
                  <a:gd name="connsiteY18" fmla="*/ 5525 h 14573"/>
                  <a:gd name="connsiteX19" fmla="*/ 1999 w 16278"/>
                  <a:gd name="connsiteY19" fmla="*/ 6953 h 14573"/>
                  <a:gd name="connsiteX20" fmla="*/ 4855 w 16278"/>
                  <a:gd name="connsiteY20" fmla="*/ 904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4855" y="9049"/>
                    </a:moveTo>
                    <a:lnTo>
                      <a:pt x="3808" y="12383"/>
                    </a:lnTo>
                    <a:lnTo>
                      <a:pt x="3142" y="14573"/>
                    </a:lnTo>
                    <a:lnTo>
                      <a:pt x="5045" y="13335"/>
                    </a:lnTo>
                    <a:lnTo>
                      <a:pt x="8092" y="11240"/>
                    </a:lnTo>
                    <a:lnTo>
                      <a:pt x="11233" y="13335"/>
                    </a:lnTo>
                    <a:lnTo>
                      <a:pt x="13137" y="14573"/>
                    </a:lnTo>
                    <a:lnTo>
                      <a:pt x="12376" y="12383"/>
                    </a:lnTo>
                    <a:lnTo>
                      <a:pt x="11328" y="9049"/>
                    </a:lnTo>
                    <a:lnTo>
                      <a:pt x="14279" y="6953"/>
                    </a:lnTo>
                    <a:lnTo>
                      <a:pt x="16279" y="5525"/>
                    </a:lnTo>
                    <a:lnTo>
                      <a:pt x="13804" y="5429"/>
                    </a:lnTo>
                    <a:lnTo>
                      <a:pt x="10091" y="5429"/>
                    </a:lnTo>
                    <a:lnTo>
                      <a:pt x="8949" y="2096"/>
                    </a:lnTo>
                    <a:lnTo>
                      <a:pt x="8092" y="0"/>
                    </a:lnTo>
                    <a:lnTo>
                      <a:pt x="7330" y="2096"/>
                    </a:lnTo>
                    <a:lnTo>
                      <a:pt x="6188" y="5429"/>
                    </a:lnTo>
                    <a:lnTo>
                      <a:pt x="2475" y="5429"/>
                    </a:lnTo>
                    <a:lnTo>
                      <a:pt x="0" y="5525"/>
                    </a:lnTo>
                    <a:lnTo>
                      <a:pt x="1999" y="6953"/>
                    </a:lnTo>
                    <a:lnTo>
                      <a:pt x="4855" y="904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3" name="Freeform 222">
                <a:extLst>
                  <a:ext uri="{FF2B5EF4-FFF2-40B4-BE49-F238E27FC236}">
                    <a16:creationId xmlns:a16="http://schemas.microsoft.com/office/drawing/2014/main" id="{CA43EDC3-E2AC-544E-B219-9E085F392692}"/>
                  </a:ext>
                </a:extLst>
              </p:cNvPr>
              <p:cNvSpPr/>
              <p:nvPr/>
            </p:nvSpPr>
            <p:spPr>
              <a:xfrm>
                <a:off x="8097020" y="4945189"/>
                <a:ext cx="19610" cy="17430"/>
              </a:xfrm>
              <a:custGeom>
                <a:avLst/>
                <a:gdLst>
                  <a:gd name="connsiteX0" fmla="*/ 15707 w 19610"/>
                  <a:gd name="connsiteY0" fmla="*/ 17431 h 17430"/>
                  <a:gd name="connsiteX1" fmla="*/ 9805 w 19610"/>
                  <a:gd name="connsiteY1" fmla="*/ 13526 h 17430"/>
                  <a:gd name="connsiteX2" fmla="*/ 3808 w 19610"/>
                  <a:gd name="connsiteY2" fmla="*/ 17431 h 17430"/>
                  <a:gd name="connsiteX3" fmla="*/ 5902 w 19610"/>
                  <a:gd name="connsiteY3" fmla="*/ 10859 h 17430"/>
                  <a:gd name="connsiteX4" fmla="*/ 0 w 19610"/>
                  <a:gd name="connsiteY4" fmla="*/ 6572 h 17430"/>
                  <a:gd name="connsiteX5" fmla="*/ 7425 w 19610"/>
                  <a:gd name="connsiteY5" fmla="*/ 6477 h 17430"/>
                  <a:gd name="connsiteX6" fmla="*/ 9805 w 19610"/>
                  <a:gd name="connsiteY6" fmla="*/ 0 h 17430"/>
                  <a:gd name="connsiteX7" fmla="*/ 12185 w 19610"/>
                  <a:gd name="connsiteY7" fmla="*/ 6477 h 17430"/>
                  <a:gd name="connsiteX8" fmla="*/ 19610 w 19610"/>
                  <a:gd name="connsiteY8" fmla="*/ 6572 h 17430"/>
                  <a:gd name="connsiteX9" fmla="*/ 13708 w 19610"/>
                  <a:gd name="connsiteY9" fmla="*/ 10859 h 17430"/>
                  <a:gd name="connsiteX10" fmla="*/ 15707 w 19610"/>
                  <a:gd name="connsiteY10" fmla="*/ 17431 h 17430"/>
                  <a:gd name="connsiteX11" fmla="*/ 3237 w 19610"/>
                  <a:gd name="connsiteY11" fmla="*/ 7525 h 17430"/>
                  <a:gd name="connsiteX12" fmla="*/ 7140 w 19610"/>
                  <a:gd name="connsiteY12" fmla="*/ 10382 h 17430"/>
                  <a:gd name="connsiteX13" fmla="*/ 5712 w 19610"/>
                  <a:gd name="connsiteY13" fmla="*/ 14859 h 17430"/>
                  <a:gd name="connsiteX14" fmla="*/ 9710 w 19610"/>
                  <a:gd name="connsiteY14" fmla="*/ 12192 h 17430"/>
                  <a:gd name="connsiteX15" fmla="*/ 13708 w 19610"/>
                  <a:gd name="connsiteY15" fmla="*/ 14859 h 17430"/>
                  <a:gd name="connsiteX16" fmla="*/ 12280 w 19610"/>
                  <a:gd name="connsiteY16" fmla="*/ 10382 h 17430"/>
                  <a:gd name="connsiteX17" fmla="*/ 16279 w 19610"/>
                  <a:gd name="connsiteY17" fmla="*/ 7525 h 17430"/>
                  <a:gd name="connsiteX18" fmla="*/ 11328 w 19610"/>
                  <a:gd name="connsiteY18" fmla="*/ 7430 h 17430"/>
                  <a:gd name="connsiteX19" fmla="*/ 9710 w 19610"/>
                  <a:gd name="connsiteY19" fmla="*/ 3048 h 17430"/>
                  <a:gd name="connsiteX20" fmla="*/ 8092 w 19610"/>
                  <a:gd name="connsiteY20" fmla="*/ 7430 h 17430"/>
                  <a:gd name="connsiteX21" fmla="*/ 3237 w 19610"/>
                  <a:gd name="connsiteY21" fmla="*/ 7525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707" y="17431"/>
                    </a:moveTo>
                    <a:lnTo>
                      <a:pt x="9805" y="13526"/>
                    </a:lnTo>
                    <a:lnTo>
                      <a:pt x="3808" y="17431"/>
                    </a:lnTo>
                    <a:lnTo>
                      <a:pt x="5902" y="10859"/>
                    </a:lnTo>
                    <a:lnTo>
                      <a:pt x="0" y="6572"/>
                    </a:lnTo>
                    <a:lnTo>
                      <a:pt x="7425" y="6477"/>
                    </a:lnTo>
                    <a:lnTo>
                      <a:pt x="9805" y="0"/>
                    </a:lnTo>
                    <a:lnTo>
                      <a:pt x="12185" y="6477"/>
                    </a:lnTo>
                    <a:lnTo>
                      <a:pt x="19610" y="6572"/>
                    </a:lnTo>
                    <a:lnTo>
                      <a:pt x="13708" y="10859"/>
                    </a:lnTo>
                    <a:lnTo>
                      <a:pt x="15707" y="17431"/>
                    </a:lnTo>
                    <a:close/>
                    <a:moveTo>
                      <a:pt x="3237" y="7525"/>
                    </a:moveTo>
                    <a:lnTo>
                      <a:pt x="7140" y="10382"/>
                    </a:lnTo>
                    <a:lnTo>
                      <a:pt x="5712" y="14859"/>
                    </a:lnTo>
                    <a:lnTo>
                      <a:pt x="9710" y="12192"/>
                    </a:lnTo>
                    <a:lnTo>
                      <a:pt x="13708" y="14859"/>
                    </a:lnTo>
                    <a:lnTo>
                      <a:pt x="12280" y="10382"/>
                    </a:lnTo>
                    <a:lnTo>
                      <a:pt x="16279" y="7525"/>
                    </a:lnTo>
                    <a:lnTo>
                      <a:pt x="11328" y="7430"/>
                    </a:lnTo>
                    <a:lnTo>
                      <a:pt x="9710" y="3048"/>
                    </a:lnTo>
                    <a:lnTo>
                      <a:pt x="8092" y="7430"/>
                    </a:lnTo>
                    <a:lnTo>
                      <a:pt x="3237" y="7525"/>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4" name="Freeform 223">
                <a:extLst>
                  <a:ext uri="{FF2B5EF4-FFF2-40B4-BE49-F238E27FC236}">
                    <a16:creationId xmlns:a16="http://schemas.microsoft.com/office/drawing/2014/main" id="{DE2AC1A7-E7B4-404F-9E94-FEC309238A87}"/>
                  </a:ext>
                </a:extLst>
              </p:cNvPr>
              <p:cNvSpPr/>
              <p:nvPr/>
            </p:nvSpPr>
            <p:spPr>
              <a:xfrm>
                <a:off x="8079790"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6188 w 16373"/>
                  <a:gd name="connsiteY3" fmla="*/ 5429 h 14668"/>
                  <a:gd name="connsiteX4" fmla="*/ 2475 w 16373"/>
                  <a:gd name="connsiteY4" fmla="*/ 5524 h 14668"/>
                  <a:gd name="connsiteX5" fmla="*/ 0 w 16373"/>
                  <a:gd name="connsiteY5" fmla="*/ 5524 h 14668"/>
                  <a:gd name="connsiteX6" fmla="*/ 2094 w 16373"/>
                  <a:gd name="connsiteY6" fmla="*/ 7048 h 14668"/>
                  <a:gd name="connsiteX7" fmla="*/ 4950 w 16373"/>
                  <a:gd name="connsiteY7" fmla="*/ 9144 h 14668"/>
                  <a:gd name="connsiteX8" fmla="*/ 3903 w 16373"/>
                  <a:gd name="connsiteY8" fmla="*/ 12382 h 14668"/>
                  <a:gd name="connsiteX9" fmla="*/ 3141 w 16373"/>
                  <a:gd name="connsiteY9" fmla="*/ 14668 h 14668"/>
                  <a:gd name="connsiteX10" fmla="*/ 5140 w 16373"/>
                  <a:gd name="connsiteY10" fmla="*/ 13335 h 14668"/>
                  <a:gd name="connsiteX11" fmla="*/ 8187 w 16373"/>
                  <a:gd name="connsiteY11" fmla="*/ 11335 h 14668"/>
                  <a:gd name="connsiteX12" fmla="*/ 11233 w 16373"/>
                  <a:gd name="connsiteY12" fmla="*/ 13335 h 14668"/>
                  <a:gd name="connsiteX13" fmla="*/ 13137 w 16373"/>
                  <a:gd name="connsiteY13" fmla="*/ 14668 h 14668"/>
                  <a:gd name="connsiteX14" fmla="*/ 12471 w 16373"/>
                  <a:gd name="connsiteY14" fmla="*/ 12382 h 14668"/>
                  <a:gd name="connsiteX15" fmla="*/ 11423 w 16373"/>
                  <a:gd name="connsiteY15" fmla="*/ 9144 h 14668"/>
                  <a:gd name="connsiteX16" fmla="*/ 14279 w 16373"/>
                  <a:gd name="connsiteY16" fmla="*/ 7048 h 14668"/>
                  <a:gd name="connsiteX17" fmla="*/ 16374 w 16373"/>
                  <a:gd name="connsiteY17" fmla="*/ 5524 h 14668"/>
                  <a:gd name="connsiteX18" fmla="*/ 13899 w 16373"/>
                  <a:gd name="connsiteY18" fmla="*/ 5524 h 14668"/>
                  <a:gd name="connsiteX19" fmla="*/ 10186 w 16373"/>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668">
                    <a:moveTo>
                      <a:pt x="10186" y="5429"/>
                    </a:moveTo>
                    <a:lnTo>
                      <a:pt x="8949" y="2191"/>
                    </a:lnTo>
                    <a:lnTo>
                      <a:pt x="8187" y="0"/>
                    </a:lnTo>
                    <a:lnTo>
                      <a:pt x="6188" y="5429"/>
                    </a:lnTo>
                    <a:lnTo>
                      <a:pt x="2475" y="5524"/>
                    </a:lnTo>
                    <a:lnTo>
                      <a:pt x="0" y="5524"/>
                    </a:lnTo>
                    <a:lnTo>
                      <a:pt x="2094" y="7048"/>
                    </a:lnTo>
                    <a:lnTo>
                      <a:pt x="4950" y="9144"/>
                    </a:lnTo>
                    <a:lnTo>
                      <a:pt x="3903" y="12382"/>
                    </a:lnTo>
                    <a:lnTo>
                      <a:pt x="3141"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5" name="Freeform 224">
                <a:extLst>
                  <a:ext uri="{FF2B5EF4-FFF2-40B4-BE49-F238E27FC236}">
                    <a16:creationId xmlns:a16="http://schemas.microsoft.com/office/drawing/2014/main" id="{CE1AD4E2-49E7-0445-B44C-F03FDC9B4508}"/>
                  </a:ext>
                </a:extLst>
              </p:cNvPr>
              <p:cNvSpPr/>
              <p:nvPr/>
            </p:nvSpPr>
            <p:spPr>
              <a:xfrm>
                <a:off x="8078171" y="4926139"/>
                <a:ext cx="19610" cy="17526"/>
              </a:xfrm>
              <a:custGeom>
                <a:avLst/>
                <a:gdLst>
                  <a:gd name="connsiteX0" fmla="*/ 15803 w 19610"/>
                  <a:gd name="connsiteY0" fmla="*/ 17526 h 17526"/>
                  <a:gd name="connsiteX1" fmla="*/ 9805 w 19610"/>
                  <a:gd name="connsiteY1" fmla="*/ 13621 h 17526"/>
                  <a:gd name="connsiteX2" fmla="*/ 3808 w 19610"/>
                  <a:gd name="connsiteY2" fmla="*/ 17526 h 17526"/>
                  <a:gd name="connsiteX3" fmla="*/ 5902 w 19610"/>
                  <a:gd name="connsiteY3" fmla="*/ 10954 h 17526"/>
                  <a:gd name="connsiteX4" fmla="*/ 0 w 19610"/>
                  <a:gd name="connsiteY4" fmla="*/ 6668 h 17526"/>
                  <a:gd name="connsiteX5" fmla="*/ 7425 w 19610"/>
                  <a:gd name="connsiteY5" fmla="*/ 6477 h 17526"/>
                  <a:gd name="connsiteX6" fmla="*/ 9805 w 19610"/>
                  <a:gd name="connsiteY6" fmla="*/ 0 h 17526"/>
                  <a:gd name="connsiteX7" fmla="*/ 12185 w 19610"/>
                  <a:gd name="connsiteY7" fmla="*/ 6477 h 17526"/>
                  <a:gd name="connsiteX8" fmla="*/ 19610 w 19610"/>
                  <a:gd name="connsiteY8" fmla="*/ 6668 h 17526"/>
                  <a:gd name="connsiteX9" fmla="*/ 13708 w 19610"/>
                  <a:gd name="connsiteY9" fmla="*/ 10954 h 17526"/>
                  <a:gd name="connsiteX10" fmla="*/ 15803 w 19610"/>
                  <a:gd name="connsiteY10" fmla="*/ 17526 h 17526"/>
                  <a:gd name="connsiteX11" fmla="*/ 3237 w 19610"/>
                  <a:gd name="connsiteY11" fmla="*/ 7715 h 17526"/>
                  <a:gd name="connsiteX12" fmla="*/ 7235 w 19610"/>
                  <a:gd name="connsiteY12" fmla="*/ 10573 h 17526"/>
                  <a:gd name="connsiteX13" fmla="*/ 5807 w 19610"/>
                  <a:gd name="connsiteY13" fmla="*/ 15050 h 17526"/>
                  <a:gd name="connsiteX14" fmla="*/ 9805 w 19610"/>
                  <a:gd name="connsiteY14" fmla="*/ 12383 h 17526"/>
                  <a:gd name="connsiteX15" fmla="*/ 13804 w 19610"/>
                  <a:gd name="connsiteY15" fmla="*/ 15050 h 17526"/>
                  <a:gd name="connsiteX16" fmla="*/ 12376 w 19610"/>
                  <a:gd name="connsiteY16" fmla="*/ 10573 h 17526"/>
                  <a:gd name="connsiteX17" fmla="*/ 16374 w 19610"/>
                  <a:gd name="connsiteY17" fmla="*/ 7715 h 17526"/>
                  <a:gd name="connsiteX18" fmla="*/ 11424 w 19610"/>
                  <a:gd name="connsiteY18" fmla="*/ 7620 h 17526"/>
                  <a:gd name="connsiteX19" fmla="*/ 9805 w 19610"/>
                  <a:gd name="connsiteY19" fmla="*/ 3239 h 17526"/>
                  <a:gd name="connsiteX20" fmla="*/ 8187 w 19610"/>
                  <a:gd name="connsiteY20" fmla="*/ 7620 h 17526"/>
                  <a:gd name="connsiteX21" fmla="*/ 3237 w 19610"/>
                  <a:gd name="connsiteY21" fmla="*/ 7715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15803" y="17526"/>
                    </a:moveTo>
                    <a:lnTo>
                      <a:pt x="9805" y="13621"/>
                    </a:lnTo>
                    <a:lnTo>
                      <a:pt x="3808" y="17526"/>
                    </a:lnTo>
                    <a:lnTo>
                      <a:pt x="5902" y="10954"/>
                    </a:lnTo>
                    <a:lnTo>
                      <a:pt x="0" y="6668"/>
                    </a:lnTo>
                    <a:lnTo>
                      <a:pt x="7425" y="6477"/>
                    </a:lnTo>
                    <a:lnTo>
                      <a:pt x="9805" y="0"/>
                    </a:lnTo>
                    <a:lnTo>
                      <a:pt x="12185" y="6477"/>
                    </a:lnTo>
                    <a:lnTo>
                      <a:pt x="19610" y="6668"/>
                    </a:lnTo>
                    <a:lnTo>
                      <a:pt x="13708" y="10954"/>
                    </a:lnTo>
                    <a:lnTo>
                      <a:pt x="15803" y="17526"/>
                    </a:lnTo>
                    <a:close/>
                    <a:moveTo>
                      <a:pt x="3237" y="7715"/>
                    </a:moveTo>
                    <a:lnTo>
                      <a:pt x="7235" y="10573"/>
                    </a:lnTo>
                    <a:lnTo>
                      <a:pt x="5807" y="15050"/>
                    </a:lnTo>
                    <a:lnTo>
                      <a:pt x="9805" y="12383"/>
                    </a:lnTo>
                    <a:lnTo>
                      <a:pt x="13804" y="15050"/>
                    </a:lnTo>
                    <a:lnTo>
                      <a:pt x="12376" y="10573"/>
                    </a:lnTo>
                    <a:lnTo>
                      <a:pt x="16374" y="7715"/>
                    </a:lnTo>
                    <a:lnTo>
                      <a:pt x="11424" y="7620"/>
                    </a:lnTo>
                    <a:lnTo>
                      <a:pt x="9805" y="3239"/>
                    </a:lnTo>
                    <a:lnTo>
                      <a:pt x="8187" y="7620"/>
                    </a:lnTo>
                    <a:lnTo>
                      <a:pt x="3237" y="7715"/>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6" name="Freeform 225">
                <a:extLst>
                  <a:ext uri="{FF2B5EF4-FFF2-40B4-BE49-F238E27FC236}">
                    <a16:creationId xmlns:a16="http://schemas.microsoft.com/office/drawing/2014/main" id="{6618555D-5D35-C442-87F2-BB9CBAC0F96E}"/>
                  </a:ext>
                </a:extLst>
              </p:cNvPr>
              <p:cNvSpPr/>
              <p:nvPr/>
            </p:nvSpPr>
            <p:spPr>
              <a:xfrm>
                <a:off x="8053515" y="4920805"/>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5141 w 16278"/>
                  <a:gd name="connsiteY11" fmla="*/ 13335 h 14668"/>
                  <a:gd name="connsiteX12" fmla="*/ 8187 w 16278"/>
                  <a:gd name="connsiteY12" fmla="*/ 11335 h 14668"/>
                  <a:gd name="connsiteX13" fmla="*/ 11233 w 16278"/>
                  <a:gd name="connsiteY13" fmla="*/ 13335 h 14668"/>
                  <a:gd name="connsiteX14" fmla="*/ 13137 w 16278"/>
                  <a:gd name="connsiteY14" fmla="*/ 14669 h 14668"/>
                  <a:gd name="connsiteX15" fmla="*/ 12471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7049"/>
                    </a:lnTo>
                    <a:lnTo>
                      <a:pt x="4950" y="9144"/>
                    </a:lnTo>
                    <a:lnTo>
                      <a:pt x="3903" y="12383"/>
                    </a:lnTo>
                    <a:lnTo>
                      <a:pt x="3141" y="14669"/>
                    </a:lnTo>
                    <a:lnTo>
                      <a:pt x="5141" y="13335"/>
                    </a:lnTo>
                    <a:lnTo>
                      <a:pt x="8187" y="11335"/>
                    </a:lnTo>
                    <a:lnTo>
                      <a:pt x="11233" y="13335"/>
                    </a:lnTo>
                    <a:lnTo>
                      <a:pt x="13137" y="14669"/>
                    </a:lnTo>
                    <a:lnTo>
                      <a:pt x="12471" y="12383"/>
                    </a:lnTo>
                    <a:lnTo>
                      <a:pt x="11424" y="9144"/>
                    </a:lnTo>
                    <a:lnTo>
                      <a:pt x="14279" y="7049"/>
                    </a:lnTo>
                    <a:lnTo>
                      <a:pt x="16279" y="5525"/>
                    </a:lnTo>
                    <a:lnTo>
                      <a:pt x="13804" y="5525"/>
                    </a:lnTo>
                    <a:lnTo>
                      <a:pt x="10186"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7" name="Freeform 226">
                <a:extLst>
                  <a:ext uri="{FF2B5EF4-FFF2-40B4-BE49-F238E27FC236}">
                    <a16:creationId xmlns:a16="http://schemas.microsoft.com/office/drawing/2014/main" id="{285C2CAA-430A-9C41-9668-40E103715FC6}"/>
                  </a:ext>
                </a:extLst>
              </p:cNvPr>
              <p:cNvSpPr/>
              <p:nvPr/>
            </p:nvSpPr>
            <p:spPr>
              <a:xfrm>
                <a:off x="8051897" y="4919281"/>
                <a:ext cx="19610" cy="17430"/>
              </a:xfrm>
              <a:custGeom>
                <a:avLst/>
                <a:gdLst>
                  <a:gd name="connsiteX0" fmla="*/ 3808 w 19610"/>
                  <a:gd name="connsiteY0" fmla="*/ 17431 h 17430"/>
                  <a:gd name="connsiteX1" fmla="*/ 5902 w 19610"/>
                  <a:gd name="connsiteY1" fmla="*/ 10858 h 17430"/>
                  <a:gd name="connsiteX2" fmla="*/ 0 w 19610"/>
                  <a:gd name="connsiteY2" fmla="*/ 6572 h 17430"/>
                  <a:gd name="connsiteX3" fmla="*/ 7426 w 19610"/>
                  <a:gd name="connsiteY3" fmla="*/ 6477 h 17430"/>
                  <a:gd name="connsiteX4" fmla="*/ 9806 w 19610"/>
                  <a:gd name="connsiteY4" fmla="*/ 0 h 17430"/>
                  <a:gd name="connsiteX5" fmla="*/ 12185 w 19610"/>
                  <a:gd name="connsiteY5" fmla="*/ 6477 h 17430"/>
                  <a:gd name="connsiteX6" fmla="*/ 19611 w 19610"/>
                  <a:gd name="connsiteY6" fmla="*/ 6572 h 17430"/>
                  <a:gd name="connsiteX7" fmla="*/ 13708 w 19610"/>
                  <a:gd name="connsiteY7" fmla="*/ 10858 h 17430"/>
                  <a:gd name="connsiteX8" fmla="*/ 15803 w 19610"/>
                  <a:gd name="connsiteY8" fmla="*/ 17431 h 17430"/>
                  <a:gd name="connsiteX9" fmla="*/ 9806 w 19610"/>
                  <a:gd name="connsiteY9" fmla="*/ 13525 h 17430"/>
                  <a:gd name="connsiteX10" fmla="*/ 3808 w 19610"/>
                  <a:gd name="connsiteY10" fmla="*/ 17431 h 17430"/>
                  <a:gd name="connsiteX11" fmla="*/ 9806 w 19610"/>
                  <a:gd name="connsiteY11" fmla="*/ 12192 h 17430"/>
                  <a:gd name="connsiteX12" fmla="*/ 13804 w 19610"/>
                  <a:gd name="connsiteY12" fmla="*/ 14859 h 17430"/>
                  <a:gd name="connsiteX13" fmla="*/ 12376 w 19610"/>
                  <a:gd name="connsiteY13" fmla="*/ 10382 h 17430"/>
                  <a:gd name="connsiteX14" fmla="*/ 16279 w 19610"/>
                  <a:gd name="connsiteY14" fmla="*/ 7525 h 17430"/>
                  <a:gd name="connsiteX15" fmla="*/ 11328 w 19610"/>
                  <a:gd name="connsiteY15" fmla="*/ 7429 h 17430"/>
                  <a:gd name="connsiteX16" fmla="*/ 9710 w 19610"/>
                  <a:gd name="connsiteY16" fmla="*/ 3048 h 17430"/>
                  <a:gd name="connsiteX17" fmla="*/ 8092 w 19610"/>
                  <a:gd name="connsiteY17" fmla="*/ 7429 h 17430"/>
                  <a:gd name="connsiteX18" fmla="*/ 3142 w 19610"/>
                  <a:gd name="connsiteY18" fmla="*/ 7525 h 17430"/>
                  <a:gd name="connsiteX19" fmla="*/ 7045 w 19610"/>
                  <a:gd name="connsiteY19" fmla="*/ 10382 h 17430"/>
                  <a:gd name="connsiteX20" fmla="*/ 5617 w 19610"/>
                  <a:gd name="connsiteY20" fmla="*/ 14859 h 17430"/>
                  <a:gd name="connsiteX21" fmla="*/ 9806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858"/>
                    </a:lnTo>
                    <a:lnTo>
                      <a:pt x="0" y="6572"/>
                    </a:lnTo>
                    <a:lnTo>
                      <a:pt x="7426" y="6477"/>
                    </a:lnTo>
                    <a:lnTo>
                      <a:pt x="9806" y="0"/>
                    </a:lnTo>
                    <a:lnTo>
                      <a:pt x="12185" y="6477"/>
                    </a:lnTo>
                    <a:lnTo>
                      <a:pt x="19611" y="6572"/>
                    </a:lnTo>
                    <a:lnTo>
                      <a:pt x="13708" y="10858"/>
                    </a:lnTo>
                    <a:lnTo>
                      <a:pt x="15803" y="17431"/>
                    </a:lnTo>
                    <a:lnTo>
                      <a:pt x="9806" y="13525"/>
                    </a:lnTo>
                    <a:lnTo>
                      <a:pt x="3808" y="17431"/>
                    </a:lnTo>
                    <a:close/>
                    <a:moveTo>
                      <a:pt x="9806" y="12192"/>
                    </a:moveTo>
                    <a:lnTo>
                      <a:pt x="13804" y="14859"/>
                    </a:lnTo>
                    <a:lnTo>
                      <a:pt x="12376" y="10382"/>
                    </a:lnTo>
                    <a:lnTo>
                      <a:pt x="16279" y="7525"/>
                    </a:lnTo>
                    <a:lnTo>
                      <a:pt x="11328" y="7429"/>
                    </a:lnTo>
                    <a:lnTo>
                      <a:pt x="9710" y="3048"/>
                    </a:lnTo>
                    <a:lnTo>
                      <a:pt x="8092" y="7429"/>
                    </a:lnTo>
                    <a:lnTo>
                      <a:pt x="3142" y="7525"/>
                    </a:lnTo>
                    <a:lnTo>
                      <a:pt x="7045" y="10382"/>
                    </a:lnTo>
                    <a:lnTo>
                      <a:pt x="5617" y="14859"/>
                    </a:lnTo>
                    <a:lnTo>
                      <a:pt x="9806" y="12192"/>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8" name="Freeform 227">
                <a:extLst>
                  <a:ext uri="{FF2B5EF4-FFF2-40B4-BE49-F238E27FC236}">
                    <a16:creationId xmlns:a16="http://schemas.microsoft.com/office/drawing/2014/main" id="{C97C791E-E21E-3547-A62A-D6AA421CA9D1}"/>
                  </a:ext>
                </a:extLst>
              </p:cNvPr>
              <p:cNvSpPr/>
              <p:nvPr/>
            </p:nvSpPr>
            <p:spPr>
              <a:xfrm>
                <a:off x="8027431" y="4927758"/>
                <a:ext cx="16373" cy="14668"/>
              </a:xfrm>
              <a:custGeom>
                <a:avLst/>
                <a:gdLst>
                  <a:gd name="connsiteX0" fmla="*/ 10186 w 16373"/>
                  <a:gd name="connsiteY0" fmla="*/ 5429 h 14668"/>
                  <a:gd name="connsiteX1" fmla="*/ 8949 w 16373"/>
                  <a:gd name="connsiteY1" fmla="*/ 2191 h 14668"/>
                  <a:gd name="connsiteX2" fmla="*/ 8187 w 16373"/>
                  <a:gd name="connsiteY2" fmla="*/ 0 h 14668"/>
                  <a:gd name="connsiteX3" fmla="*/ 7425 w 16373"/>
                  <a:gd name="connsiteY3" fmla="*/ 2191 h 14668"/>
                  <a:gd name="connsiteX4" fmla="*/ 6188 w 16373"/>
                  <a:gd name="connsiteY4" fmla="*/ 5429 h 14668"/>
                  <a:gd name="connsiteX5" fmla="*/ 2570 w 16373"/>
                  <a:gd name="connsiteY5" fmla="*/ 5524 h 14668"/>
                  <a:gd name="connsiteX6" fmla="*/ 0 w 16373"/>
                  <a:gd name="connsiteY6" fmla="*/ 5524 h 14668"/>
                  <a:gd name="connsiteX7" fmla="*/ 2094 w 16373"/>
                  <a:gd name="connsiteY7" fmla="*/ 7048 h 14668"/>
                  <a:gd name="connsiteX8" fmla="*/ 4950 w 16373"/>
                  <a:gd name="connsiteY8" fmla="*/ 9144 h 14668"/>
                  <a:gd name="connsiteX9" fmla="*/ 3903 w 16373"/>
                  <a:gd name="connsiteY9" fmla="*/ 12382 h 14668"/>
                  <a:gd name="connsiteX10" fmla="*/ 3237 w 16373"/>
                  <a:gd name="connsiteY10" fmla="*/ 14668 h 14668"/>
                  <a:gd name="connsiteX11" fmla="*/ 5140 w 16373"/>
                  <a:gd name="connsiteY11" fmla="*/ 13335 h 14668"/>
                  <a:gd name="connsiteX12" fmla="*/ 8187 w 16373"/>
                  <a:gd name="connsiteY12" fmla="*/ 11335 h 14668"/>
                  <a:gd name="connsiteX13" fmla="*/ 11233 w 16373"/>
                  <a:gd name="connsiteY13" fmla="*/ 13335 h 14668"/>
                  <a:gd name="connsiteX14" fmla="*/ 13137 w 16373"/>
                  <a:gd name="connsiteY14" fmla="*/ 14668 h 14668"/>
                  <a:gd name="connsiteX15" fmla="*/ 12471 w 16373"/>
                  <a:gd name="connsiteY15" fmla="*/ 12382 h 14668"/>
                  <a:gd name="connsiteX16" fmla="*/ 11423 w 16373"/>
                  <a:gd name="connsiteY16" fmla="*/ 9144 h 14668"/>
                  <a:gd name="connsiteX17" fmla="*/ 14279 w 16373"/>
                  <a:gd name="connsiteY17" fmla="*/ 7048 h 14668"/>
                  <a:gd name="connsiteX18" fmla="*/ 16374 w 16373"/>
                  <a:gd name="connsiteY18" fmla="*/ 5524 h 14668"/>
                  <a:gd name="connsiteX19" fmla="*/ 13899 w 16373"/>
                  <a:gd name="connsiteY19" fmla="*/ 5524 h 14668"/>
                  <a:gd name="connsiteX20" fmla="*/ 10186 w 16373"/>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373" h="14668">
                    <a:moveTo>
                      <a:pt x="10186" y="5429"/>
                    </a:moveTo>
                    <a:lnTo>
                      <a:pt x="8949" y="2191"/>
                    </a:lnTo>
                    <a:lnTo>
                      <a:pt x="8187" y="0"/>
                    </a:lnTo>
                    <a:lnTo>
                      <a:pt x="7425" y="2191"/>
                    </a:lnTo>
                    <a:lnTo>
                      <a:pt x="6188" y="5429"/>
                    </a:lnTo>
                    <a:lnTo>
                      <a:pt x="2570" y="5524"/>
                    </a:lnTo>
                    <a:lnTo>
                      <a:pt x="0" y="5524"/>
                    </a:lnTo>
                    <a:lnTo>
                      <a:pt x="2094" y="7048"/>
                    </a:lnTo>
                    <a:lnTo>
                      <a:pt x="4950" y="9144"/>
                    </a:lnTo>
                    <a:lnTo>
                      <a:pt x="3903" y="12382"/>
                    </a:lnTo>
                    <a:lnTo>
                      <a:pt x="3237" y="14668"/>
                    </a:lnTo>
                    <a:lnTo>
                      <a:pt x="5140" y="13335"/>
                    </a:lnTo>
                    <a:lnTo>
                      <a:pt x="8187" y="11335"/>
                    </a:lnTo>
                    <a:lnTo>
                      <a:pt x="11233" y="13335"/>
                    </a:lnTo>
                    <a:lnTo>
                      <a:pt x="13137" y="14668"/>
                    </a:lnTo>
                    <a:lnTo>
                      <a:pt x="12471" y="12382"/>
                    </a:lnTo>
                    <a:lnTo>
                      <a:pt x="11423" y="9144"/>
                    </a:lnTo>
                    <a:lnTo>
                      <a:pt x="14279" y="7048"/>
                    </a:lnTo>
                    <a:lnTo>
                      <a:pt x="16374" y="5524"/>
                    </a:lnTo>
                    <a:lnTo>
                      <a:pt x="13899" y="5524"/>
                    </a:lnTo>
                    <a:lnTo>
                      <a:pt x="10186"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29" name="Freeform 228">
                <a:extLst>
                  <a:ext uri="{FF2B5EF4-FFF2-40B4-BE49-F238E27FC236}">
                    <a16:creationId xmlns:a16="http://schemas.microsoft.com/office/drawing/2014/main" id="{9198CE99-4246-3549-B5C8-A9A7D19DE066}"/>
                  </a:ext>
                </a:extLst>
              </p:cNvPr>
              <p:cNvSpPr/>
              <p:nvPr/>
            </p:nvSpPr>
            <p:spPr>
              <a:xfrm>
                <a:off x="8025813" y="4926139"/>
                <a:ext cx="19610" cy="17526"/>
              </a:xfrm>
              <a:custGeom>
                <a:avLst/>
                <a:gdLst>
                  <a:gd name="connsiteX0" fmla="*/ 3808 w 19610"/>
                  <a:gd name="connsiteY0" fmla="*/ 17526 h 17526"/>
                  <a:gd name="connsiteX1" fmla="*/ 5902 w 19610"/>
                  <a:gd name="connsiteY1" fmla="*/ 10859 h 17526"/>
                  <a:gd name="connsiteX2" fmla="*/ 0 w 19610"/>
                  <a:gd name="connsiteY2" fmla="*/ 6572 h 17526"/>
                  <a:gd name="connsiteX3" fmla="*/ 7425 w 19610"/>
                  <a:gd name="connsiteY3" fmla="*/ 6477 h 17526"/>
                  <a:gd name="connsiteX4" fmla="*/ 9805 w 19610"/>
                  <a:gd name="connsiteY4" fmla="*/ 0 h 17526"/>
                  <a:gd name="connsiteX5" fmla="*/ 12185 w 19610"/>
                  <a:gd name="connsiteY5" fmla="*/ 6477 h 17526"/>
                  <a:gd name="connsiteX6" fmla="*/ 19610 w 19610"/>
                  <a:gd name="connsiteY6" fmla="*/ 6572 h 17526"/>
                  <a:gd name="connsiteX7" fmla="*/ 13708 w 19610"/>
                  <a:gd name="connsiteY7" fmla="*/ 10859 h 17526"/>
                  <a:gd name="connsiteX8" fmla="*/ 15803 w 19610"/>
                  <a:gd name="connsiteY8" fmla="*/ 17526 h 17526"/>
                  <a:gd name="connsiteX9" fmla="*/ 9901 w 19610"/>
                  <a:gd name="connsiteY9" fmla="*/ 13526 h 17526"/>
                  <a:gd name="connsiteX10" fmla="*/ 3808 w 19610"/>
                  <a:gd name="connsiteY10" fmla="*/ 17526 h 17526"/>
                  <a:gd name="connsiteX11" fmla="*/ 9805 w 19610"/>
                  <a:gd name="connsiteY11" fmla="*/ 12287 h 17526"/>
                  <a:gd name="connsiteX12" fmla="*/ 13804 w 19610"/>
                  <a:gd name="connsiteY12" fmla="*/ 14954 h 17526"/>
                  <a:gd name="connsiteX13" fmla="*/ 12376 w 19610"/>
                  <a:gd name="connsiteY13" fmla="*/ 10478 h 17526"/>
                  <a:gd name="connsiteX14" fmla="*/ 16374 w 19610"/>
                  <a:gd name="connsiteY14" fmla="*/ 7620 h 17526"/>
                  <a:gd name="connsiteX15" fmla="*/ 11424 w 19610"/>
                  <a:gd name="connsiteY15" fmla="*/ 7525 h 17526"/>
                  <a:gd name="connsiteX16" fmla="*/ 9805 w 19610"/>
                  <a:gd name="connsiteY16" fmla="*/ 3143 h 17526"/>
                  <a:gd name="connsiteX17" fmla="*/ 8187 w 19610"/>
                  <a:gd name="connsiteY17" fmla="*/ 7525 h 17526"/>
                  <a:gd name="connsiteX18" fmla="*/ 3237 w 19610"/>
                  <a:gd name="connsiteY18" fmla="*/ 7620 h 17526"/>
                  <a:gd name="connsiteX19" fmla="*/ 7235 w 19610"/>
                  <a:gd name="connsiteY19" fmla="*/ 10478 h 17526"/>
                  <a:gd name="connsiteX20" fmla="*/ 5807 w 19610"/>
                  <a:gd name="connsiteY20" fmla="*/ 14954 h 17526"/>
                  <a:gd name="connsiteX21" fmla="*/ 9805 w 19610"/>
                  <a:gd name="connsiteY21" fmla="*/ 12287 h 17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6">
                    <a:moveTo>
                      <a:pt x="3808" y="17526"/>
                    </a:moveTo>
                    <a:lnTo>
                      <a:pt x="5902" y="10859"/>
                    </a:lnTo>
                    <a:lnTo>
                      <a:pt x="0" y="6572"/>
                    </a:lnTo>
                    <a:lnTo>
                      <a:pt x="7425" y="6477"/>
                    </a:lnTo>
                    <a:lnTo>
                      <a:pt x="9805" y="0"/>
                    </a:lnTo>
                    <a:lnTo>
                      <a:pt x="12185" y="6477"/>
                    </a:lnTo>
                    <a:lnTo>
                      <a:pt x="19610" y="6572"/>
                    </a:lnTo>
                    <a:lnTo>
                      <a:pt x="13708" y="10859"/>
                    </a:lnTo>
                    <a:lnTo>
                      <a:pt x="15803" y="17526"/>
                    </a:lnTo>
                    <a:lnTo>
                      <a:pt x="9901" y="13526"/>
                    </a:lnTo>
                    <a:lnTo>
                      <a:pt x="3808" y="17526"/>
                    </a:lnTo>
                    <a:close/>
                    <a:moveTo>
                      <a:pt x="9805" y="12287"/>
                    </a:moveTo>
                    <a:lnTo>
                      <a:pt x="13804" y="14954"/>
                    </a:lnTo>
                    <a:lnTo>
                      <a:pt x="12376" y="10478"/>
                    </a:lnTo>
                    <a:lnTo>
                      <a:pt x="16374" y="7620"/>
                    </a:lnTo>
                    <a:lnTo>
                      <a:pt x="11424" y="7525"/>
                    </a:lnTo>
                    <a:lnTo>
                      <a:pt x="9805" y="3143"/>
                    </a:lnTo>
                    <a:lnTo>
                      <a:pt x="8187" y="7525"/>
                    </a:lnTo>
                    <a:lnTo>
                      <a:pt x="3237" y="7620"/>
                    </a:lnTo>
                    <a:lnTo>
                      <a:pt x="7235" y="10478"/>
                    </a:lnTo>
                    <a:lnTo>
                      <a:pt x="5807" y="14954"/>
                    </a:lnTo>
                    <a:lnTo>
                      <a:pt x="9805" y="12287"/>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0" name="Freeform 229">
                <a:extLst>
                  <a:ext uri="{FF2B5EF4-FFF2-40B4-BE49-F238E27FC236}">
                    <a16:creationId xmlns:a16="http://schemas.microsoft.com/office/drawing/2014/main" id="{ABF6278D-BD96-3C43-83C4-7B4B4EE4768E}"/>
                  </a:ext>
                </a:extLst>
              </p:cNvPr>
              <p:cNvSpPr/>
              <p:nvPr/>
            </p:nvSpPr>
            <p:spPr>
              <a:xfrm>
                <a:off x="8008487" y="4946523"/>
                <a:ext cx="16373" cy="14573"/>
              </a:xfrm>
              <a:custGeom>
                <a:avLst/>
                <a:gdLst>
                  <a:gd name="connsiteX0" fmla="*/ 10091 w 16373"/>
                  <a:gd name="connsiteY0" fmla="*/ 5429 h 14573"/>
                  <a:gd name="connsiteX1" fmla="*/ 8949 w 16373"/>
                  <a:gd name="connsiteY1" fmla="*/ 2095 h 14573"/>
                  <a:gd name="connsiteX2" fmla="*/ 8187 w 16373"/>
                  <a:gd name="connsiteY2" fmla="*/ 0 h 14573"/>
                  <a:gd name="connsiteX3" fmla="*/ 7425 w 16373"/>
                  <a:gd name="connsiteY3" fmla="*/ 2095 h 14573"/>
                  <a:gd name="connsiteX4" fmla="*/ 6188 w 16373"/>
                  <a:gd name="connsiteY4" fmla="*/ 5429 h 14573"/>
                  <a:gd name="connsiteX5" fmla="*/ 2475 w 16373"/>
                  <a:gd name="connsiteY5" fmla="*/ 5429 h 14573"/>
                  <a:gd name="connsiteX6" fmla="*/ 0 w 16373"/>
                  <a:gd name="connsiteY6" fmla="*/ 5524 h 14573"/>
                  <a:gd name="connsiteX7" fmla="*/ 1999 w 16373"/>
                  <a:gd name="connsiteY7" fmla="*/ 6953 h 14573"/>
                  <a:gd name="connsiteX8" fmla="*/ 4950 w 16373"/>
                  <a:gd name="connsiteY8" fmla="*/ 9049 h 14573"/>
                  <a:gd name="connsiteX9" fmla="*/ 3903 w 16373"/>
                  <a:gd name="connsiteY9" fmla="*/ 12382 h 14573"/>
                  <a:gd name="connsiteX10" fmla="*/ 3142 w 16373"/>
                  <a:gd name="connsiteY10" fmla="*/ 14573 h 14573"/>
                  <a:gd name="connsiteX11" fmla="*/ 5141 w 16373"/>
                  <a:gd name="connsiteY11" fmla="*/ 13335 h 14573"/>
                  <a:gd name="connsiteX12" fmla="*/ 8187 w 16373"/>
                  <a:gd name="connsiteY12" fmla="*/ 11335 h 14573"/>
                  <a:gd name="connsiteX13" fmla="*/ 11233 w 16373"/>
                  <a:gd name="connsiteY13" fmla="*/ 13335 h 14573"/>
                  <a:gd name="connsiteX14" fmla="*/ 13137 w 16373"/>
                  <a:gd name="connsiteY14" fmla="*/ 14573 h 14573"/>
                  <a:gd name="connsiteX15" fmla="*/ 11424 w 16373"/>
                  <a:gd name="connsiteY15" fmla="*/ 9049 h 14573"/>
                  <a:gd name="connsiteX16" fmla="*/ 14279 w 16373"/>
                  <a:gd name="connsiteY16" fmla="*/ 6953 h 14573"/>
                  <a:gd name="connsiteX17" fmla="*/ 16374 w 16373"/>
                  <a:gd name="connsiteY17" fmla="*/ 5524 h 14573"/>
                  <a:gd name="connsiteX18" fmla="*/ 13804 w 16373"/>
                  <a:gd name="connsiteY18" fmla="*/ 5429 h 14573"/>
                  <a:gd name="connsiteX19" fmla="*/ 10091 w 16373"/>
                  <a:gd name="connsiteY19" fmla="*/ 5429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73" h="14573">
                    <a:moveTo>
                      <a:pt x="10091" y="5429"/>
                    </a:moveTo>
                    <a:lnTo>
                      <a:pt x="8949" y="2095"/>
                    </a:lnTo>
                    <a:lnTo>
                      <a:pt x="8187" y="0"/>
                    </a:lnTo>
                    <a:lnTo>
                      <a:pt x="7425" y="2095"/>
                    </a:lnTo>
                    <a:lnTo>
                      <a:pt x="6188" y="5429"/>
                    </a:lnTo>
                    <a:lnTo>
                      <a:pt x="2475" y="5429"/>
                    </a:lnTo>
                    <a:lnTo>
                      <a:pt x="0" y="5524"/>
                    </a:lnTo>
                    <a:lnTo>
                      <a:pt x="1999" y="6953"/>
                    </a:lnTo>
                    <a:lnTo>
                      <a:pt x="4950" y="9049"/>
                    </a:lnTo>
                    <a:lnTo>
                      <a:pt x="3903" y="12382"/>
                    </a:lnTo>
                    <a:lnTo>
                      <a:pt x="3142" y="14573"/>
                    </a:lnTo>
                    <a:lnTo>
                      <a:pt x="5141" y="13335"/>
                    </a:lnTo>
                    <a:lnTo>
                      <a:pt x="8187" y="11335"/>
                    </a:lnTo>
                    <a:lnTo>
                      <a:pt x="11233" y="13335"/>
                    </a:lnTo>
                    <a:lnTo>
                      <a:pt x="13137" y="14573"/>
                    </a:lnTo>
                    <a:lnTo>
                      <a:pt x="11424" y="9049"/>
                    </a:lnTo>
                    <a:lnTo>
                      <a:pt x="14279" y="6953"/>
                    </a:lnTo>
                    <a:lnTo>
                      <a:pt x="16374" y="5524"/>
                    </a:lnTo>
                    <a:lnTo>
                      <a:pt x="13804" y="5429"/>
                    </a:lnTo>
                    <a:lnTo>
                      <a:pt x="10091"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1" name="Freeform 230">
                <a:extLst>
                  <a:ext uri="{FF2B5EF4-FFF2-40B4-BE49-F238E27FC236}">
                    <a16:creationId xmlns:a16="http://schemas.microsoft.com/office/drawing/2014/main" id="{19B34DDA-0221-594A-B009-0AD1962C022F}"/>
                  </a:ext>
                </a:extLst>
              </p:cNvPr>
              <p:cNvSpPr/>
              <p:nvPr/>
            </p:nvSpPr>
            <p:spPr>
              <a:xfrm>
                <a:off x="8006869" y="4945094"/>
                <a:ext cx="19515" cy="17335"/>
              </a:xfrm>
              <a:custGeom>
                <a:avLst/>
                <a:gdLst>
                  <a:gd name="connsiteX0" fmla="*/ 3808 w 19515"/>
                  <a:gd name="connsiteY0" fmla="*/ 17336 h 17335"/>
                  <a:gd name="connsiteX1" fmla="*/ 5902 w 19515"/>
                  <a:gd name="connsiteY1" fmla="*/ 10763 h 17335"/>
                  <a:gd name="connsiteX2" fmla="*/ 0 w 19515"/>
                  <a:gd name="connsiteY2" fmla="*/ 6477 h 17335"/>
                  <a:gd name="connsiteX3" fmla="*/ 7425 w 19515"/>
                  <a:gd name="connsiteY3" fmla="*/ 6382 h 17335"/>
                  <a:gd name="connsiteX4" fmla="*/ 9805 w 19515"/>
                  <a:gd name="connsiteY4" fmla="*/ 0 h 17335"/>
                  <a:gd name="connsiteX5" fmla="*/ 12090 w 19515"/>
                  <a:gd name="connsiteY5" fmla="*/ 6382 h 17335"/>
                  <a:gd name="connsiteX6" fmla="*/ 19515 w 19515"/>
                  <a:gd name="connsiteY6" fmla="*/ 6477 h 17335"/>
                  <a:gd name="connsiteX7" fmla="*/ 13613 w 19515"/>
                  <a:gd name="connsiteY7" fmla="*/ 10763 h 17335"/>
                  <a:gd name="connsiteX8" fmla="*/ 15707 w 19515"/>
                  <a:gd name="connsiteY8" fmla="*/ 17336 h 17335"/>
                  <a:gd name="connsiteX9" fmla="*/ 9710 w 19515"/>
                  <a:gd name="connsiteY9" fmla="*/ 13430 h 17335"/>
                  <a:gd name="connsiteX10" fmla="*/ 3808 w 19515"/>
                  <a:gd name="connsiteY10" fmla="*/ 17336 h 17335"/>
                  <a:gd name="connsiteX11" fmla="*/ 9805 w 19515"/>
                  <a:gd name="connsiteY11" fmla="*/ 12097 h 17335"/>
                  <a:gd name="connsiteX12" fmla="*/ 13803 w 19515"/>
                  <a:gd name="connsiteY12" fmla="*/ 14764 h 17335"/>
                  <a:gd name="connsiteX13" fmla="*/ 12375 w 19515"/>
                  <a:gd name="connsiteY13" fmla="*/ 10287 h 17335"/>
                  <a:gd name="connsiteX14" fmla="*/ 16374 w 19515"/>
                  <a:gd name="connsiteY14" fmla="*/ 7429 h 17335"/>
                  <a:gd name="connsiteX15" fmla="*/ 11423 w 19515"/>
                  <a:gd name="connsiteY15" fmla="*/ 7334 h 17335"/>
                  <a:gd name="connsiteX16" fmla="*/ 9805 w 19515"/>
                  <a:gd name="connsiteY16" fmla="*/ 2953 h 17335"/>
                  <a:gd name="connsiteX17" fmla="*/ 8187 w 19515"/>
                  <a:gd name="connsiteY17" fmla="*/ 7334 h 17335"/>
                  <a:gd name="connsiteX18" fmla="*/ 3237 w 19515"/>
                  <a:gd name="connsiteY18" fmla="*/ 7429 h 17335"/>
                  <a:gd name="connsiteX19" fmla="*/ 7235 w 19515"/>
                  <a:gd name="connsiteY19" fmla="*/ 10287 h 17335"/>
                  <a:gd name="connsiteX20" fmla="*/ 5807 w 19515"/>
                  <a:gd name="connsiteY20" fmla="*/ 14764 h 17335"/>
                  <a:gd name="connsiteX21" fmla="*/ 9805 w 19515"/>
                  <a:gd name="connsiteY21" fmla="*/ 12097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335">
                    <a:moveTo>
                      <a:pt x="3808" y="17336"/>
                    </a:moveTo>
                    <a:lnTo>
                      <a:pt x="5902" y="10763"/>
                    </a:lnTo>
                    <a:lnTo>
                      <a:pt x="0" y="6477"/>
                    </a:lnTo>
                    <a:lnTo>
                      <a:pt x="7425" y="6382"/>
                    </a:lnTo>
                    <a:lnTo>
                      <a:pt x="9805" y="0"/>
                    </a:lnTo>
                    <a:lnTo>
                      <a:pt x="12090" y="6382"/>
                    </a:lnTo>
                    <a:lnTo>
                      <a:pt x="19515" y="6477"/>
                    </a:lnTo>
                    <a:lnTo>
                      <a:pt x="13613" y="10763"/>
                    </a:lnTo>
                    <a:lnTo>
                      <a:pt x="15707" y="17336"/>
                    </a:lnTo>
                    <a:lnTo>
                      <a:pt x="9710" y="13430"/>
                    </a:lnTo>
                    <a:lnTo>
                      <a:pt x="3808" y="17336"/>
                    </a:lnTo>
                    <a:close/>
                    <a:moveTo>
                      <a:pt x="9805" y="12097"/>
                    </a:moveTo>
                    <a:lnTo>
                      <a:pt x="13803" y="14764"/>
                    </a:lnTo>
                    <a:lnTo>
                      <a:pt x="12375" y="10287"/>
                    </a:lnTo>
                    <a:lnTo>
                      <a:pt x="16374" y="7429"/>
                    </a:lnTo>
                    <a:lnTo>
                      <a:pt x="11423" y="7334"/>
                    </a:lnTo>
                    <a:lnTo>
                      <a:pt x="9805" y="2953"/>
                    </a:lnTo>
                    <a:lnTo>
                      <a:pt x="8187" y="7334"/>
                    </a:lnTo>
                    <a:lnTo>
                      <a:pt x="3237" y="7429"/>
                    </a:lnTo>
                    <a:lnTo>
                      <a:pt x="7235" y="10287"/>
                    </a:lnTo>
                    <a:lnTo>
                      <a:pt x="5807" y="14764"/>
                    </a:lnTo>
                    <a:lnTo>
                      <a:pt x="9805" y="12097"/>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2" name="Freeform 231">
                <a:extLst>
                  <a:ext uri="{FF2B5EF4-FFF2-40B4-BE49-F238E27FC236}">
                    <a16:creationId xmlns:a16="http://schemas.microsoft.com/office/drawing/2014/main" id="{3B61B2BF-61E7-C642-A988-C79C50DE5D6B}"/>
                  </a:ext>
                </a:extLst>
              </p:cNvPr>
              <p:cNvSpPr/>
              <p:nvPr/>
            </p:nvSpPr>
            <p:spPr>
              <a:xfrm>
                <a:off x="8001443" y="4972621"/>
                <a:ext cx="16278" cy="14668"/>
              </a:xfrm>
              <a:custGeom>
                <a:avLst/>
                <a:gdLst>
                  <a:gd name="connsiteX0" fmla="*/ 11138 w 16278"/>
                  <a:gd name="connsiteY0" fmla="*/ 13335 h 14668"/>
                  <a:gd name="connsiteX1" fmla="*/ 13137 w 16278"/>
                  <a:gd name="connsiteY1" fmla="*/ 14669 h 14668"/>
                  <a:gd name="connsiteX2" fmla="*/ 12375 w 16278"/>
                  <a:gd name="connsiteY2" fmla="*/ 12383 h 14668"/>
                  <a:gd name="connsiteX3" fmla="*/ 11328 w 16278"/>
                  <a:gd name="connsiteY3" fmla="*/ 9049 h 14668"/>
                  <a:gd name="connsiteX4" fmla="*/ 14279 w 16278"/>
                  <a:gd name="connsiteY4" fmla="*/ 7049 h 14668"/>
                  <a:gd name="connsiteX5" fmla="*/ 16279 w 16278"/>
                  <a:gd name="connsiteY5" fmla="*/ 5525 h 14668"/>
                  <a:gd name="connsiteX6" fmla="*/ 13804 w 16278"/>
                  <a:gd name="connsiteY6" fmla="*/ 5525 h 14668"/>
                  <a:gd name="connsiteX7" fmla="*/ 10091 w 16278"/>
                  <a:gd name="connsiteY7" fmla="*/ 5429 h 14668"/>
                  <a:gd name="connsiteX8" fmla="*/ 8853 w 16278"/>
                  <a:gd name="connsiteY8" fmla="*/ 2096 h 14668"/>
                  <a:gd name="connsiteX9" fmla="*/ 8092 w 16278"/>
                  <a:gd name="connsiteY9" fmla="*/ 0 h 14668"/>
                  <a:gd name="connsiteX10" fmla="*/ 7330 w 16278"/>
                  <a:gd name="connsiteY10" fmla="*/ 2096 h 14668"/>
                  <a:gd name="connsiteX11" fmla="*/ 6093 w 16278"/>
                  <a:gd name="connsiteY11" fmla="*/ 5429 h 14668"/>
                  <a:gd name="connsiteX12" fmla="*/ 2475 w 16278"/>
                  <a:gd name="connsiteY12" fmla="*/ 5525 h 14668"/>
                  <a:gd name="connsiteX13" fmla="*/ 0 w 16278"/>
                  <a:gd name="connsiteY13" fmla="*/ 5525 h 14668"/>
                  <a:gd name="connsiteX14" fmla="*/ 1999 w 16278"/>
                  <a:gd name="connsiteY14" fmla="*/ 7049 h 14668"/>
                  <a:gd name="connsiteX15" fmla="*/ 4855 w 16278"/>
                  <a:gd name="connsiteY15" fmla="*/ 9049 h 14668"/>
                  <a:gd name="connsiteX16" fmla="*/ 3808 w 16278"/>
                  <a:gd name="connsiteY16" fmla="*/ 12383 h 14668"/>
                  <a:gd name="connsiteX17" fmla="*/ 3142 w 16278"/>
                  <a:gd name="connsiteY17" fmla="*/ 14669 h 14668"/>
                  <a:gd name="connsiteX18" fmla="*/ 5045 w 16278"/>
                  <a:gd name="connsiteY18" fmla="*/ 13335 h 14668"/>
                  <a:gd name="connsiteX19" fmla="*/ 8092 w 16278"/>
                  <a:gd name="connsiteY19" fmla="*/ 11335 h 14668"/>
                  <a:gd name="connsiteX20" fmla="*/ 11138 w 16278"/>
                  <a:gd name="connsiteY20" fmla="*/ 13335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1138" y="13335"/>
                    </a:moveTo>
                    <a:lnTo>
                      <a:pt x="13137" y="14669"/>
                    </a:lnTo>
                    <a:lnTo>
                      <a:pt x="12375" y="12383"/>
                    </a:lnTo>
                    <a:lnTo>
                      <a:pt x="11328" y="9049"/>
                    </a:lnTo>
                    <a:lnTo>
                      <a:pt x="14279" y="7049"/>
                    </a:lnTo>
                    <a:lnTo>
                      <a:pt x="16279" y="5525"/>
                    </a:lnTo>
                    <a:lnTo>
                      <a:pt x="13804" y="5525"/>
                    </a:lnTo>
                    <a:lnTo>
                      <a:pt x="10091" y="5429"/>
                    </a:lnTo>
                    <a:lnTo>
                      <a:pt x="8853" y="2096"/>
                    </a:lnTo>
                    <a:lnTo>
                      <a:pt x="8092" y="0"/>
                    </a:lnTo>
                    <a:lnTo>
                      <a:pt x="7330" y="2096"/>
                    </a:lnTo>
                    <a:lnTo>
                      <a:pt x="6093" y="5429"/>
                    </a:lnTo>
                    <a:lnTo>
                      <a:pt x="2475" y="5525"/>
                    </a:lnTo>
                    <a:lnTo>
                      <a:pt x="0" y="5525"/>
                    </a:lnTo>
                    <a:lnTo>
                      <a:pt x="1999" y="7049"/>
                    </a:lnTo>
                    <a:lnTo>
                      <a:pt x="4855" y="9049"/>
                    </a:lnTo>
                    <a:lnTo>
                      <a:pt x="3808" y="12383"/>
                    </a:lnTo>
                    <a:lnTo>
                      <a:pt x="3142" y="14669"/>
                    </a:lnTo>
                    <a:lnTo>
                      <a:pt x="5045" y="13335"/>
                    </a:lnTo>
                    <a:lnTo>
                      <a:pt x="8092" y="11335"/>
                    </a:lnTo>
                    <a:lnTo>
                      <a:pt x="11138" y="13335"/>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3" name="Freeform 232">
                <a:extLst>
                  <a:ext uri="{FF2B5EF4-FFF2-40B4-BE49-F238E27FC236}">
                    <a16:creationId xmlns:a16="http://schemas.microsoft.com/office/drawing/2014/main" id="{772AB71F-DD8F-9142-82FC-F651A429393B}"/>
                  </a:ext>
                </a:extLst>
              </p:cNvPr>
              <p:cNvSpPr/>
              <p:nvPr/>
            </p:nvSpPr>
            <p:spPr>
              <a:xfrm>
                <a:off x="7999824" y="4971097"/>
                <a:ext cx="19610" cy="17430"/>
              </a:xfrm>
              <a:custGeom>
                <a:avLst/>
                <a:gdLst>
                  <a:gd name="connsiteX0" fmla="*/ 3808 w 19610"/>
                  <a:gd name="connsiteY0" fmla="*/ 17431 h 17430"/>
                  <a:gd name="connsiteX1" fmla="*/ 5902 w 19610"/>
                  <a:gd name="connsiteY1" fmla="*/ 10763 h 17430"/>
                  <a:gd name="connsiteX2" fmla="*/ 0 w 19610"/>
                  <a:gd name="connsiteY2" fmla="*/ 6477 h 17430"/>
                  <a:gd name="connsiteX3" fmla="*/ 7425 w 19610"/>
                  <a:gd name="connsiteY3" fmla="*/ 6382 h 17430"/>
                  <a:gd name="connsiteX4" fmla="*/ 9805 w 19610"/>
                  <a:gd name="connsiteY4" fmla="*/ 0 h 17430"/>
                  <a:gd name="connsiteX5" fmla="*/ 12185 w 19610"/>
                  <a:gd name="connsiteY5" fmla="*/ 6382 h 17430"/>
                  <a:gd name="connsiteX6" fmla="*/ 19610 w 19610"/>
                  <a:gd name="connsiteY6" fmla="*/ 6477 h 17430"/>
                  <a:gd name="connsiteX7" fmla="*/ 13708 w 19610"/>
                  <a:gd name="connsiteY7" fmla="*/ 10763 h 17430"/>
                  <a:gd name="connsiteX8" fmla="*/ 15802 w 19610"/>
                  <a:gd name="connsiteY8" fmla="*/ 17431 h 17430"/>
                  <a:gd name="connsiteX9" fmla="*/ 9805 w 19610"/>
                  <a:gd name="connsiteY9" fmla="*/ 13430 h 17430"/>
                  <a:gd name="connsiteX10" fmla="*/ 3808 w 19610"/>
                  <a:gd name="connsiteY10" fmla="*/ 17431 h 17430"/>
                  <a:gd name="connsiteX11" fmla="*/ 9710 w 19610"/>
                  <a:gd name="connsiteY11" fmla="*/ 12192 h 17430"/>
                  <a:gd name="connsiteX12" fmla="*/ 13708 w 19610"/>
                  <a:gd name="connsiteY12" fmla="*/ 14859 h 17430"/>
                  <a:gd name="connsiteX13" fmla="*/ 12280 w 19610"/>
                  <a:gd name="connsiteY13" fmla="*/ 10382 h 17430"/>
                  <a:gd name="connsiteX14" fmla="*/ 16183 w 19610"/>
                  <a:gd name="connsiteY14" fmla="*/ 7525 h 17430"/>
                  <a:gd name="connsiteX15" fmla="*/ 11233 w 19610"/>
                  <a:gd name="connsiteY15" fmla="*/ 7429 h 17430"/>
                  <a:gd name="connsiteX16" fmla="*/ 9615 w 19610"/>
                  <a:gd name="connsiteY16" fmla="*/ 3048 h 17430"/>
                  <a:gd name="connsiteX17" fmla="*/ 7996 w 19610"/>
                  <a:gd name="connsiteY17" fmla="*/ 7429 h 17430"/>
                  <a:gd name="connsiteX18" fmla="*/ 3046 w 19610"/>
                  <a:gd name="connsiteY18" fmla="*/ 7525 h 17430"/>
                  <a:gd name="connsiteX19" fmla="*/ 7044 w 19610"/>
                  <a:gd name="connsiteY19" fmla="*/ 10382 h 17430"/>
                  <a:gd name="connsiteX20" fmla="*/ 5617 w 19610"/>
                  <a:gd name="connsiteY20" fmla="*/ 14859 h 17430"/>
                  <a:gd name="connsiteX21" fmla="*/ 9710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3808" y="17431"/>
                    </a:moveTo>
                    <a:lnTo>
                      <a:pt x="5902" y="10763"/>
                    </a:lnTo>
                    <a:lnTo>
                      <a:pt x="0" y="6477"/>
                    </a:lnTo>
                    <a:lnTo>
                      <a:pt x="7425" y="6382"/>
                    </a:lnTo>
                    <a:lnTo>
                      <a:pt x="9805" y="0"/>
                    </a:lnTo>
                    <a:lnTo>
                      <a:pt x="12185" y="6382"/>
                    </a:lnTo>
                    <a:lnTo>
                      <a:pt x="19610" y="6477"/>
                    </a:lnTo>
                    <a:lnTo>
                      <a:pt x="13708" y="10763"/>
                    </a:lnTo>
                    <a:lnTo>
                      <a:pt x="15802" y="17431"/>
                    </a:lnTo>
                    <a:lnTo>
                      <a:pt x="9805" y="13430"/>
                    </a:lnTo>
                    <a:lnTo>
                      <a:pt x="3808" y="17431"/>
                    </a:lnTo>
                    <a:close/>
                    <a:moveTo>
                      <a:pt x="9710" y="12192"/>
                    </a:moveTo>
                    <a:lnTo>
                      <a:pt x="13708" y="14859"/>
                    </a:lnTo>
                    <a:lnTo>
                      <a:pt x="12280" y="10382"/>
                    </a:lnTo>
                    <a:lnTo>
                      <a:pt x="16183" y="7525"/>
                    </a:lnTo>
                    <a:lnTo>
                      <a:pt x="11233" y="7429"/>
                    </a:lnTo>
                    <a:lnTo>
                      <a:pt x="9615" y="3048"/>
                    </a:lnTo>
                    <a:lnTo>
                      <a:pt x="7996" y="7429"/>
                    </a:lnTo>
                    <a:lnTo>
                      <a:pt x="3046" y="7525"/>
                    </a:lnTo>
                    <a:lnTo>
                      <a:pt x="7044" y="10382"/>
                    </a:lnTo>
                    <a:lnTo>
                      <a:pt x="5617" y="14859"/>
                    </a:lnTo>
                    <a:lnTo>
                      <a:pt x="9710" y="12192"/>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4" name="Freeform 233">
                <a:extLst>
                  <a:ext uri="{FF2B5EF4-FFF2-40B4-BE49-F238E27FC236}">
                    <a16:creationId xmlns:a16="http://schemas.microsoft.com/office/drawing/2014/main" id="{560F2954-771D-BA4F-99A3-1CCD9C9B16B6}"/>
                  </a:ext>
                </a:extLst>
              </p:cNvPr>
              <p:cNvSpPr/>
              <p:nvPr/>
            </p:nvSpPr>
            <p:spPr>
              <a:xfrm>
                <a:off x="8008392" y="4998434"/>
                <a:ext cx="16278" cy="14668"/>
              </a:xfrm>
              <a:custGeom>
                <a:avLst/>
                <a:gdLst>
                  <a:gd name="connsiteX0" fmla="*/ 10186 w 16278"/>
                  <a:gd name="connsiteY0" fmla="*/ 5429 h 14668"/>
                  <a:gd name="connsiteX1" fmla="*/ 8949 w 16278"/>
                  <a:gd name="connsiteY1" fmla="*/ 2096 h 14668"/>
                  <a:gd name="connsiteX2" fmla="*/ 8187 w 16278"/>
                  <a:gd name="connsiteY2" fmla="*/ 0 h 14668"/>
                  <a:gd name="connsiteX3" fmla="*/ 7425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6953 h 14668"/>
                  <a:gd name="connsiteX8" fmla="*/ 4950 w 16278"/>
                  <a:gd name="connsiteY8" fmla="*/ 9049 h 14668"/>
                  <a:gd name="connsiteX9" fmla="*/ 3903 w 16278"/>
                  <a:gd name="connsiteY9" fmla="*/ 12383 h 14668"/>
                  <a:gd name="connsiteX10" fmla="*/ 3141 w 16278"/>
                  <a:gd name="connsiteY10" fmla="*/ 14573 h 14668"/>
                  <a:gd name="connsiteX11" fmla="*/ 5140 w 16278"/>
                  <a:gd name="connsiteY11" fmla="*/ 13335 h 14668"/>
                  <a:gd name="connsiteX12" fmla="*/ 8187 w 16278"/>
                  <a:gd name="connsiteY12" fmla="*/ 11335 h 14668"/>
                  <a:gd name="connsiteX13" fmla="*/ 11233 w 16278"/>
                  <a:gd name="connsiteY13" fmla="*/ 13335 h 14668"/>
                  <a:gd name="connsiteX14" fmla="*/ 13137 w 16278"/>
                  <a:gd name="connsiteY14" fmla="*/ 14668 h 14668"/>
                  <a:gd name="connsiteX15" fmla="*/ 12471 w 16278"/>
                  <a:gd name="connsiteY15" fmla="*/ 12383 h 14668"/>
                  <a:gd name="connsiteX16" fmla="*/ 11423 w 16278"/>
                  <a:gd name="connsiteY16" fmla="*/ 9049 h 14668"/>
                  <a:gd name="connsiteX17" fmla="*/ 14279 w 16278"/>
                  <a:gd name="connsiteY17" fmla="*/ 6953 h 14668"/>
                  <a:gd name="connsiteX18" fmla="*/ 16279 w 16278"/>
                  <a:gd name="connsiteY18" fmla="*/ 5525 h 14668"/>
                  <a:gd name="connsiteX19" fmla="*/ 13803 w 16278"/>
                  <a:gd name="connsiteY19" fmla="*/ 5525 h 14668"/>
                  <a:gd name="connsiteX20" fmla="*/ 10186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186" y="5429"/>
                    </a:moveTo>
                    <a:lnTo>
                      <a:pt x="8949" y="2096"/>
                    </a:lnTo>
                    <a:lnTo>
                      <a:pt x="8187" y="0"/>
                    </a:lnTo>
                    <a:lnTo>
                      <a:pt x="7425" y="2096"/>
                    </a:lnTo>
                    <a:lnTo>
                      <a:pt x="6188" y="5429"/>
                    </a:lnTo>
                    <a:lnTo>
                      <a:pt x="2475" y="5525"/>
                    </a:lnTo>
                    <a:lnTo>
                      <a:pt x="0" y="5525"/>
                    </a:lnTo>
                    <a:lnTo>
                      <a:pt x="1999" y="6953"/>
                    </a:lnTo>
                    <a:lnTo>
                      <a:pt x="4950" y="9049"/>
                    </a:lnTo>
                    <a:lnTo>
                      <a:pt x="3903" y="12383"/>
                    </a:lnTo>
                    <a:lnTo>
                      <a:pt x="3141" y="14573"/>
                    </a:lnTo>
                    <a:lnTo>
                      <a:pt x="5140" y="13335"/>
                    </a:lnTo>
                    <a:lnTo>
                      <a:pt x="8187" y="11335"/>
                    </a:lnTo>
                    <a:lnTo>
                      <a:pt x="11233" y="13335"/>
                    </a:lnTo>
                    <a:lnTo>
                      <a:pt x="13137" y="14668"/>
                    </a:lnTo>
                    <a:lnTo>
                      <a:pt x="12471" y="12383"/>
                    </a:lnTo>
                    <a:lnTo>
                      <a:pt x="11423" y="9049"/>
                    </a:lnTo>
                    <a:lnTo>
                      <a:pt x="14279" y="6953"/>
                    </a:lnTo>
                    <a:lnTo>
                      <a:pt x="16279" y="5525"/>
                    </a:lnTo>
                    <a:lnTo>
                      <a:pt x="13803" y="5525"/>
                    </a:lnTo>
                    <a:lnTo>
                      <a:pt x="10186"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5" name="Freeform 234">
                <a:extLst>
                  <a:ext uri="{FF2B5EF4-FFF2-40B4-BE49-F238E27FC236}">
                    <a16:creationId xmlns:a16="http://schemas.microsoft.com/office/drawing/2014/main" id="{9EBA9DC9-A3A1-4943-9DA2-A6A5DABDFB67}"/>
                  </a:ext>
                </a:extLst>
              </p:cNvPr>
              <p:cNvSpPr/>
              <p:nvPr/>
            </p:nvSpPr>
            <p:spPr>
              <a:xfrm>
                <a:off x="8006678" y="4996910"/>
                <a:ext cx="19610" cy="17430"/>
              </a:xfrm>
              <a:custGeom>
                <a:avLst/>
                <a:gdLst>
                  <a:gd name="connsiteX0" fmla="*/ 15803 w 19610"/>
                  <a:gd name="connsiteY0" fmla="*/ 17431 h 17430"/>
                  <a:gd name="connsiteX1" fmla="*/ 9806 w 19610"/>
                  <a:gd name="connsiteY1" fmla="*/ 13525 h 17430"/>
                  <a:gd name="connsiteX2" fmla="*/ 3808 w 19610"/>
                  <a:gd name="connsiteY2" fmla="*/ 17431 h 17430"/>
                  <a:gd name="connsiteX3" fmla="*/ 5902 w 19610"/>
                  <a:gd name="connsiteY3" fmla="*/ 10858 h 17430"/>
                  <a:gd name="connsiteX4" fmla="*/ 0 w 19610"/>
                  <a:gd name="connsiteY4" fmla="*/ 6572 h 17430"/>
                  <a:gd name="connsiteX5" fmla="*/ 7426 w 19610"/>
                  <a:gd name="connsiteY5" fmla="*/ 6382 h 17430"/>
                  <a:gd name="connsiteX6" fmla="*/ 9806 w 19610"/>
                  <a:gd name="connsiteY6" fmla="*/ 0 h 17430"/>
                  <a:gd name="connsiteX7" fmla="*/ 12185 w 19610"/>
                  <a:gd name="connsiteY7" fmla="*/ 6382 h 17430"/>
                  <a:gd name="connsiteX8" fmla="*/ 19611 w 19610"/>
                  <a:gd name="connsiteY8" fmla="*/ 6572 h 17430"/>
                  <a:gd name="connsiteX9" fmla="*/ 13708 w 19610"/>
                  <a:gd name="connsiteY9" fmla="*/ 10858 h 17430"/>
                  <a:gd name="connsiteX10" fmla="*/ 15803 w 19610"/>
                  <a:gd name="connsiteY10" fmla="*/ 17431 h 17430"/>
                  <a:gd name="connsiteX11" fmla="*/ 9901 w 19610"/>
                  <a:gd name="connsiteY11" fmla="*/ 12192 h 17430"/>
                  <a:gd name="connsiteX12" fmla="*/ 13899 w 19610"/>
                  <a:gd name="connsiteY12" fmla="*/ 14859 h 17430"/>
                  <a:gd name="connsiteX13" fmla="*/ 12471 w 19610"/>
                  <a:gd name="connsiteY13" fmla="*/ 10382 h 17430"/>
                  <a:gd name="connsiteX14" fmla="*/ 16374 w 19610"/>
                  <a:gd name="connsiteY14" fmla="*/ 7525 h 17430"/>
                  <a:gd name="connsiteX15" fmla="*/ 11424 w 19610"/>
                  <a:gd name="connsiteY15" fmla="*/ 7429 h 17430"/>
                  <a:gd name="connsiteX16" fmla="*/ 9806 w 19610"/>
                  <a:gd name="connsiteY16" fmla="*/ 3048 h 17430"/>
                  <a:gd name="connsiteX17" fmla="*/ 8187 w 19610"/>
                  <a:gd name="connsiteY17" fmla="*/ 7429 h 17430"/>
                  <a:gd name="connsiteX18" fmla="*/ 3237 w 19610"/>
                  <a:gd name="connsiteY18" fmla="*/ 7525 h 17430"/>
                  <a:gd name="connsiteX19" fmla="*/ 7140 w 19610"/>
                  <a:gd name="connsiteY19" fmla="*/ 10382 h 17430"/>
                  <a:gd name="connsiteX20" fmla="*/ 5712 w 19610"/>
                  <a:gd name="connsiteY20" fmla="*/ 14859 h 17430"/>
                  <a:gd name="connsiteX21" fmla="*/ 9901 w 19610"/>
                  <a:gd name="connsiteY21" fmla="*/ 12192 h 1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430">
                    <a:moveTo>
                      <a:pt x="15803" y="17431"/>
                    </a:moveTo>
                    <a:lnTo>
                      <a:pt x="9806" y="13525"/>
                    </a:lnTo>
                    <a:lnTo>
                      <a:pt x="3808" y="17431"/>
                    </a:lnTo>
                    <a:lnTo>
                      <a:pt x="5902" y="10858"/>
                    </a:lnTo>
                    <a:lnTo>
                      <a:pt x="0" y="6572"/>
                    </a:lnTo>
                    <a:lnTo>
                      <a:pt x="7426" y="6382"/>
                    </a:lnTo>
                    <a:lnTo>
                      <a:pt x="9806" y="0"/>
                    </a:lnTo>
                    <a:lnTo>
                      <a:pt x="12185" y="6382"/>
                    </a:lnTo>
                    <a:lnTo>
                      <a:pt x="19611" y="6572"/>
                    </a:lnTo>
                    <a:lnTo>
                      <a:pt x="13708" y="10858"/>
                    </a:lnTo>
                    <a:lnTo>
                      <a:pt x="15803" y="17431"/>
                    </a:lnTo>
                    <a:close/>
                    <a:moveTo>
                      <a:pt x="9901" y="12192"/>
                    </a:moveTo>
                    <a:lnTo>
                      <a:pt x="13899" y="14859"/>
                    </a:lnTo>
                    <a:lnTo>
                      <a:pt x="12471" y="10382"/>
                    </a:lnTo>
                    <a:lnTo>
                      <a:pt x="16374" y="7525"/>
                    </a:lnTo>
                    <a:lnTo>
                      <a:pt x="11424" y="7429"/>
                    </a:lnTo>
                    <a:lnTo>
                      <a:pt x="9806" y="3048"/>
                    </a:lnTo>
                    <a:lnTo>
                      <a:pt x="8187" y="7429"/>
                    </a:lnTo>
                    <a:lnTo>
                      <a:pt x="3237" y="7525"/>
                    </a:lnTo>
                    <a:lnTo>
                      <a:pt x="7140" y="10382"/>
                    </a:lnTo>
                    <a:lnTo>
                      <a:pt x="5712" y="14859"/>
                    </a:lnTo>
                    <a:lnTo>
                      <a:pt x="9901" y="12192"/>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6" name="Freeform 235">
                <a:extLst>
                  <a:ext uri="{FF2B5EF4-FFF2-40B4-BE49-F238E27FC236}">
                    <a16:creationId xmlns:a16="http://schemas.microsoft.com/office/drawing/2014/main" id="{385A225C-D608-A947-A160-4CB020516B6E}"/>
                  </a:ext>
                </a:extLst>
              </p:cNvPr>
              <p:cNvSpPr/>
              <p:nvPr/>
            </p:nvSpPr>
            <p:spPr>
              <a:xfrm>
                <a:off x="8027241" y="5017293"/>
                <a:ext cx="16278" cy="14668"/>
              </a:xfrm>
              <a:custGeom>
                <a:avLst/>
                <a:gdLst>
                  <a:gd name="connsiteX0" fmla="*/ 10091 w 16278"/>
                  <a:gd name="connsiteY0" fmla="*/ 5429 h 14668"/>
                  <a:gd name="connsiteX1" fmla="*/ 8949 w 16278"/>
                  <a:gd name="connsiteY1" fmla="*/ 2096 h 14668"/>
                  <a:gd name="connsiteX2" fmla="*/ 8187 w 16278"/>
                  <a:gd name="connsiteY2" fmla="*/ 0 h 14668"/>
                  <a:gd name="connsiteX3" fmla="*/ 7330 w 16278"/>
                  <a:gd name="connsiteY3" fmla="*/ 2096 h 14668"/>
                  <a:gd name="connsiteX4" fmla="*/ 6188 w 16278"/>
                  <a:gd name="connsiteY4" fmla="*/ 5429 h 14668"/>
                  <a:gd name="connsiteX5" fmla="*/ 2475 w 16278"/>
                  <a:gd name="connsiteY5" fmla="*/ 5525 h 14668"/>
                  <a:gd name="connsiteX6" fmla="*/ 0 w 16278"/>
                  <a:gd name="connsiteY6" fmla="*/ 5525 h 14668"/>
                  <a:gd name="connsiteX7" fmla="*/ 1999 w 16278"/>
                  <a:gd name="connsiteY7" fmla="*/ 7049 h 14668"/>
                  <a:gd name="connsiteX8" fmla="*/ 4950 w 16278"/>
                  <a:gd name="connsiteY8" fmla="*/ 9144 h 14668"/>
                  <a:gd name="connsiteX9" fmla="*/ 3903 w 16278"/>
                  <a:gd name="connsiteY9" fmla="*/ 12383 h 14668"/>
                  <a:gd name="connsiteX10" fmla="*/ 3142 w 16278"/>
                  <a:gd name="connsiteY10" fmla="*/ 14668 h 14668"/>
                  <a:gd name="connsiteX11" fmla="*/ 5045 w 16278"/>
                  <a:gd name="connsiteY11" fmla="*/ 13335 h 14668"/>
                  <a:gd name="connsiteX12" fmla="*/ 8187 w 16278"/>
                  <a:gd name="connsiteY12" fmla="*/ 11335 h 14668"/>
                  <a:gd name="connsiteX13" fmla="*/ 11138 w 16278"/>
                  <a:gd name="connsiteY13" fmla="*/ 13335 h 14668"/>
                  <a:gd name="connsiteX14" fmla="*/ 13137 w 16278"/>
                  <a:gd name="connsiteY14" fmla="*/ 14668 h 14668"/>
                  <a:gd name="connsiteX15" fmla="*/ 12376 w 16278"/>
                  <a:gd name="connsiteY15" fmla="*/ 12383 h 14668"/>
                  <a:gd name="connsiteX16" fmla="*/ 11424 w 16278"/>
                  <a:gd name="connsiteY16" fmla="*/ 9144 h 14668"/>
                  <a:gd name="connsiteX17" fmla="*/ 14279 w 16278"/>
                  <a:gd name="connsiteY17" fmla="*/ 7049 h 14668"/>
                  <a:gd name="connsiteX18" fmla="*/ 16279 w 16278"/>
                  <a:gd name="connsiteY18" fmla="*/ 5525 h 14668"/>
                  <a:gd name="connsiteX19" fmla="*/ 13804 w 16278"/>
                  <a:gd name="connsiteY19" fmla="*/ 5525 h 14668"/>
                  <a:gd name="connsiteX20" fmla="*/ 10091 w 16278"/>
                  <a:gd name="connsiteY20"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668">
                    <a:moveTo>
                      <a:pt x="10091" y="5429"/>
                    </a:moveTo>
                    <a:lnTo>
                      <a:pt x="8949" y="2096"/>
                    </a:lnTo>
                    <a:lnTo>
                      <a:pt x="8187" y="0"/>
                    </a:lnTo>
                    <a:lnTo>
                      <a:pt x="7330" y="2096"/>
                    </a:lnTo>
                    <a:lnTo>
                      <a:pt x="6188" y="5429"/>
                    </a:lnTo>
                    <a:lnTo>
                      <a:pt x="2475" y="5525"/>
                    </a:lnTo>
                    <a:lnTo>
                      <a:pt x="0" y="5525"/>
                    </a:lnTo>
                    <a:lnTo>
                      <a:pt x="1999" y="7049"/>
                    </a:lnTo>
                    <a:lnTo>
                      <a:pt x="4950" y="9144"/>
                    </a:lnTo>
                    <a:lnTo>
                      <a:pt x="3903" y="12383"/>
                    </a:lnTo>
                    <a:lnTo>
                      <a:pt x="3142" y="14668"/>
                    </a:lnTo>
                    <a:lnTo>
                      <a:pt x="5045" y="13335"/>
                    </a:lnTo>
                    <a:lnTo>
                      <a:pt x="8187" y="11335"/>
                    </a:lnTo>
                    <a:lnTo>
                      <a:pt x="11138" y="13335"/>
                    </a:lnTo>
                    <a:lnTo>
                      <a:pt x="13137" y="14668"/>
                    </a:lnTo>
                    <a:lnTo>
                      <a:pt x="12376" y="12383"/>
                    </a:lnTo>
                    <a:lnTo>
                      <a:pt x="11424" y="9144"/>
                    </a:lnTo>
                    <a:lnTo>
                      <a:pt x="14279" y="7049"/>
                    </a:lnTo>
                    <a:lnTo>
                      <a:pt x="16279" y="5525"/>
                    </a:lnTo>
                    <a:lnTo>
                      <a:pt x="13804" y="5525"/>
                    </a:lnTo>
                    <a:lnTo>
                      <a:pt x="10091"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7" name="Freeform 236">
                <a:extLst>
                  <a:ext uri="{FF2B5EF4-FFF2-40B4-BE49-F238E27FC236}">
                    <a16:creationId xmlns:a16="http://schemas.microsoft.com/office/drawing/2014/main" id="{C23B5017-FA35-FF48-850F-EADD05114760}"/>
                  </a:ext>
                </a:extLst>
              </p:cNvPr>
              <p:cNvSpPr/>
              <p:nvPr/>
            </p:nvSpPr>
            <p:spPr>
              <a:xfrm>
                <a:off x="8025623" y="5015674"/>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805 w 19610"/>
                  <a:gd name="connsiteY9" fmla="*/ 13621 h 17525"/>
                  <a:gd name="connsiteX10" fmla="*/ 3808 w 19610"/>
                  <a:gd name="connsiteY10" fmla="*/ 17526 h 17525"/>
                  <a:gd name="connsiteX11" fmla="*/ 9805 w 19610"/>
                  <a:gd name="connsiteY11" fmla="*/ 12287 h 17525"/>
                  <a:gd name="connsiteX12" fmla="*/ 13803 w 19610"/>
                  <a:gd name="connsiteY12" fmla="*/ 14954 h 17525"/>
                  <a:gd name="connsiteX13" fmla="*/ 12375 w 19610"/>
                  <a:gd name="connsiteY13" fmla="*/ 10477 h 17525"/>
                  <a:gd name="connsiteX14" fmla="*/ 16374 w 19610"/>
                  <a:gd name="connsiteY14" fmla="*/ 7620 h 17525"/>
                  <a:gd name="connsiteX15" fmla="*/ 11423 w 19610"/>
                  <a:gd name="connsiteY15" fmla="*/ 7525 h 17525"/>
                  <a:gd name="connsiteX16" fmla="*/ 9805 w 19610"/>
                  <a:gd name="connsiteY16" fmla="*/ 3143 h 17525"/>
                  <a:gd name="connsiteX17" fmla="*/ 8187 w 19610"/>
                  <a:gd name="connsiteY17" fmla="*/ 7525 h 17525"/>
                  <a:gd name="connsiteX18" fmla="*/ 3237 w 19610"/>
                  <a:gd name="connsiteY18" fmla="*/ 7620 h 17525"/>
                  <a:gd name="connsiteX19" fmla="*/ 7140 w 19610"/>
                  <a:gd name="connsiteY19" fmla="*/ 10477 h 17525"/>
                  <a:gd name="connsiteX20" fmla="*/ 5712 w 19610"/>
                  <a:gd name="connsiteY20" fmla="*/ 14954 h 17525"/>
                  <a:gd name="connsiteX21" fmla="*/ 9805 w 19610"/>
                  <a:gd name="connsiteY21" fmla="*/ 12287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805" y="13621"/>
                    </a:lnTo>
                    <a:lnTo>
                      <a:pt x="3808" y="17526"/>
                    </a:lnTo>
                    <a:close/>
                    <a:moveTo>
                      <a:pt x="9805" y="12287"/>
                    </a:moveTo>
                    <a:lnTo>
                      <a:pt x="13803" y="14954"/>
                    </a:lnTo>
                    <a:lnTo>
                      <a:pt x="12375" y="10477"/>
                    </a:lnTo>
                    <a:lnTo>
                      <a:pt x="16374" y="7620"/>
                    </a:lnTo>
                    <a:lnTo>
                      <a:pt x="11423" y="7525"/>
                    </a:lnTo>
                    <a:lnTo>
                      <a:pt x="9805" y="3143"/>
                    </a:lnTo>
                    <a:lnTo>
                      <a:pt x="8187" y="7525"/>
                    </a:lnTo>
                    <a:lnTo>
                      <a:pt x="3237" y="7620"/>
                    </a:lnTo>
                    <a:lnTo>
                      <a:pt x="7140" y="10477"/>
                    </a:lnTo>
                    <a:lnTo>
                      <a:pt x="5712" y="14954"/>
                    </a:lnTo>
                    <a:lnTo>
                      <a:pt x="9805" y="12287"/>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8" name="Freeform 237">
                <a:extLst>
                  <a:ext uri="{FF2B5EF4-FFF2-40B4-BE49-F238E27FC236}">
                    <a16:creationId xmlns:a16="http://schemas.microsoft.com/office/drawing/2014/main" id="{DC4EC3C5-5D2D-FC4E-A7AD-3E35732D77DF}"/>
                  </a:ext>
                </a:extLst>
              </p:cNvPr>
              <p:cNvSpPr/>
              <p:nvPr/>
            </p:nvSpPr>
            <p:spPr>
              <a:xfrm>
                <a:off x="8053515" y="5024246"/>
                <a:ext cx="16278" cy="14668"/>
              </a:xfrm>
              <a:custGeom>
                <a:avLst/>
                <a:gdLst>
                  <a:gd name="connsiteX0" fmla="*/ 10091 w 16278"/>
                  <a:gd name="connsiteY0" fmla="*/ 5429 h 14668"/>
                  <a:gd name="connsiteX1" fmla="*/ 8949 w 16278"/>
                  <a:gd name="connsiteY1" fmla="*/ 2191 h 14668"/>
                  <a:gd name="connsiteX2" fmla="*/ 8092 w 16278"/>
                  <a:gd name="connsiteY2" fmla="*/ 0 h 14668"/>
                  <a:gd name="connsiteX3" fmla="*/ 7425 w 16278"/>
                  <a:gd name="connsiteY3" fmla="*/ 2191 h 14668"/>
                  <a:gd name="connsiteX4" fmla="*/ 6188 w 16278"/>
                  <a:gd name="connsiteY4" fmla="*/ 5429 h 14668"/>
                  <a:gd name="connsiteX5" fmla="*/ 2475 w 16278"/>
                  <a:gd name="connsiteY5" fmla="*/ 5525 h 14668"/>
                  <a:gd name="connsiteX6" fmla="*/ 0 w 16278"/>
                  <a:gd name="connsiteY6" fmla="*/ 5620 h 14668"/>
                  <a:gd name="connsiteX7" fmla="*/ 1999 w 16278"/>
                  <a:gd name="connsiteY7" fmla="*/ 7049 h 14668"/>
                  <a:gd name="connsiteX8" fmla="*/ 4950 w 16278"/>
                  <a:gd name="connsiteY8" fmla="*/ 9144 h 14668"/>
                  <a:gd name="connsiteX9" fmla="*/ 3903 w 16278"/>
                  <a:gd name="connsiteY9" fmla="*/ 12383 h 14668"/>
                  <a:gd name="connsiteX10" fmla="*/ 3141 w 16278"/>
                  <a:gd name="connsiteY10" fmla="*/ 14669 h 14668"/>
                  <a:gd name="connsiteX11" fmla="*/ 8092 w 16278"/>
                  <a:gd name="connsiteY11" fmla="*/ 11335 h 14668"/>
                  <a:gd name="connsiteX12" fmla="*/ 11233 w 16278"/>
                  <a:gd name="connsiteY12" fmla="*/ 13335 h 14668"/>
                  <a:gd name="connsiteX13" fmla="*/ 13137 w 16278"/>
                  <a:gd name="connsiteY13" fmla="*/ 14669 h 14668"/>
                  <a:gd name="connsiteX14" fmla="*/ 12471 w 16278"/>
                  <a:gd name="connsiteY14" fmla="*/ 12383 h 14668"/>
                  <a:gd name="connsiteX15" fmla="*/ 11328 w 16278"/>
                  <a:gd name="connsiteY15" fmla="*/ 9144 h 14668"/>
                  <a:gd name="connsiteX16" fmla="*/ 14279 w 16278"/>
                  <a:gd name="connsiteY16" fmla="*/ 7049 h 14668"/>
                  <a:gd name="connsiteX17" fmla="*/ 16279 w 16278"/>
                  <a:gd name="connsiteY17" fmla="*/ 5620 h 14668"/>
                  <a:gd name="connsiteX18" fmla="*/ 13804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949" y="2191"/>
                    </a:lnTo>
                    <a:lnTo>
                      <a:pt x="8092" y="0"/>
                    </a:lnTo>
                    <a:lnTo>
                      <a:pt x="7425" y="2191"/>
                    </a:lnTo>
                    <a:lnTo>
                      <a:pt x="6188" y="5429"/>
                    </a:lnTo>
                    <a:lnTo>
                      <a:pt x="2475" y="5525"/>
                    </a:lnTo>
                    <a:lnTo>
                      <a:pt x="0" y="5620"/>
                    </a:lnTo>
                    <a:lnTo>
                      <a:pt x="1999" y="7049"/>
                    </a:lnTo>
                    <a:lnTo>
                      <a:pt x="4950" y="9144"/>
                    </a:lnTo>
                    <a:lnTo>
                      <a:pt x="3903" y="12383"/>
                    </a:lnTo>
                    <a:lnTo>
                      <a:pt x="3141" y="14669"/>
                    </a:lnTo>
                    <a:lnTo>
                      <a:pt x="8092" y="11335"/>
                    </a:lnTo>
                    <a:lnTo>
                      <a:pt x="11233" y="13335"/>
                    </a:lnTo>
                    <a:lnTo>
                      <a:pt x="13137" y="14669"/>
                    </a:lnTo>
                    <a:lnTo>
                      <a:pt x="12471" y="12383"/>
                    </a:lnTo>
                    <a:lnTo>
                      <a:pt x="11328" y="9144"/>
                    </a:lnTo>
                    <a:lnTo>
                      <a:pt x="14279" y="7049"/>
                    </a:lnTo>
                    <a:lnTo>
                      <a:pt x="16279" y="5620"/>
                    </a:lnTo>
                    <a:lnTo>
                      <a:pt x="13804" y="5525"/>
                    </a:lnTo>
                    <a:lnTo>
                      <a:pt x="10091"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39" name="Freeform 238">
                <a:extLst>
                  <a:ext uri="{FF2B5EF4-FFF2-40B4-BE49-F238E27FC236}">
                    <a16:creationId xmlns:a16="http://schemas.microsoft.com/office/drawing/2014/main" id="{0EF450CE-8388-3F4B-92F4-F9EAEBE4519B}"/>
                  </a:ext>
                </a:extLst>
              </p:cNvPr>
              <p:cNvSpPr/>
              <p:nvPr/>
            </p:nvSpPr>
            <p:spPr>
              <a:xfrm>
                <a:off x="8051897" y="5022627"/>
                <a:ext cx="19515" cy="17525"/>
              </a:xfrm>
              <a:custGeom>
                <a:avLst/>
                <a:gdLst>
                  <a:gd name="connsiteX0" fmla="*/ 15708 w 19515"/>
                  <a:gd name="connsiteY0" fmla="*/ 17526 h 17525"/>
                  <a:gd name="connsiteX1" fmla="*/ 9710 w 19515"/>
                  <a:gd name="connsiteY1" fmla="*/ 13621 h 17525"/>
                  <a:gd name="connsiteX2" fmla="*/ 3808 w 19515"/>
                  <a:gd name="connsiteY2" fmla="*/ 17526 h 17525"/>
                  <a:gd name="connsiteX3" fmla="*/ 5902 w 19515"/>
                  <a:gd name="connsiteY3" fmla="*/ 10954 h 17525"/>
                  <a:gd name="connsiteX4" fmla="*/ 0 w 19515"/>
                  <a:gd name="connsiteY4" fmla="*/ 6667 h 17525"/>
                  <a:gd name="connsiteX5" fmla="*/ 7426 w 19515"/>
                  <a:gd name="connsiteY5" fmla="*/ 6477 h 17525"/>
                  <a:gd name="connsiteX6" fmla="*/ 9710 w 19515"/>
                  <a:gd name="connsiteY6" fmla="*/ 0 h 17525"/>
                  <a:gd name="connsiteX7" fmla="*/ 12090 w 19515"/>
                  <a:gd name="connsiteY7" fmla="*/ 6477 h 17525"/>
                  <a:gd name="connsiteX8" fmla="*/ 19515 w 19515"/>
                  <a:gd name="connsiteY8" fmla="*/ 6667 h 17525"/>
                  <a:gd name="connsiteX9" fmla="*/ 13613 w 19515"/>
                  <a:gd name="connsiteY9" fmla="*/ 10954 h 17525"/>
                  <a:gd name="connsiteX10" fmla="*/ 15708 w 19515"/>
                  <a:gd name="connsiteY10" fmla="*/ 17526 h 17525"/>
                  <a:gd name="connsiteX11" fmla="*/ 3142 w 19515"/>
                  <a:gd name="connsiteY11" fmla="*/ 7715 h 17525"/>
                  <a:gd name="connsiteX12" fmla="*/ 7140 w 19515"/>
                  <a:gd name="connsiteY12" fmla="*/ 10573 h 17525"/>
                  <a:gd name="connsiteX13" fmla="*/ 5712 w 19515"/>
                  <a:gd name="connsiteY13" fmla="*/ 15050 h 17525"/>
                  <a:gd name="connsiteX14" fmla="*/ 9710 w 19515"/>
                  <a:gd name="connsiteY14" fmla="*/ 12383 h 17525"/>
                  <a:gd name="connsiteX15" fmla="*/ 13708 w 19515"/>
                  <a:gd name="connsiteY15" fmla="*/ 15050 h 17525"/>
                  <a:gd name="connsiteX16" fmla="*/ 12280 w 19515"/>
                  <a:gd name="connsiteY16" fmla="*/ 10573 h 17525"/>
                  <a:gd name="connsiteX17" fmla="*/ 16279 w 19515"/>
                  <a:gd name="connsiteY17" fmla="*/ 7715 h 17525"/>
                  <a:gd name="connsiteX18" fmla="*/ 11328 w 19515"/>
                  <a:gd name="connsiteY18" fmla="*/ 7620 h 17525"/>
                  <a:gd name="connsiteX19" fmla="*/ 9710 w 19515"/>
                  <a:gd name="connsiteY19" fmla="*/ 3238 h 17525"/>
                  <a:gd name="connsiteX20" fmla="*/ 8092 w 19515"/>
                  <a:gd name="connsiteY20" fmla="*/ 7620 h 17525"/>
                  <a:gd name="connsiteX21" fmla="*/ 3142 w 19515"/>
                  <a:gd name="connsiteY21" fmla="*/ 7715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515" h="17525">
                    <a:moveTo>
                      <a:pt x="15708" y="17526"/>
                    </a:moveTo>
                    <a:lnTo>
                      <a:pt x="9710" y="13621"/>
                    </a:lnTo>
                    <a:lnTo>
                      <a:pt x="3808" y="17526"/>
                    </a:lnTo>
                    <a:lnTo>
                      <a:pt x="5902" y="10954"/>
                    </a:lnTo>
                    <a:lnTo>
                      <a:pt x="0" y="6667"/>
                    </a:lnTo>
                    <a:lnTo>
                      <a:pt x="7426" y="6477"/>
                    </a:lnTo>
                    <a:lnTo>
                      <a:pt x="9710" y="0"/>
                    </a:lnTo>
                    <a:lnTo>
                      <a:pt x="12090" y="6477"/>
                    </a:lnTo>
                    <a:lnTo>
                      <a:pt x="19515" y="6667"/>
                    </a:lnTo>
                    <a:lnTo>
                      <a:pt x="13613" y="10954"/>
                    </a:lnTo>
                    <a:lnTo>
                      <a:pt x="15708" y="17526"/>
                    </a:lnTo>
                    <a:close/>
                    <a:moveTo>
                      <a:pt x="3142" y="7715"/>
                    </a:moveTo>
                    <a:lnTo>
                      <a:pt x="7140" y="10573"/>
                    </a:lnTo>
                    <a:lnTo>
                      <a:pt x="5712" y="15050"/>
                    </a:lnTo>
                    <a:lnTo>
                      <a:pt x="9710" y="12383"/>
                    </a:lnTo>
                    <a:lnTo>
                      <a:pt x="13708" y="15050"/>
                    </a:lnTo>
                    <a:lnTo>
                      <a:pt x="12280" y="10573"/>
                    </a:lnTo>
                    <a:lnTo>
                      <a:pt x="16279" y="7715"/>
                    </a:lnTo>
                    <a:lnTo>
                      <a:pt x="11328" y="7620"/>
                    </a:lnTo>
                    <a:lnTo>
                      <a:pt x="9710" y="3238"/>
                    </a:lnTo>
                    <a:lnTo>
                      <a:pt x="8092" y="7620"/>
                    </a:lnTo>
                    <a:lnTo>
                      <a:pt x="3142" y="7715"/>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40" name="Freeform 239">
                <a:extLst>
                  <a:ext uri="{FF2B5EF4-FFF2-40B4-BE49-F238E27FC236}">
                    <a16:creationId xmlns:a16="http://schemas.microsoft.com/office/drawing/2014/main" id="{AE2D9F40-7CC4-6A44-B24D-7C0B0ACF34B8}"/>
                  </a:ext>
                </a:extLst>
              </p:cNvPr>
              <p:cNvSpPr/>
              <p:nvPr/>
            </p:nvSpPr>
            <p:spPr>
              <a:xfrm>
                <a:off x="8079599" y="5017484"/>
                <a:ext cx="16278" cy="14573"/>
              </a:xfrm>
              <a:custGeom>
                <a:avLst/>
                <a:gdLst>
                  <a:gd name="connsiteX0" fmla="*/ 10091 w 16278"/>
                  <a:gd name="connsiteY0" fmla="*/ 5334 h 14573"/>
                  <a:gd name="connsiteX1" fmla="*/ 8854 w 16278"/>
                  <a:gd name="connsiteY1" fmla="*/ 2096 h 14573"/>
                  <a:gd name="connsiteX2" fmla="*/ 8092 w 16278"/>
                  <a:gd name="connsiteY2" fmla="*/ 0 h 14573"/>
                  <a:gd name="connsiteX3" fmla="*/ 7330 w 16278"/>
                  <a:gd name="connsiteY3" fmla="*/ 2096 h 14573"/>
                  <a:gd name="connsiteX4" fmla="*/ 6188 w 16278"/>
                  <a:gd name="connsiteY4" fmla="*/ 5334 h 14573"/>
                  <a:gd name="connsiteX5" fmla="*/ 2475 w 16278"/>
                  <a:gd name="connsiteY5" fmla="*/ 5429 h 14573"/>
                  <a:gd name="connsiteX6" fmla="*/ 0 w 16278"/>
                  <a:gd name="connsiteY6" fmla="*/ 5525 h 14573"/>
                  <a:gd name="connsiteX7" fmla="*/ 1999 w 16278"/>
                  <a:gd name="connsiteY7" fmla="*/ 6953 h 14573"/>
                  <a:gd name="connsiteX8" fmla="*/ 4950 w 16278"/>
                  <a:gd name="connsiteY8" fmla="*/ 9049 h 14573"/>
                  <a:gd name="connsiteX9" fmla="*/ 3903 w 16278"/>
                  <a:gd name="connsiteY9" fmla="*/ 12383 h 14573"/>
                  <a:gd name="connsiteX10" fmla="*/ 3142 w 16278"/>
                  <a:gd name="connsiteY10" fmla="*/ 14573 h 14573"/>
                  <a:gd name="connsiteX11" fmla="*/ 5045 w 16278"/>
                  <a:gd name="connsiteY11" fmla="*/ 13335 h 14573"/>
                  <a:gd name="connsiteX12" fmla="*/ 8092 w 16278"/>
                  <a:gd name="connsiteY12" fmla="*/ 11239 h 14573"/>
                  <a:gd name="connsiteX13" fmla="*/ 11138 w 16278"/>
                  <a:gd name="connsiteY13" fmla="*/ 13335 h 14573"/>
                  <a:gd name="connsiteX14" fmla="*/ 13137 w 16278"/>
                  <a:gd name="connsiteY14" fmla="*/ 14573 h 14573"/>
                  <a:gd name="connsiteX15" fmla="*/ 12376 w 16278"/>
                  <a:gd name="connsiteY15" fmla="*/ 12383 h 14573"/>
                  <a:gd name="connsiteX16" fmla="*/ 11328 w 16278"/>
                  <a:gd name="connsiteY16" fmla="*/ 9049 h 14573"/>
                  <a:gd name="connsiteX17" fmla="*/ 14279 w 16278"/>
                  <a:gd name="connsiteY17" fmla="*/ 6953 h 14573"/>
                  <a:gd name="connsiteX18" fmla="*/ 16279 w 16278"/>
                  <a:gd name="connsiteY18" fmla="*/ 5525 h 14573"/>
                  <a:gd name="connsiteX19" fmla="*/ 13804 w 16278"/>
                  <a:gd name="connsiteY19" fmla="*/ 5429 h 14573"/>
                  <a:gd name="connsiteX20" fmla="*/ 10091 w 16278"/>
                  <a:gd name="connsiteY20" fmla="*/ 5334 h 1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278" h="14573">
                    <a:moveTo>
                      <a:pt x="10091" y="5334"/>
                    </a:moveTo>
                    <a:lnTo>
                      <a:pt x="8854" y="2096"/>
                    </a:lnTo>
                    <a:lnTo>
                      <a:pt x="8092" y="0"/>
                    </a:lnTo>
                    <a:lnTo>
                      <a:pt x="7330" y="2096"/>
                    </a:lnTo>
                    <a:lnTo>
                      <a:pt x="6188" y="5334"/>
                    </a:lnTo>
                    <a:lnTo>
                      <a:pt x="2475" y="5429"/>
                    </a:lnTo>
                    <a:lnTo>
                      <a:pt x="0" y="5525"/>
                    </a:lnTo>
                    <a:lnTo>
                      <a:pt x="1999" y="6953"/>
                    </a:lnTo>
                    <a:lnTo>
                      <a:pt x="4950" y="9049"/>
                    </a:lnTo>
                    <a:lnTo>
                      <a:pt x="3903" y="12383"/>
                    </a:lnTo>
                    <a:lnTo>
                      <a:pt x="3142" y="14573"/>
                    </a:lnTo>
                    <a:lnTo>
                      <a:pt x="5045" y="13335"/>
                    </a:lnTo>
                    <a:lnTo>
                      <a:pt x="8092" y="11239"/>
                    </a:lnTo>
                    <a:lnTo>
                      <a:pt x="11138" y="13335"/>
                    </a:lnTo>
                    <a:lnTo>
                      <a:pt x="13137" y="14573"/>
                    </a:lnTo>
                    <a:lnTo>
                      <a:pt x="12376" y="12383"/>
                    </a:lnTo>
                    <a:lnTo>
                      <a:pt x="11328" y="9049"/>
                    </a:lnTo>
                    <a:lnTo>
                      <a:pt x="14279" y="6953"/>
                    </a:lnTo>
                    <a:lnTo>
                      <a:pt x="16279" y="5525"/>
                    </a:lnTo>
                    <a:lnTo>
                      <a:pt x="13804" y="5429"/>
                    </a:lnTo>
                    <a:lnTo>
                      <a:pt x="10091" y="5334"/>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41" name="Freeform 240">
                <a:extLst>
                  <a:ext uri="{FF2B5EF4-FFF2-40B4-BE49-F238E27FC236}">
                    <a16:creationId xmlns:a16="http://schemas.microsoft.com/office/drawing/2014/main" id="{DA14F908-415F-554C-B147-2F7EBE503BA1}"/>
                  </a:ext>
                </a:extLst>
              </p:cNvPr>
              <p:cNvSpPr/>
              <p:nvPr/>
            </p:nvSpPr>
            <p:spPr>
              <a:xfrm>
                <a:off x="8077981" y="5015769"/>
                <a:ext cx="19610" cy="17525"/>
              </a:xfrm>
              <a:custGeom>
                <a:avLst/>
                <a:gdLst>
                  <a:gd name="connsiteX0" fmla="*/ 3808 w 19610"/>
                  <a:gd name="connsiteY0" fmla="*/ 17526 h 17525"/>
                  <a:gd name="connsiteX1" fmla="*/ 5902 w 19610"/>
                  <a:gd name="connsiteY1" fmla="*/ 10954 h 17525"/>
                  <a:gd name="connsiteX2" fmla="*/ 0 w 19610"/>
                  <a:gd name="connsiteY2" fmla="*/ 6667 h 17525"/>
                  <a:gd name="connsiteX3" fmla="*/ 7425 w 19610"/>
                  <a:gd name="connsiteY3" fmla="*/ 6477 h 17525"/>
                  <a:gd name="connsiteX4" fmla="*/ 9805 w 19610"/>
                  <a:gd name="connsiteY4" fmla="*/ 0 h 17525"/>
                  <a:gd name="connsiteX5" fmla="*/ 12185 w 19610"/>
                  <a:gd name="connsiteY5" fmla="*/ 6477 h 17525"/>
                  <a:gd name="connsiteX6" fmla="*/ 19610 w 19610"/>
                  <a:gd name="connsiteY6" fmla="*/ 6667 h 17525"/>
                  <a:gd name="connsiteX7" fmla="*/ 13708 w 19610"/>
                  <a:gd name="connsiteY7" fmla="*/ 10954 h 17525"/>
                  <a:gd name="connsiteX8" fmla="*/ 15803 w 19610"/>
                  <a:gd name="connsiteY8" fmla="*/ 17526 h 17525"/>
                  <a:gd name="connsiteX9" fmla="*/ 9901 w 19610"/>
                  <a:gd name="connsiteY9" fmla="*/ 13621 h 17525"/>
                  <a:gd name="connsiteX10" fmla="*/ 3808 w 19610"/>
                  <a:gd name="connsiteY10" fmla="*/ 17526 h 17525"/>
                  <a:gd name="connsiteX11" fmla="*/ 9710 w 19610"/>
                  <a:gd name="connsiteY11" fmla="*/ 12383 h 17525"/>
                  <a:gd name="connsiteX12" fmla="*/ 13708 w 19610"/>
                  <a:gd name="connsiteY12" fmla="*/ 15050 h 17525"/>
                  <a:gd name="connsiteX13" fmla="*/ 12280 w 19610"/>
                  <a:gd name="connsiteY13" fmla="*/ 10573 h 17525"/>
                  <a:gd name="connsiteX14" fmla="*/ 16183 w 19610"/>
                  <a:gd name="connsiteY14" fmla="*/ 7715 h 17525"/>
                  <a:gd name="connsiteX15" fmla="*/ 11233 w 19610"/>
                  <a:gd name="connsiteY15" fmla="*/ 7620 h 17525"/>
                  <a:gd name="connsiteX16" fmla="*/ 9615 w 19610"/>
                  <a:gd name="connsiteY16" fmla="*/ 3238 h 17525"/>
                  <a:gd name="connsiteX17" fmla="*/ 7996 w 19610"/>
                  <a:gd name="connsiteY17" fmla="*/ 7620 h 17525"/>
                  <a:gd name="connsiteX18" fmla="*/ 3046 w 19610"/>
                  <a:gd name="connsiteY18" fmla="*/ 7715 h 17525"/>
                  <a:gd name="connsiteX19" fmla="*/ 6949 w 19610"/>
                  <a:gd name="connsiteY19" fmla="*/ 10573 h 17525"/>
                  <a:gd name="connsiteX20" fmla="*/ 5521 w 19610"/>
                  <a:gd name="connsiteY20" fmla="*/ 15050 h 17525"/>
                  <a:gd name="connsiteX21" fmla="*/ 9710 w 19610"/>
                  <a:gd name="connsiteY21" fmla="*/ 12383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525">
                    <a:moveTo>
                      <a:pt x="3808" y="17526"/>
                    </a:moveTo>
                    <a:lnTo>
                      <a:pt x="5902" y="10954"/>
                    </a:lnTo>
                    <a:lnTo>
                      <a:pt x="0" y="6667"/>
                    </a:lnTo>
                    <a:lnTo>
                      <a:pt x="7425" y="6477"/>
                    </a:lnTo>
                    <a:lnTo>
                      <a:pt x="9805" y="0"/>
                    </a:lnTo>
                    <a:lnTo>
                      <a:pt x="12185" y="6477"/>
                    </a:lnTo>
                    <a:lnTo>
                      <a:pt x="19610" y="6667"/>
                    </a:lnTo>
                    <a:lnTo>
                      <a:pt x="13708" y="10954"/>
                    </a:lnTo>
                    <a:lnTo>
                      <a:pt x="15803" y="17526"/>
                    </a:lnTo>
                    <a:lnTo>
                      <a:pt x="9901" y="13621"/>
                    </a:lnTo>
                    <a:lnTo>
                      <a:pt x="3808" y="17526"/>
                    </a:lnTo>
                    <a:close/>
                    <a:moveTo>
                      <a:pt x="9710" y="12383"/>
                    </a:moveTo>
                    <a:lnTo>
                      <a:pt x="13708" y="15050"/>
                    </a:lnTo>
                    <a:lnTo>
                      <a:pt x="12280" y="10573"/>
                    </a:lnTo>
                    <a:lnTo>
                      <a:pt x="16183" y="7715"/>
                    </a:lnTo>
                    <a:lnTo>
                      <a:pt x="11233" y="7620"/>
                    </a:lnTo>
                    <a:lnTo>
                      <a:pt x="9615" y="3238"/>
                    </a:lnTo>
                    <a:lnTo>
                      <a:pt x="7996" y="7620"/>
                    </a:lnTo>
                    <a:lnTo>
                      <a:pt x="3046" y="7715"/>
                    </a:lnTo>
                    <a:lnTo>
                      <a:pt x="6949" y="10573"/>
                    </a:lnTo>
                    <a:lnTo>
                      <a:pt x="5521" y="15050"/>
                    </a:lnTo>
                    <a:lnTo>
                      <a:pt x="9710" y="12383"/>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42" name="Freeform 241">
                <a:extLst>
                  <a:ext uri="{FF2B5EF4-FFF2-40B4-BE49-F238E27FC236}">
                    <a16:creationId xmlns:a16="http://schemas.microsoft.com/office/drawing/2014/main" id="{35CB431F-F685-A74E-9F34-0510429333AA}"/>
                  </a:ext>
                </a:extLst>
              </p:cNvPr>
              <p:cNvSpPr/>
              <p:nvPr/>
            </p:nvSpPr>
            <p:spPr>
              <a:xfrm>
                <a:off x="8098543" y="4998624"/>
                <a:ext cx="16278" cy="14668"/>
              </a:xfrm>
              <a:custGeom>
                <a:avLst/>
                <a:gdLst>
                  <a:gd name="connsiteX0" fmla="*/ 10091 w 16278"/>
                  <a:gd name="connsiteY0" fmla="*/ 5429 h 14668"/>
                  <a:gd name="connsiteX1" fmla="*/ 8853 w 16278"/>
                  <a:gd name="connsiteY1" fmla="*/ 2191 h 14668"/>
                  <a:gd name="connsiteX2" fmla="*/ 8091 w 16278"/>
                  <a:gd name="connsiteY2" fmla="*/ 0 h 14668"/>
                  <a:gd name="connsiteX3" fmla="*/ 6188 w 16278"/>
                  <a:gd name="connsiteY3" fmla="*/ 5429 h 14668"/>
                  <a:gd name="connsiteX4" fmla="*/ 2475 w 16278"/>
                  <a:gd name="connsiteY4" fmla="*/ 5525 h 14668"/>
                  <a:gd name="connsiteX5" fmla="*/ 0 w 16278"/>
                  <a:gd name="connsiteY5" fmla="*/ 5525 h 14668"/>
                  <a:gd name="connsiteX6" fmla="*/ 1999 w 16278"/>
                  <a:gd name="connsiteY6" fmla="*/ 7049 h 14668"/>
                  <a:gd name="connsiteX7" fmla="*/ 4855 w 16278"/>
                  <a:gd name="connsiteY7" fmla="*/ 9144 h 14668"/>
                  <a:gd name="connsiteX8" fmla="*/ 3808 w 16278"/>
                  <a:gd name="connsiteY8" fmla="*/ 12383 h 14668"/>
                  <a:gd name="connsiteX9" fmla="*/ 3141 w 16278"/>
                  <a:gd name="connsiteY9" fmla="*/ 14669 h 14668"/>
                  <a:gd name="connsiteX10" fmla="*/ 5045 w 16278"/>
                  <a:gd name="connsiteY10" fmla="*/ 13335 h 14668"/>
                  <a:gd name="connsiteX11" fmla="*/ 8091 w 16278"/>
                  <a:gd name="connsiteY11" fmla="*/ 11335 h 14668"/>
                  <a:gd name="connsiteX12" fmla="*/ 11138 w 16278"/>
                  <a:gd name="connsiteY12" fmla="*/ 13335 h 14668"/>
                  <a:gd name="connsiteX13" fmla="*/ 13137 w 16278"/>
                  <a:gd name="connsiteY13" fmla="*/ 14669 h 14668"/>
                  <a:gd name="connsiteX14" fmla="*/ 12375 w 16278"/>
                  <a:gd name="connsiteY14" fmla="*/ 12383 h 14668"/>
                  <a:gd name="connsiteX15" fmla="*/ 11328 w 16278"/>
                  <a:gd name="connsiteY15" fmla="*/ 9144 h 14668"/>
                  <a:gd name="connsiteX16" fmla="*/ 14279 w 16278"/>
                  <a:gd name="connsiteY16" fmla="*/ 7049 h 14668"/>
                  <a:gd name="connsiteX17" fmla="*/ 16279 w 16278"/>
                  <a:gd name="connsiteY17" fmla="*/ 5525 h 14668"/>
                  <a:gd name="connsiteX18" fmla="*/ 13803 w 16278"/>
                  <a:gd name="connsiteY18" fmla="*/ 5525 h 14668"/>
                  <a:gd name="connsiteX19" fmla="*/ 10091 w 16278"/>
                  <a:gd name="connsiteY19" fmla="*/ 542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278" h="14668">
                    <a:moveTo>
                      <a:pt x="10091" y="5429"/>
                    </a:moveTo>
                    <a:lnTo>
                      <a:pt x="8853" y="2191"/>
                    </a:lnTo>
                    <a:lnTo>
                      <a:pt x="8091" y="0"/>
                    </a:lnTo>
                    <a:lnTo>
                      <a:pt x="6188" y="5429"/>
                    </a:lnTo>
                    <a:lnTo>
                      <a:pt x="2475" y="5525"/>
                    </a:lnTo>
                    <a:lnTo>
                      <a:pt x="0" y="5525"/>
                    </a:lnTo>
                    <a:lnTo>
                      <a:pt x="1999" y="7049"/>
                    </a:lnTo>
                    <a:lnTo>
                      <a:pt x="4855" y="9144"/>
                    </a:lnTo>
                    <a:lnTo>
                      <a:pt x="3808" y="12383"/>
                    </a:lnTo>
                    <a:lnTo>
                      <a:pt x="3141" y="14669"/>
                    </a:lnTo>
                    <a:lnTo>
                      <a:pt x="5045" y="13335"/>
                    </a:lnTo>
                    <a:lnTo>
                      <a:pt x="8091" y="11335"/>
                    </a:lnTo>
                    <a:lnTo>
                      <a:pt x="11138" y="13335"/>
                    </a:lnTo>
                    <a:lnTo>
                      <a:pt x="13137" y="14669"/>
                    </a:lnTo>
                    <a:lnTo>
                      <a:pt x="12375" y="12383"/>
                    </a:lnTo>
                    <a:lnTo>
                      <a:pt x="11328" y="9144"/>
                    </a:lnTo>
                    <a:lnTo>
                      <a:pt x="14279" y="7049"/>
                    </a:lnTo>
                    <a:lnTo>
                      <a:pt x="16279" y="5525"/>
                    </a:lnTo>
                    <a:lnTo>
                      <a:pt x="13803" y="5525"/>
                    </a:lnTo>
                    <a:lnTo>
                      <a:pt x="10091" y="5429"/>
                    </a:lnTo>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sp>
            <p:nvSpPr>
              <p:cNvPr id="243" name="Freeform 242">
                <a:extLst>
                  <a:ext uri="{FF2B5EF4-FFF2-40B4-BE49-F238E27FC236}">
                    <a16:creationId xmlns:a16="http://schemas.microsoft.com/office/drawing/2014/main" id="{14E7F840-53EB-EA4D-9E30-2936A7811B24}"/>
                  </a:ext>
                </a:extLst>
              </p:cNvPr>
              <p:cNvSpPr/>
              <p:nvPr/>
            </p:nvSpPr>
            <p:spPr>
              <a:xfrm>
                <a:off x="8096925" y="4997195"/>
                <a:ext cx="19610" cy="17335"/>
              </a:xfrm>
              <a:custGeom>
                <a:avLst/>
                <a:gdLst>
                  <a:gd name="connsiteX0" fmla="*/ 15707 w 19610"/>
                  <a:gd name="connsiteY0" fmla="*/ 17336 h 17335"/>
                  <a:gd name="connsiteX1" fmla="*/ 9710 w 19610"/>
                  <a:gd name="connsiteY1" fmla="*/ 13430 h 17335"/>
                  <a:gd name="connsiteX2" fmla="*/ 3808 w 19610"/>
                  <a:gd name="connsiteY2" fmla="*/ 17336 h 17335"/>
                  <a:gd name="connsiteX3" fmla="*/ 5902 w 19610"/>
                  <a:gd name="connsiteY3" fmla="*/ 10763 h 17335"/>
                  <a:gd name="connsiteX4" fmla="*/ 0 w 19610"/>
                  <a:gd name="connsiteY4" fmla="*/ 6477 h 17335"/>
                  <a:gd name="connsiteX5" fmla="*/ 7425 w 19610"/>
                  <a:gd name="connsiteY5" fmla="*/ 6382 h 17335"/>
                  <a:gd name="connsiteX6" fmla="*/ 9805 w 19610"/>
                  <a:gd name="connsiteY6" fmla="*/ 0 h 17335"/>
                  <a:gd name="connsiteX7" fmla="*/ 12185 w 19610"/>
                  <a:gd name="connsiteY7" fmla="*/ 6382 h 17335"/>
                  <a:gd name="connsiteX8" fmla="*/ 19610 w 19610"/>
                  <a:gd name="connsiteY8" fmla="*/ 6477 h 17335"/>
                  <a:gd name="connsiteX9" fmla="*/ 13708 w 19610"/>
                  <a:gd name="connsiteY9" fmla="*/ 10763 h 17335"/>
                  <a:gd name="connsiteX10" fmla="*/ 15707 w 19610"/>
                  <a:gd name="connsiteY10" fmla="*/ 17336 h 17335"/>
                  <a:gd name="connsiteX11" fmla="*/ 3237 w 19610"/>
                  <a:gd name="connsiteY11" fmla="*/ 7525 h 17335"/>
                  <a:gd name="connsiteX12" fmla="*/ 7140 w 19610"/>
                  <a:gd name="connsiteY12" fmla="*/ 10382 h 17335"/>
                  <a:gd name="connsiteX13" fmla="*/ 5712 w 19610"/>
                  <a:gd name="connsiteY13" fmla="*/ 14859 h 17335"/>
                  <a:gd name="connsiteX14" fmla="*/ 9710 w 19610"/>
                  <a:gd name="connsiteY14" fmla="*/ 12192 h 17335"/>
                  <a:gd name="connsiteX15" fmla="*/ 13708 w 19610"/>
                  <a:gd name="connsiteY15" fmla="*/ 14859 h 17335"/>
                  <a:gd name="connsiteX16" fmla="*/ 12280 w 19610"/>
                  <a:gd name="connsiteY16" fmla="*/ 10382 h 17335"/>
                  <a:gd name="connsiteX17" fmla="*/ 16279 w 19610"/>
                  <a:gd name="connsiteY17" fmla="*/ 7525 h 17335"/>
                  <a:gd name="connsiteX18" fmla="*/ 11328 w 19610"/>
                  <a:gd name="connsiteY18" fmla="*/ 7429 h 17335"/>
                  <a:gd name="connsiteX19" fmla="*/ 9710 w 19610"/>
                  <a:gd name="connsiteY19" fmla="*/ 3048 h 17335"/>
                  <a:gd name="connsiteX20" fmla="*/ 8092 w 19610"/>
                  <a:gd name="connsiteY20" fmla="*/ 7429 h 17335"/>
                  <a:gd name="connsiteX21" fmla="*/ 3237 w 19610"/>
                  <a:gd name="connsiteY21" fmla="*/ 7525 h 1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610" h="17335">
                    <a:moveTo>
                      <a:pt x="15707" y="17336"/>
                    </a:moveTo>
                    <a:lnTo>
                      <a:pt x="9710" y="13430"/>
                    </a:lnTo>
                    <a:lnTo>
                      <a:pt x="3808" y="17336"/>
                    </a:lnTo>
                    <a:lnTo>
                      <a:pt x="5902" y="10763"/>
                    </a:lnTo>
                    <a:lnTo>
                      <a:pt x="0" y="6477"/>
                    </a:lnTo>
                    <a:lnTo>
                      <a:pt x="7425" y="6382"/>
                    </a:lnTo>
                    <a:lnTo>
                      <a:pt x="9805" y="0"/>
                    </a:lnTo>
                    <a:lnTo>
                      <a:pt x="12185" y="6382"/>
                    </a:lnTo>
                    <a:lnTo>
                      <a:pt x="19610" y="6477"/>
                    </a:lnTo>
                    <a:lnTo>
                      <a:pt x="13708" y="10763"/>
                    </a:lnTo>
                    <a:lnTo>
                      <a:pt x="15707" y="17336"/>
                    </a:lnTo>
                    <a:close/>
                    <a:moveTo>
                      <a:pt x="3237" y="7525"/>
                    </a:moveTo>
                    <a:lnTo>
                      <a:pt x="7140" y="10382"/>
                    </a:lnTo>
                    <a:lnTo>
                      <a:pt x="5712" y="14859"/>
                    </a:lnTo>
                    <a:lnTo>
                      <a:pt x="9710" y="12192"/>
                    </a:lnTo>
                    <a:lnTo>
                      <a:pt x="13708" y="14859"/>
                    </a:lnTo>
                    <a:lnTo>
                      <a:pt x="12280" y="10382"/>
                    </a:lnTo>
                    <a:lnTo>
                      <a:pt x="16279" y="7525"/>
                    </a:lnTo>
                    <a:lnTo>
                      <a:pt x="11328" y="7429"/>
                    </a:lnTo>
                    <a:lnTo>
                      <a:pt x="9710" y="3048"/>
                    </a:lnTo>
                    <a:lnTo>
                      <a:pt x="8092" y="7429"/>
                    </a:lnTo>
                    <a:lnTo>
                      <a:pt x="3237" y="7525"/>
                    </a:lnTo>
                    <a:close/>
                  </a:path>
                </a:pathLst>
              </a:custGeom>
              <a:solidFill>
                <a:srgbClr val="F8EB37"/>
              </a:solidFill>
              <a:ln w="9509" cap="flat">
                <a:noFill/>
                <a:prstDash val="solid"/>
                <a:miter/>
              </a:ln>
            </p:spPr>
            <p:txBody>
              <a:bodyPr rtlCol="0" anchor="ctr"/>
              <a:lstStyle/>
              <a:p>
                <a:endParaRPr lang="en-US" b="0" i="0">
                  <a:latin typeface="Calibri" panose="020F0502020204030204" pitchFamily="34" charset="0"/>
                </a:endParaRPr>
              </a:p>
            </p:txBody>
          </p:sp>
          <p:grpSp>
            <p:nvGrpSpPr>
              <p:cNvPr id="244" name="Graphic 76">
                <a:extLst>
                  <a:ext uri="{FF2B5EF4-FFF2-40B4-BE49-F238E27FC236}">
                    <a16:creationId xmlns:a16="http://schemas.microsoft.com/office/drawing/2014/main" id="{2A135762-D577-0E40-9FC8-B9EA09C80AEF}"/>
                  </a:ext>
                </a:extLst>
              </p:cNvPr>
              <p:cNvGrpSpPr/>
              <p:nvPr/>
            </p:nvGrpSpPr>
            <p:grpSpPr>
              <a:xfrm>
                <a:off x="8206877" y="4909375"/>
                <a:ext cx="365840" cy="45338"/>
                <a:chOff x="8206877" y="4909375"/>
                <a:chExt cx="365840" cy="45338"/>
              </a:xfrm>
              <a:solidFill>
                <a:srgbClr val="23509E"/>
              </a:solidFill>
            </p:grpSpPr>
            <p:sp>
              <p:nvSpPr>
                <p:cNvPr id="282" name="Freeform 281">
                  <a:extLst>
                    <a:ext uri="{FF2B5EF4-FFF2-40B4-BE49-F238E27FC236}">
                      <a16:creationId xmlns:a16="http://schemas.microsoft.com/office/drawing/2014/main" id="{194C4E14-14F3-6E44-88AE-CBF85A8D0D4A}"/>
                    </a:ext>
                  </a:extLst>
                </p:cNvPr>
                <p:cNvSpPr/>
                <p:nvPr/>
              </p:nvSpPr>
              <p:spPr>
                <a:xfrm>
                  <a:off x="8206877" y="4909375"/>
                  <a:ext cx="30462" cy="35718"/>
                </a:xfrm>
                <a:custGeom>
                  <a:avLst/>
                  <a:gdLst>
                    <a:gd name="connsiteX0" fmla="*/ 25893 w 30462"/>
                    <a:gd name="connsiteY0" fmla="*/ 23050 h 35718"/>
                    <a:gd name="connsiteX1" fmla="*/ 30463 w 30462"/>
                    <a:gd name="connsiteY1" fmla="*/ 24194 h 35718"/>
                    <a:gd name="connsiteX2" fmla="*/ 25322 w 30462"/>
                    <a:gd name="connsiteY2" fmla="*/ 32766 h 35718"/>
                    <a:gd name="connsiteX3" fmla="*/ 16183 w 30462"/>
                    <a:gd name="connsiteY3" fmla="*/ 35719 h 35718"/>
                    <a:gd name="connsiteX4" fmla="*/ 7140 w 30462"/>
                    <a:gd name="connsiteY4" fmla="*/ 33433 h 35718"/>
                    <a:gd name="connsiteX5" fmla="*/ 1808 w 30462"/>
                    <a:gd name="connsiteY5" fmla="*/ 26861 h 35718"/>
                    <a:gd name="connsiteX6" fmla="*/ 0 w 30462"/>
                    <a:gd name="connsiteY6" fmla="*/ 17621 h 35718"/>
                    <a:gd name="connsiteX7" fmla="*/ 2094 w 30462"/>
                    <a:gd name="connsiteY7" fmla="*/ 8192 h 35718"/>
                    <a:gd name="connsiteX8" fmla="*/ 7996 w 30462"/>
                    <a:gd name="connsiteY8" fmla="*/ 2096 h 35718"/>
                    <a:gd name="connsiteX9" fmla="*/ 16374 w 30462"/>
                    <a:gd name="connsiteY9" fmla="*/ 0 h 35718"/>
                    <a:gd name="connsiteX10" fmla="*/ 25132 w 30462"/>
                    <a:gd name="connsiteY10" fmla="*/ 2667 h 35718"/>
                    <a:gd name="connsiteX11" fmla="*/ 30082 w 30462"/>
                    <a:gd name="connsiteY11" fmla="*/ 10096 h 35718"/>
                    <a:gd name="connsiteX12" fmla="*/ 25608 w 30462"/>
                    <a:gd name="connsiteY12" fmla="*/ 11144 h 35718"/>
                    <a:gd name="connsiteX13" fmla="*/ 22085 w 30462"/>
                    <a:gd name="connsiteY13" fmla="*/ 5620 h 35718"/>
                    <a:gd name="connsiteX14" fmla="*/ 16374 w 30462"/>
                    <a:gd name="connsiteY14" fmla="*/ 3905 h 35718"/>
                    <a:gd name="connsiteX15" fmla="*/ 9710 w 30462"/>
                    <a:gd name="connsiteY15" fmla="*/ 5810 h 35718"/>
                    <a:gd name="connsiteX16" fmla="*/ 5997 w 30462"/>
                    <a:gd name="connsiteY16" fmla="*/ 10954 h 35718"/>
                    <a:gd name="connsiteX17" fmla="*/ 4950 w 30462"/>
                    <a:gd name="connsiteY17" fmla="*/ 17621 h 35718"/>
                    <a:gd name="connsiteX18" fmla="*/ 6188 w 30462"/>
                    <a:gd name="connsiteY18" fmla="*/ 25337 h 35718"/>
                    <a:gd name="connsiteX19" fmla="*/ 10186 w 30462"/>
                    <a:gd name="connsiteY19" fmla="*/ 30290 h 35718"/>
                    <a:gd name="connsiteX20" fmla="*/ 16088 w 30462"/>
                    <a:gd name="connsiteY20" fmla="*/ 31909 h 35718"/>
                    <a:gd name="connsiteX21" fmla="*/ 22562 w 30462"/>
                    <a:gd name="connsiteY21" fmla="*/ 29718 h 35718"/>
                    <a:gd name="connsiteX22" fmla="*/ 25893 w 30462"/>
                    <a:gd name="connsiteY22" fmla="*/ 23050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462" h="35718">
                      <a:moveTo>
                        <a:pt x="25893" y="23050"/>
                      </a:moveTo>
                      <a:lnTo>
                        <a:pt x="30463" y="24194"/>
                      </a:lnTo>
                      <a:cubicBezTo>
                        <a:pt x="29511" y="27908"/>
                        <a:pt x="27797" y="30861"/>
                        <a:pt x="25322" y="32766"/>
                      </a:cubicBezTo>
                      <a:cubicBezTo>
                        <a:pt x="22847" y="34766"/>
                        <a:pt x="19801" y="35719"/>
                        <a:pt x="16183" y="35719"/>
                      </a:cubicBezTo>
                      <a:cubicBezTo>
                        <a:pt x="12471" y="35719"/>
                        <a:pt x="9424" y="34957"/>
                        <a:pt x="7140" y="33433"/>
                      </a:cubicBezTo>
                      <a:cubicBezTo>
                        <a:pt x="4760" y="31909"/>
                        <a:pt x="3046" y="29718"/>
                        <a:pt x="1808" y="26861"/>
                      </a:cubicBezTo>
                      <a:cubicBezTo>
                        <a:pt x="571" y="24003"/>
                        <a:pt x="0" y="20860"/>
                        <a:pt x="0" y="17621"/>
                      </a:cubicBezTo>
                      <a:cubicBezTo>
                        <a:pt x="0" y="14002"/>
                        <a:pt x="666" y="10858"/>
                        <a:pt x="2094" y="8192"/>
                      </a:cubicBezTo>
                      <a:cubicBezTo>
                        <a:pt x="3427" y="5525"/>
                        <a:pt x="5426" y="3429"/>
                        <a:pt x="7996" y="2096"/>
                      </a:cubicBezTo>
                      <a:cubicBezTo>
                        <a:pt x="10567" y="667"/>
                        <a:pt x="13327" y="0"/>
                        <a:pt x="16374" y="0"/>
                      </a:cubicBezTo>
                      <a:cubicBezTo>
                        <a:pt x="19801" y="0"/>
                        <a:pt x="22752" y="857"/>
                        <a:pt x="25132" y="2667"/>
                      </a:cubicBezTo>
                      <a:cubicBezTo>
                        <a:pt x="27512" y="4382"/>
                        <a:pt x="29130" y="6858"/>
                        <a:pt x="30082" y="10096"/>
                      </a:cubicBezTo>
                      <a:lnTo>
                        <a:pt x="25608" y="11144"/>
                      </a:lnTo>
                      <a:cubicBezTo>
                        <a:pt x="24846" y="8668"/>
                        <a:pt x="23609" y="6763"/>
                        <a:pt x="22085" y="5620"/>
                      </a:cubicBezTo>
                      <a:cubicBezTo>
                        <a:pt x="20562" y="4477"/>
                        <a:pt x="18658" y="3905"/>
                        <a:pt x="16374" y="3905"/>
                      </a:cubicBezTo>
                      <a:cubicBezTo>
                        <a:pt x="13708" y="3905"/>
                        <a:pt x="11519" y="4572"/>
                        <a:pt x="9710" y="5810"/>
                      </a:cubicBezTo>
                      <a:cubicBezTo>
                        <a:pt x="7901" y="7049"/>
                        <a:pt x="6664" y="8763"/>
                        <a:pt x="5997" y="10954"/>
                      </a:cubicBezTo>
                      <a:cubicBezTo>
                        <a:pt x="5236" y="13145"/>
                        <a:pt x="4950" y="15335"/>
                        <a:pt x="4950" y="17621"/>
                      </a:cubicBezTo>
                      <a:cubicBezTo>
                        <a:pt x="4950" y="20574"/>
                        <a:pt x="5331" y="23146"/>
                        <a:pt x="6188" y="25337"/>
                      </a:cubicBezTo>
                      <a:cubicBezTo>
                        <a:pt x="7044" y="27527"/>
                        <a:pt x="8377" y="29146"/>
                        <a:pt x="10186" y="30290"/>
                      </a:cubicBezTo>
                      <a:cubicBezTo>
                        <a:pt x="11995" y="31337"/>
                        <a:pt x="13994" y="31909"/>
                        <a:pt x="16088" y="31909"/>
                      </a:cubicBezTo>
                      <a:cubicBezTo>
                        <a:pt x="18658" y="31909"/>
                        <a:pt x="20848" y="31147"/>
                        <a:pt x="22562" y="29718"/>
                      </a:cubicBezTo>
                      <a:cubicBezTo>
                        <a:pt x="24085" y="28194"/>
                        <a:pt x="25227" y="26003"/>
                        <a:pt x="25893" y="23050"/>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3" name="Freeform 282">
                  <a:extLst>
                    <a:ext uri="{FF2B5EF4-FFF2-40B4-BE49-F238E27FC236}">
                      <a16:creationId xmlns:a16="http://schemas.microsoft.com/office/drawing/2014/main" id="{9F888627-8D5F-D245-8317-98DAD75B5517}"/>
                    </a:ext>
                  </a:extLst>
                </p:cNvPr>
                <p:cNvSpPr/>
                <p:nvPr/>
              </p:nvSpPr>
              <p:spPr>
                <a:xfrm>
                  <a:off x="8240862" y="4918995"/>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4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7" y="1143"/>
                        <a:pt x="20277" y="3429"/>
                      </a:cubicBezTo>
                      <a:cubicBezTo>
                        <a:pt x="22467" y="5715"/>
                        <a:pt x="23514" y="8763"/>
                        <a:pt x="23514" y="12764"/>
                      </a:cubicBezTo>
                      <a:cubicBezTo>
                        <a:pt x="23514" y="16002"/>
                        <a:pt x="23038" y="18479"/>
                        <a:pt x="22086" y="20384"/>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4" name="Freeform 283">
                  <a:extLst>
                    <a:ext uri="{FF2B5EF4-FFF2-40B4-BE49-F238E27FC236}">
                      <a16:creationId xmlns:a16="http://schemas.microsoft.com/office/drawing/2014/main" id="{07E056F4-DDB2-9E42-A5EF-DC6CB678B702}"/>
                    </a:ext>
                  </a:extLst>
                </p:cNvPr>
                <p:cNvSpPr/>
                <p:nvPr/>
              </p:nvSpPr>
              <p:spPr>
                <a:xfrm>
                  <a:off x="8267612" y="4929949"/>
                  <a:ext cx="13042" cy="4286"/>
                </a:xfrm>
                <a:custGeom>
                  <a:avLst/>
                  <a:gdLst>
                    <a:gd name="connsiteX0" fmla="*/ 0 w 13042"/>
                    <a:gd name="connsiteY0" fmla="*/ 4286 h 4286"/>
                    <a:gd name="connsiteX1" fmla="*/ 0 w 13042"/>
                    <a:gd name="connsiteY1" fmla="*/ 0 h 4286"/>
                    <a:gd name="connsiteX2" fmla="*/ 13042 w 13042"/>
                    <a:gd name="connsiteY2" fmla="*/ 0 h 4286"/>
                    <a:gd name="connsiteX3" fmla="*/ 13042 w 13042"/>
                    <a:gd name="connsiteY3" fmla="*/ 4286 h 4286"/>
                    <a:gd name="connsiteX4" fmla="*/ 0 w 13042"/>
                    <a:gd name="connsiteY4" fmla="*/ 4286 h 42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2" h="4286">
                      <a:moveTo>
                        <a:pt x="0" y="4286"/>
                      </a:moveTo>
                      <a:lnTo>
                        <a:pt x="0" y="0"/>
                      </a:lnTo>
                      <a:lnTo>
                        <a:pt x="13042" y="0"/>
                      </a:lnTo>
                      <a:lnTo>
                        <a:pt x="13042" y="4286"/>
                      </a:lnTo>
                      <a:lnTo>
                        <a:pt x="0" y="428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5" name="Freeform 284">
                  <a:extLst>
                    <a:ext uri="{FF2B5EF4-FFF2-40B4-BE49-F238E27FC236}">
                      <a16:creationId xmlns:a16="http://schemas.microsoft.com/office/drawing/2014/main" id="{7455F6E8-E150-BA47-93BA-F75161D3EF96}"/>
                    </a:ext>
                  </a:extLst>
                </p:cNvPr>
                <p:cNvSpPr/>
                <p:nvPr/>
              </p:nvSpPr>
              <p:spPr>
                <a:xfrm>
                  <a:off x="8282654" y="4909470"/>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7 h 35147"/>
                    <a:gd name="connsiteX4" fmla="*/ 3713 w 14660"/>
                    <a:gd name="connsiteY4" fmla="*/ 10097 h 35147"/>
                    <a:gd name="connsiteX5" fmla="*/ 3713 w 14660"/>
                    <a:gd name="connsiteY5" fmla="*/ 7430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7 h 35147"/>
                    <a:gd name="connsiteX15" fmla="*/ 12852 w 14660"/>
                    <a:gd name="connsiteY15" fmla="*/ 10097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7"/>
                      </a:lnTo>
                      <a:lnTo>
                        <a:pt x="3713" y="10097"/>
                      </a:lnTo>
                      <a:lnTo>
                        <a:pt x="3713" y="7430"/>
                      </a:lnTo>
                      <a:cubicBezTo>
                        <a:pt x="3713" y="5715"/>
                        <a:pt x="3903" y="4477"/>
                        <a:pt x="4189" y="3715"/>
                      </a:cubicBezTo>
                      <a:cubicBezTo>
                        <a:pt x="4569"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7"/>
                      </a:lnTo>
                      <a:lnTo>
                        <a:pt x="12852" y="10097"/>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6" name="Freeform 285">
                  <a:extLst>
                    <a:ext uri="{FF2B5EF4-FFF2-40B4-BE49-F238E27FC236}">
                      <a16:creationId xmlns:a16="http://schemas.microsoft.com/office/drawing/2014/main" id="{C2A5389C-BF14-5944-B194-0BDD63CE56BF}"/>
                    </a:ext>
                  </a:extLst>
                </p:cNvPr>
                <p:cNvSpPr/>
                <p:nvPr/>
              </p:nvSpPr>
              <p:spPr>
                <a:xfrm>
                  <a:off x="8298647" y="4919567"/>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6"/>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70" y="18383"/>
                      </a:cubicBezTo>
                      <a:cubicBezTo>
                        <a:pt x="4855" y="19526"/>
                        <a:pt x="5426" y="20383"/>
                        <a:pt x="6283" y="21050"/>
                      </a:cubicBezTo>
                      <a:cubicBezTo>
                        <a:pt x="7140" y="21717"/>
                        <a:pt x="8187" y="22003"/>
                        <a:pt x="9520" y="22003"/>
                      </a:cubicBezTo>
                      <a:cubicBezTo>
                        <a:pt x="10757"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7" name="Freeform 286">
                  <a:extLst>
                    <a:ext uri="{FF2B5EF4-FFF2-40B4-BE49-F238E27FC236}">
                      <a16:creationId xmlns:a16="http://schemas.microsoft.com/office/drawing/2014/main" id="{3D1E8332-8C9A-3741-B0FD-95C6F1068C1C}"/>
                    </a:ext>
                  </a:extLst>
                </p:cNvPr>
                <p:cNvSpPr/>
                <p:nvPr/>
              </p:nvSpPr>
              <p:spPr>
                <a:xfrm>
                  <a:off x="8325587" y="4918995"/>
                  <a:ext cx="20372" cy="25622"/>
                </a:xfrm>
                <a:custGeom>
                  <a:avLst/>
                  <a:gdLst>
                    <a:gd name="connsiteX0" fmla="*/ 0 w 20372"/>
                    <a:gd name="connsiteY0" fmla="*/ 25622 h 25622"/>
                    <a:gd name="connsiteX1" fmla="*/ 0 w 20372"/>
                    <a:gd name="connsiteY1" fmla="*/ 572 h 25622"/>
                    <a:gd name="connsiteX2" fmla="*/ 3808 w 20372"/>
                    <a:gd name="connsiteY2" fmla="*/ 572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2"/>
                      </a:lnTo>
                      <a:lnTo>
                        <a:pt x="3808" y="572"/>
                      </a:lnTo>
                      <a:lnTo>
                        <a:pt x="3808" y="4096"/>
                      </a:lnTo>
                      <a:cubicBezTo>
                        <a:pt x="5617" y="1334"/>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8" name="Freeform 287">
                  <a:extLst>
                    <a:ext uri="{FF2B5EF4-FFF2-40B4-BE49-F238E27FC236}">
                      <a16:creationId xmlns:a16="http://schemas.microsoft.com/office/drawing/2014/main" id="{238D5B00-2518-264E-BEE6-84974A0E5DBC}"/>
                    </a:ext>
                  </a:extLst>
                </p:cNvPr>
                <p:cNvSpPr/>
                <p:nvPr/>
              </p:nvSpPr>
              <p:spPr>
                <a:xfrm>
                  <a:off x="8350909"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379 w 21609"/>
                    <a:gd name="connsiteY15" fmla="*/ 21812 h 34956"/>
                    <a:gd name="connsiteX16" fmla="*/ 6378 w 21609"/>
                    <a:gd name="connsiteY16" fmla="*/ 28956 h 34956"/>
                    <a:gd name="connsiteX17" fmla="*/ 11138 w 21609"/>
                    <a:gd name="connsiteY17" fmla="*/ 31337 h 34956"/>
                    <a:gd name="connsiteX18" fmla="*/ 15898 w 21609"/>
                    <a:gd name="connsiteY18" fmla="*/ 29051 h 34956"/>
                    <a:gd name="connsiteX19" fmla="*/ 17802 w 21609"/>
                    <a:gd name="connsiteY19" fmla="*/ 22098 h 34956"/>
                    <a:gd name="connsiteX20" fmla="*/ 15803 w 21609"/>
                    <a:gd name="connsiteY20" fmla="*/ 14573 h 34956"/>
                    <a:gd name="connsiteX21" fmla="*/ 10948 w 21609"/>
                    <a:gd name="connsiteY21" fmla="*/ 12192 h 34956"/>
                    <a:gd name="connsiteX22" fmla="*/ 6188 w 21609"/>
                    <a:gd name="connsiteY22" fmla="*/ 14478 h 34956"/>
                    <a:gd name="connsiteX23" fmla="*/ 4379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3"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8" y="10573"/>
                        <a:pt x="16659" y="11335"/>
                        <a:pt x="17421" y="12383"/>
                      </a:cubicBezTo>
                      <a:lnTo>
                        <a:pt x="17421" y="0"/>
                      </a:lnTo>
                      <a:lnTo>
                        <a:pt x="21610" y="0"/>
                      </a:lnTo>
                      <a:lnTo>
                        <a:pt x="21610" y="34576"/>
                      </a:lnTo>
                      <a:lnTo>
                        <a:pt x="17802" y="34576"/>
                      </a:lnTo>
                      <a:close/>
                      <a:moveTo>
                        <a:pt x="4379" y="21812"/>
                      </a:moveTo>
                      <a:cubicBezTo>
                        <a:pt x="4379" y="25051"/>
                        <a:pt x="5045" y="27432"/>
                        <a:pt x="6378" y="28956"/>
                      </a:cubicBezTo>
                      <a:cubicBezTo>
                        <a:pt x="7711" y="30575"/>
                        <a:pt x="9329" y="31337"/>
                        <a:pt x="11138" y="31337"/>
                      </a:cubicBezTo>
                      <a:cubicBezTo>
                        <a:pt x="12947" y="31337"/>
                        <a:pt x="14565" y="30575"/>
                        <a:pt x="15898" y="29051"/>
                      </a:cubicBezTo>
                      <a:cubicBezTo>
                        <a:pt x="17231" y="27527"/>
                        <a:pt x="17802" y="25241"/>
                        <a:pt x="17802" y="22098"/>
                      </a:cubicBezTo>
                      <a:cubicBezTo>
                        <a:pt x="17802" y="18669"/>
                        <a:pt x="17136" y="16193"/>
                        <a:pt x="15803" y="14573"/>
                      </a:cubicBezTo>
                      <a:cubicBezTo>
                        <a:pt x="14470" y="12954"/>
                        <a:pt x="12852" y="12192"/>
                        <a:pt x="10948" y="12192"/>
                      </a:cubicBezTo>
                      <a:cubicBezTo>
                        <a:pt x="9044" y="12192"/>
                        <a:pt x="7521" y="12954"/>
                        <a:pt x="6188" y="14478"/>
                      </a:cubicBezTo>
                      <a:cubicBezTo>
                        <a:pt x="4950" y="16097"/>
                        <a:pt x="4379" y="18574"/>
                        <a:pt x="4379" y="2181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9" name="Freeform 288">
                  <a:extLst>
                    <a:ext uri="{FF2B5EF4-FFF2-40B4-BE49-F238E27FC236}">
                      <a16:creationId xmlns:a16="http://schemas.microsoft.com/office/drawing/2014/main" id="{EF028828-8A18-C647-A96B-5AF6206F8828}"/>
                    </a:ext>
                  </a:extLst>
                </p:cNvPr>
                <p:cNvSpPr/>
                <p:nvPr/>
              </p:nvSpPr>
              <p:spPr>
                <a:xfrm>
                  <a:off x="8377945"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570" y="10763"/>
                      </a:moveTo>
                      <a:lnTo>
                        <a:pt x="18563" y="10763"/>
                      </a:lnTo>
                      <a:cubicBezTo>
                        <a:pt x="18373" y="8668"/>
                        <a:pt x="17802" y="7049"/>
                        <a:pt x="16945" y="6001"/>
                      </a:cubicBezTo>
                      <a:cubicBezTo>
                        <a:pt x="15612" y="4382"/>
                        <a:pt x="13804" y="3524"/>
                        <a:pt x="11709" y="3524"/>
                      </a:cubicBezTo>
                      <a:cubicBezTo>
                        <a:pt x="9806" y="3524"/>
                        <a:pt x="8092" y="4191"/>
                        <a:pt x="6759" y="5525"/>
                      </a:cubicBezTo>
                      <a:cubicBezTo>
                        <a:pt x="5426" y="6858"/>
                        <a:pt x="4665" y="8573"/>
                        <a:pt x="4570"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0" name="Freeform 289">
                  <a:extLst>
                    <a:ext uri="{FF2B5EF4-FFF2-40B4-BE49-F238E27FC236}">
                      <a16:creationId xmlns:a16="http://schemas.microsoft.com/office/drawing/2014/main" id="{1839F9A0-32F6-7D49-8367-64C26F9035FC}"/>
                    </a:ext>
                  </a:extLst>
                </p:cNvPr>
                <p:cNvSpPr/>
                <p:nvPr/>
              </p:nvSpPr>
              <p:spPr>
                <a:xfrm>
                  <a:off x="8404505" y="4910232"/>
                  <a:ext cx="21609" cy="34956"/>
                </a:xfrm>
                <a:custGeom>
                  <a:avLst/>
                  <a:gdLst>
                    <a:gd name="connsiteX0" fmla="*/ 17802 w 21609"/>
                    <a:gd name="connsiteY0" fmla="*/ 34385 h 34956"/>
                    <a:gd name="connsiteX1" fmla="*/ 17802 w 21609"/>
                    <a:gd name="connsiteY1" fmla="*/ 31242 h 34956"/>
                    <a:gd name="connsiteX2" fmla="*/ 10757 w 21609"/>
                    <a:gd name="connsiteY2" fmla="*/ 34957 h 34956"/>
                    <a:gd name="connsiteX3" fmla="*/ 5236 w 21609"/>
                    <a:gd name="connsiteY3" fmla="*/ 33338 h 34956"/>
                    <a:gd name="connsiteX4" fmla="*/ 1333 w 21609"/>
                    <a:gd name="connsiteY4" fmla="*/ 28766 h 34956"/>
                    <a:gd name="connsiteX5" fmla="*/ 0 w 21609"/>
                    <a:gd name="connsiteY5" fmla="*/ 22003 h 34956"/>
                    <a:gd name="connsiteX6" fmla="*/ 1238 w 21609"/>
                    <a:gd name="connsiteY6" fmla="*/ 15240 h 34956"/>
                    <a:gd name="connsiteX7" fmla="*/ 4950 w 21609"/>
                    <a:gd name="connsiteY7" fmla="*/ 10573 h 34956"/>
                    <a:gd name="connsiteX8" fmla="*/ 10567 w 21609"/>
                    <a:gd name="connsiteY8" fmla="*/ 8954 h 34956"/>
                    <a:gd name="connsiteX9" fmla="*/ 14565 w 21609"/>
                    <a:gd name="connsiteY9" fmla="*/ 9906 h 34956"/>
                    <a:gd name="connsiteX10" fmla="*/ 17421 w 21609"/>
                    <a:gd name="connsiteY10" fmla="*/ 12383 h 34956"/>
                    <a:gd name="connsiteX11" fmla="*/ 17421 w 21609"/>
                    <a:gd name="connsiteY11" fmla="*/ 0 h 34956"/>
                    <a:gd name="connsiteX12" fmla="*/ 21610 w 21609"/>
                    <a:gd name="connsiteY12" fmla="*/ 0 h 34956"/>
                    <a:gd name="connsiteX13" fmla="*/ 21610 w 21609"/>
                    <a:gd name="connsiteY13" fmla="*/ 34576 h 34956"/>
                    <a:gd name="connsiteX14" fmla="*/ 17802 w 21609"/>
                    <a:gd name="connsiteY14" fmla="*/ 34576 h 34956"/>
                    <a:gd name="connsiteX15" fmla="*/ 4474 w 21609"/>
                    <a:gd name="connsiteY15" fmla="*/ 21812 h 34956"/>
                    <a:gd name="connsiteX16" fmla="*/ 6473 w 21609"/>
                    <a:gd name="connsiteY16" fmla="*/ 28956 h 34956"/>
                    <a:gd name="connsiteX17" fmla="*/ 11233 w 21609"/>
                    <a:gd name="connsiteY17" fmla="*/ 31337 h 34956"/>
                    <a:gd name="connsiteX18" fmla="*/ 15993 w 21609"/>
                    <a:gd name="connsiteY18" fmla="*/ 29051 h 34956"/>
                    <a:gd name="connsiteX19" fmla="*/ 17897 w 21609"/>
                    <a:gd name="connsiteY19" fmla="*/ 22098 h 34956"/>
                    <a:gd name="connsiteX20" fmla="*/ 15898 w 21609"/>
                    <a:gd name="connsiteY20" fmla="*/ 14573 h 34956"/>
                    <a:gd name="connsiteX21" fmla="*/ 11043 w 21609"/>
                    <a:gd name="connsiteY21" fmla="*/ 12192 h 34956"/>
                    <a:gd name="connsiteX22" fmla="*/ 6283 w 21609"/>
                    <a:gd name="connsiteY22" fmla="*/ 14478 h 34956"/>
                    <a:gd name="connsiteX23" fmla="*/ 4474 w 21609"/>
                    <a:gd name="connsiteY23" fmla="*/ 21812 h 34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609" h="34956">
                      <a:moveTo>
                        <a:pt x="17802" y="34385"/>
                      </a:moveTo>
                      <a:lnTo>
                        <a:pt x="17802" y="31242"/>
                      </a:lnTo>
                      <a:cubicBezTo>
                        <a:pt x="16184" y="33719"/>
                        <a:pt x="13899" y="34957"/>
                        <a:pt x="10757" y="34957"/>
                      </a:cubicBezTo>
                      <a:cubicBezTo>
                        <a:pt x="8758" y="34957"/>
                        <a:pt x="6949" y="34385"/>
                        <a:pt x="5236" y="33338"/>
                      </a:cubicBezTo>
                      <a:cubicBezTo>
                        <a:pt x="3522" y="32195"/>
                        <a:pt x="2285" y="30671"/>
                        <a:pt x="1333" y="28766"/>
                      </a:cubicBezTo>
                      <a:cubicBezTo>
                        <a:pt x="381" y="26765"/>
                        <a:pt x="0" y="24479"/>
                        <a:pt x="0" y="22003"/>
                      </a:cubicBezTo>
                      <a:cubicBezTo>
                        <a:pt x="0" y="19526"/>
                        <a:pt x="381" y="17240"/>
                        <a:pt x="1238" y="15240"/>
                      </a:cubicBezTo>
                      <a:cubicBezTo>
                        <a:pt x="2094" y="13240"/>
                        <a:pt x="3332" y="11621"/>
                        <a:pt x="4950" y="10573"/>
                      </a:cubicBezTo>
                      <a:cubicBezTo>
                        <a:pt x="6569" y="9525"/>
                        <a:pt x="8473" y="8954"/>
                        <a:pt x="10567" y="8954"/>
                      </a:cubicBezTo>
                      <a:cubicBezTo>
                        <a:pt x="12090" y="8954"/>
                        <a:pt x="13423" y="9239"/>
                        <a:pt x="14565" y="9906"/>
                      </a:cubicBezTo>
                      <a:cubicBezTo>
                        <a:pt x="15707" y="10573"/>
                        <a:pt x="16659" y="11335"/>
                        <a:pt x="17421" y="12383"/>
                      </a:cubicBezTo>
                      <a:lnTo>
                        <a:pt x="17421" y="0"/>
                      </a:lnTo>
                      <a:lnTo>
                        <a:pt x="21610" y="0"/>
                      </a:lnTo>
                      <a:lnTo>
                        <a:pt x="21610" y="34576"/>
                      </a:lnTo>
                      <a:lnTo>
                        <a:pt x="17802" y="34576"/>
                      </a:lnTo>
                      <a:close/>
                      <a:moveTo>
                        <a:pt x="4474" y="21812"/>
                      </a:moveTo>
                      <a:cubicBezTo>
                        <a:pt x="4474" y="25051"/>
                        <a:pt x="5141" y="27432"/>
                        <a:pt x="6473" y="28956"/>
                      </a:cubicBezTo>
                      <a:cubicBezTo>
                        <a:pt x="7806" y="30575"/>
                        <a:pt x="9425" y="31337"/>
                        <a:pt x="11233" y="31337"/>
                      </a:cubicBezTo>
                      <a:cubicBezTo>
                        <a:pt x="13042" y="31337"/>
                        <a:pt x="14660" y="30575"/>
                        <a:pt x="15993" y="29051"/>
                      </a:cubicBezTo>
                      <a:cubicBezTo>
                        <a:pt x="17326" y="27527"/>
                        <a:pt x="17897" y="25241"/>
                        <a:pt x="17897" y="22098"/>
                      </a:cubicBezTo>
                      <a:cubicBezTo>
                        <a:pt x="17897" y="18669"/>
                        <a:pt x="17231" y="16193"/>
                        <a:pt x="15898" y="14573"/>
                      </a:cubicBezTo>
                      <a:cubicBezTo>
                        <a:pt x="14565" y="12954"/>
                        <a:pt x="12947" y="12192"/>
                        <a:pt x="11043" y="12192"/>
                      </a:cubicBezTo>
                      <a:cubicBezTo>
                        <a:pt x="9139" y="12192"/>
                        <a:pt x="7616" y="12954"/>
                        <a:pt x="6283" y="14478"/>
                      </a:cubicBezTo>
                      <a:cubicBezTo>
                        <a:pt x="5045" y="16097"/>
                        <a:pt x="4474" y="18574"/>
                        <a:pt x="4474" y="2181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1" name="Freeform 290">
                  <a:extLst>
                    <a:ext uri="{FF2B5EF4-FFF2-40B4-BE49-F238E27FC236}">
                      <a16:creationId xmlns:a16="http://schemas.microsoft.com/office/drawing/2014/main" id="{4B4378AC-D972-5A4D-92CD-BC0223AF320F}"/>
                    </a:ext>
                  </a:extLst>
                </p:cNvPr>
                <p:cNvSpPr/>
                <p:nvPr/>
              </p:nvSpPr>
              <p:spPr>
                <a:xfrm>
                  <a:off x="8446392" y="4910042"/>
                  <a:ext cx="21800" cy="35051"/>
                </a:xfrm>
                <a:custGeom>
                  <a:avLst/>
                  <a:gdLst>
                    <a:gd name="connsiteX0" fmla="*/ 3903 w 21800"/>
                    <a:gd name="connsiteY0" fmla="*/ 34576 h 35051"/>
                    <a:gd name="connsiteX1" fmla="*/ 0 w 21800"/>
                    <a:gd name="connsiteY1" fmla="*/ 34576 h 35051"/>
                    <a:gd name="connsiteX2" fmla="*/ 0 w 21800"/>
                    <a:gd name="connsiteY2" fmla="*/ 0 h 35051"/>
                    <a:gd name="connsiteX3" fmla="*/ 4284 w 21800"/>
                    <a:gd name="connsiteY3" fmla="*/ 0 h 35051"/>
                    <a:gd name="connsiteX4" fmla="*/ 4284 w 21800"/>
                    <a:gd name="connsiteY4" fmla="*/ 12287 h 35051"/>
                    <a:gd name="connsiteX5" fmla="*/ 11138 w 21800"/>
                    <a:gd name="connsiteY5" fmla="*/ 8953 h 35051"/>
                    <a:gd name="connsiteX6" fmla="*/ 15517 w 21800"/>
                    <a:gd name="connsiteY6" fmla="*/ 9906 h 35051"/>
                    <a:gd name="connsiteX7" fmla="*/ 18944 w 21800"/>
                    <a:gd name="connsiteY7" fmla="*/ 12478 h 35051"/>
                    <a:gd name="connsiteX8" fmla="*/ 21039 w 21800"/>
                    <a:gd name="connsiteY8" fmla="*/ 16573 h 35051"/>
                    <a:gd name="connsiteX9" fmla="*/ 21800 w 21800"/>
                    <a:gd name="connsiteY9" fmla="*/ 21622 h 35051"/>
                    <a:gd name="connsiteX10" fmla="*/ 18659 w 21800"/>
                    <a:gd name="connsiteY10" fmla="*/ 31528 h 35051"/>
                    <a:gd name="connsiteX11" fmla="*/ 11043 w 21800"/>
                    <a:gd name="connsiteY11" fmla="*/ 35052 h 35051"/>
                    <a:gd name="connsiteX12" fmla="*/ 4094 w 21800"/>
                    <a:gd name="connsiteY12" fmla="*/ 31337 h 35051"/>
                    <a:gd name="connsiteX13" fmla="*/ 4094 w 21800"/>
                    <a:gd name="connsiteY13" fmla="*/ 34576 h 35051"/>
                    <a:gd name="connsiteX14" fmla="*/ 3808 w 21800"/>
                    <a:gd name="connsiteY14" fmla="*/ 21812 h 35051"/>
                    <a:gd name="connsiteX15" fmla="*/ 5045 w 21800"/>
                    <a:gd name="connsiteY15" fmla="*/ 28289 h 35051"/>
                    <a:gd name="connsiteX16" fmla="*/ 10472 w 21800"/>
                    <a:gd name="connsiteY16" fmla="*/ 31528 h 35051"/>
                    <a:gd name="connsiteX17" fmla="*/ 15232 w 21800"/>
                    <a:gd name="connsiteY17" fmla="*/ 29146 h 35051"/>
                    <a:gd name="connsiteX18" fmla="*/ 17231 w 21800"/>
                    <a:gd name="connsiteY18" fmla="*/ 21907 h 35051"/>
                    <a:gd name="connsiteX19" fmla="*/ 15327 w 21800"/>
                    <a:gd name="connsiteY19" fmla="*/ 14668 h 35051"/>
                    <a:gd name="connsiteX20" fmla="*/ 10662 w 21800"/>
                    <a:gd name="connsiteY20" fmla="*/ 12287 h 35051"/>
                    <a:gd name="connsiteX21" fmla="*/ 5902 w 21800"/>
                    <a:gd name="connsiteY21" fmla="*/ 14668 h 35051"/>
                    <a:gd name="connsiteX22" fmla="*/ 3808 w 21800"/>
                    <a:gd name="connsiteY22" fmla="*/ 21812 h 35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00" h="35051">
                      <a:moveTo>
                        <a:pt x="3903" y="34576"/>
                      </a:moveTo>
                      <a:lnTo>
                        <a:pt x="0" y="34576"/>
                      </a:lnTo>
                      <a:lnTo>
                        <a:pt x="0" y="0"/>
                      </a:lnTo>
                      <a:lnTo>
                        <a:pt x="4284" y="0"/>
                      </a:lnTo>
                      <a:lnTo>
                        <a:pt x="4284" y="12287"/>
                      </a:lnTo>
                      <a:cubicBezTo>
                        <a:pt x="6093" y="10001"/>
                        <a:pt x="8377" y="8953"/>
                        <a:pt x="11138" y="8953"/>
                      </a:cubicBezTo>
                      <a:cubicBezTo>
                        <a:pt x="12661" y="8953"/>
                        <a:pt x="14089" y="9239"/>
                        <a:pt x="15517" y="9906"/>
                      </a:cubicBezTo>
                      <a:cubicBezTo>
                        <a:pt x="16850" y="10573"/>
                        <a:pt x="17992" y="11430"/>
                        <a:pt x="18944" y="12478"/>
                      </a:cubicBezTo>
                      <a:cubicBezTo>
                        <a:pt x="19801" y="13621"/>
                        <a:pt x="20563" y="14954"/>
                        <a:pt x="21039" y="16573"/>
                      </a:cubicBezTo>
                      <a:cubicBezTo>
                        <a:pt x="21515" y="18193"/>
                        <a:pt x="21800" y="19812"/>
                        <a:pt x="21800" y="21622"/>
                      </a:cubicBezTo>
                      <a:cubicBezTo>
                        <a:pt x="21800" y="25908"/>
                        <a:pt x="20753" y="29242"/>
                        <a:pt x="18659" y="31528"/>
                      </a:cubicBezTo>
                      <a:cubicBezTo>
                        <a:pt x="16564" y="33909"/>
                        <a:pt x="13994" y="35052"/>
                        <a:pt x="11043" y="35052"/>
                      </a:cubicBezTo>
                      <a:cubicBezTo>
                        <a:pt x="8092" y="35052"/>
                        <a:pt x="5807" y="33814"/>
                        <a:pt x="4094" y="31337"/>
                      </a:cubicBezTo>
                      <a:lnTo>
                        <a:pt x="4094" y="34576"/>
                      </a:lnTo>
                      <a:close/>
                      <a:moveTo>
                        <a:pt x="3808" y="21812"/>
                      </a:moveTo>
                      <a:cubicBezTo>
                        <a:pt x="3808" y="24860"/>
                        <a:pt x="4189" y="26956"/>
                        <a:pt x="5045" y="28289"/>
                      </a:cubicBezTo>
                      <a:cubicBezTo>
                        <a:pt x="6378" y="30480"/>
                        <a:pt x="8187" y="31528"/>
                        <a:pt x="10472" y="31528"/>
                      </a:cubicBezTo>
                      <a:cubicBezTo>
                        <a:pt x="12280" y="31528"/>
                        <a:pt x="13899" y="30766"/>
                        <a:pt x="15232" y="29146"/>
                      </a:cubicBezTo>
                      <a:cubicBezTo>
                        <a:pt x="16564" y="27527"/>
                        <a:pt x="17231" y="25146"/>
                        <a:pt x="17231" y="21907"/>
                      </a:cubicBezTo>
                      <a:cubicBezTo>
                        <a:pt x="17231" y="18669"/>
                        <a:pt x="16564" y="16192"/>
                        <a:pt x="15327" y="14668"/>
                      </a:cubicBezTo>
                      <a:cubicBezTo>
                        <a:pt x="13994" y="13144"/>
                        <a:pt x="12471" y="12287"/>
                        <a:pt x="10662" y="12287"/>
                      </a:cubicBezTo>
                      <a:cubicBezTo>
                        <a:pt x="8854" y="12287"/>
                        <a:pt x="7235" y="13049"/>
                        <a:pt x="5902" y="14668"/>
                      </a:cubicBezTo>
                      <a:cubicBezTo>
                        <a:pt x="4474" y="16478"/>
                        <a:pt x="3808" y="18764"/>
                        <a:pt x="3808" y="2181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2" name="Freeform 291">
                  <a:extLst>
                    <a:ext uri="{FF2B5EF4-FFF2-40B4-BE49-F238E27FC236}">
                      <a16:creationId xmlns:a16="http://schemas.microsoft.com/office/drawing/2014/main" id="{2403A105-DC54-F84E-91BC-95AA4F33B216}"/>
                    </a:ext>
                  </a:extLst>
                </p:cNvPr>
                <p:cNvSpPr/>
                <p:nvPr/>
              </p:nvSpPr>
              <p:spPr>
                <a:xfrm>
                  <a:off x="8470857" y="4919567"/>
                  <a:ext cx="22942" cy="35147"/>
                </a:xfrm>
                <a:custGeom>
                  <a:avLst/>
                  <a:gdLst>
                    <a:gd name="connsiteX0" fmla="*/ 2190 w 22942"/>
                    <a:gd name="connsiteY0" fmla="*/ 34671 h 35147"/>
                    <a:gd name="connsiteX1" fmla="*/ 1713 w 22942"/>
                    <a:gd name="connsiteY1" fmla="*/ 30671 h 35147"/>
                    <a:gd name="connsiteX2" fmla="*/ 4093 w 22942"/>
                    <a:gd name="connsiteY2" fmla="*/ 31051 h 35147"/>
                    <a:gd name="connsiteX3" fmla="*/ 6378 w 22942"/>
                    <a:gd name="connsiteY3" fmla="*/ 30575 h 35147"/>
                    <a:gd name="connsiteX4" fmla="*/ 7806 w 22942"/>
                    <a:gd name="connsiteY4" fmla="*/ 29242 h 35147"/>
                    <a:gd name="connsiteX5" fmla="*/ 9139 w 22942"/>
                    <a:gd name="connsiteY5" fmla="*/ 26098 h 35147"/>
                    <a:gd name="connsiteX6" fmla="*/ 9520 w 22942"/>
                    <a:gd name="connsiteY6" fmla="*/ 25051 h 35147"/>
                    <a:gd name="connsiteX7" fmla="*/ 0 w 22942"/>
                    <a:gd name="connsiteY7" fmla="*/ 0 h 35147"/>
                    <a:gd name="connsiteX8" fmla="*/ 4570 w 22942"/>
                    <a:gd name="connsiteY8" fmla="*/ 0 h 35147"/>
                    <a:gd name="connsiteX9" fmla="*/ 9805 w 22942"/>
                    <a:gd name="connsiteY9" fmla="*/ 14478 h 35147"/>
                    <a:gd name="connsiteX10" fmla="*/ 11614 w 22942"/>
                    <a:gd name="connsiteY10" fmla="*/ 20288 h 35147"/>
                    <a:gd name="connsiteX11" fmla="*/ 13327 w 22942"/>
                    <a:gd name="connsiteY11" fmla="*/ 14573 h 35147"/>
                    <a:gd name="connsiteX12" fmla="*/ 18658 w 22942"/>
                    <a:gd name="connsiteY12" fmla="*/ 0 h 35147"/>
                    <a:gd name="connsiteX13" fmla="*/ 22942 w 22942"/>
                    <a:gd name="connsiteY13" fmla="*/ 0 h 35147"/>
                    <a:gd name="connsiteX14" fmla="*/ 13423 w 22942"/>
                    <a:gd name="connsiteY14" fmla="*/ 25432 h 35147"/>
                    <a:gd name="connsiteX15" fmla="*/ 11043 w 22942"/>
                    <a:gd name="connsiteY15" fmla="*/ 31147 h 35147"/>
                    <a:gd name="connsiteX16" fmla="*/ 8473 w 22942"/>
                    <a:gd name="connsiteY16" fmla="*/ 34195 h 35147"/>
                    <a:gd name="connsiteX17" fmla="*/ 4950 w 22942"/>
                    <a:gd name="connsiteY17" fmla="*/ 35147 h 35147"/>
                    <a:gd name="connsiteX18" fmla="*/ 2190 w 22942"/>
                    <a:gd name="connsiteY18" fmla="*/ 34671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942" h="35147">
                      <a:moveTo>
                        <a:pt x="2190" y="34671"/>
                      </a:moveTo>
                      <a:lnTo>
                        <a:pt x="1713" y="30671"/>
                      </a:lnTo>
                      <a:cubicBezTo>
                        <a:pt x="2665" y="30956"/>
                        <a:pt x="3427" y="31051"/>
                        <a:pt x="4093" y="31051"/>
                      </a:cubicBezTo>
                      <a:cubicBezTo>
                        <a:pt x="5045" y="31051"/>
                        <a:pt x="5807" y="30861"/>
                        <a:pt x="6378" y="30575"/>
                      </a:cubicBezTo>
                      <a:cubicBezTo>
                        <a:pt x="6949" y="30289"/>
                        <a:pt x="7425" y="29813"/>
                        <a:pt x="7806" y="29242"/>
                      </a:cubicBezTo>
                      <a:cubicBezTo>
                        <a:pt x="8092" y="28861"/>
                        <a:pt x="8473" y="27718"/>
                        <a:pt x="9139" y="26098"/>
                      </a:cubicBezTo>
                      <a:cubicBezTo>
                        <a:pt x="9234" y="25908"/>
                        <a:pt x="9329" y="25527"/>
                        <a:pt x="9520" y="25051"/>
                      </a:cubicBezTo>
                      <a:lnTo>
                        <a:pt x="0" y="0"/>
                      </a:lnTo>
                      <a:lnTo>
                        <a:pt x="4570" y="0"/>
                      </a:lnTo>
                      <a:lnTo>
                        <a:pt x="9805" y="14478"/>
                      </a:lnTo>
                      <a:cubicBezTo>
                        <a:pt x="10472" y="16288"/>
                        <a:pt x="11043" y="18288"/>
                        <a:pt x="11614" y="20288"/>
                      </a:cubicBezTo>
                      <a:cubicBezTo>
                        <a:pt x="12090" y="18383"/>
                        <a:pt x="12661" y="16478"/>
                        <a:pt x="13327" y="14573"/>
                      </a:cubicBezTo>
                      <a:lnTo>
                        <a:pt x="18658" y="0"/>
                      </a:lnTo>
                      <a:lnTo>
                        <a:pt x="22942" y="0"/>
                      </a:lnTo>
                      <a:lnTo>
                        <a:pt x="13423" y="25432"/>
                      </a:lnTo>
                      <a:cubicBezTo>
                        <a:pt x="12376" y="28194"/>
                        <a:pt x="11614" y="30099"/>
                        <a:pt x="11043" y="31147"/>
                      </a:cubicBezTo>
                      <a:cubicBezTo>
                        <a:pt x="10281" y="32575"/>
                        <a:pt x="9424" y="33528"/>
                        <a:pt x="8473" y="34195"/>
                      </a:cubicBezTo>
                      <a:cubicBezTo>
                        <a:pt x="7521" y="34861"/>
                        <a:pt x="6378" y="35147"/>
                        <a:pt x="4950" y="35147"/>
                      </a:cubicBezTo>
                      <a:cubicBezTo>
                        <a:pt x="4093" y="35147"/>
                        <a:pt x="3142" y="34957"/>
                        <a:pt x="2190" y="34671"/>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3" name="Freeform 292">
                  <a:extLst>
                    <a:ext uri="{FF2B5EF4-FFF2-40B4-BE49-F238E27FC236}">
                      <a16:creationId xmlns:a16="http://schemas.microsoft.com/office/drawing/2014/main" id="{E6850B26-FF70-FC4A-A380-58417061D141}"/>
                    </a:ext>
                  </a:extLst>
                </p:cNvPr>
                <p:cNvSpPr/>
                <p:nvPr/>
              </p:nvSpPr>
              <p:spPr>
                <a:xfrm>
                  <a:off x="8508269" y="4910708"/>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90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7"/>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6"/>
                        <a:pt x="7521" y="29146"/>
                      </a:cubicBezTo>
                      <a:cubicBezTo>
                        <a:pt x="7711" y="29528"/>
                        <a:pt x="7901" y="29813"/>
                        <a:pt x="8282" y="30004"/>
                      </a:cubicBezTo>
                      <a:cubicBezTo>
                        <a:pt x="8663" y="30194"/>
                        <a:pt x="9139" y="30290"/>
                        <a:pt x="9710" y="30290"/>
                      </a:cubicBezTo>
                      <a:cubicBezTo>
                        <a:pt x="10377" y="30194"/>
                        <a:pt x="10948" y="30194"/>
                        <a:pt x="11709" y="3009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4" name="Freeform 293">
                  <a:extLst>
                    <a:ext uri="{FF2B5EF4-FFF2-40B4-BE49-F238E27FC236}">
                      <a16:creationId xmlns:a16="http://schemas.microsoft.com/office/drawing/2014/main" id="{152FAE47-647B-7D42-8F66-21B1B67F0965}"/>
                    </a:ext>
                  </a:extLst>
                </p:cNvPr>
                <p:cNvSpPr/>
                <p:nvPr/>
              </p:nvSpPr>
              <p:spPr>
                <a:xfrm>
                  <a:off x="8524167" y="4910042"/>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2 h 34670"/>
                    <a:gd name="connsiteX4" fmla="*/ 11804 w 20467"/>
                    <a:gd name="connsiteY4" fmla="*/ 8953 h 34670"/>
                    <a:gd name="connsiteX5" fmla="*/ 16659 w 20467"/>
                    <a:gd name="connsiteY5" fmla="*/ 10096 h 34670"/>
                    <a:gd name="connsiteX6" fmla="*/ 19610 w 20467"/>
                    <a:gd name="connsiteY6" fmla="*/ 13144 h 34670"/>
                    <a:gd name="connsiteX7" fmla="*/ 20467 w 20467"/>
                    <a:gd name="connsiteY7" fmla="*/ 18764 h 34670"/>
                    <a:gd name="connsiteX8" fmla="*/ 20467 w 20467"/>
                    <a:gd name="connsiteY8" fmla="*/ 34671 h 34670"/>
                    <a:gd name="connsiteX9" fmla="*/ 16184 w 20467"/>
                    <a:gd name="connsiteY9" fmla="*/ 34671 h 34670"/>
                    <a:gd name="connsiteX10" fmla="*/ 16184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2"/>
                      </a:lnTo>
                      <a:cubicBezTo>
                        <a:pt x="6283" y="10096"/>
                        <a:pt x="8758" y="8953"/>
                        <a:pt x="11804" y="8953"/>
                      </a:cubicBezTo>
                      <a:cubicBezTo>
                        <a:pt x="13613" y="8953"/>
                        <a:pt x="15232" y="9334"/>
                        <a:pt x="16659" y="10096"/>
                      </a:cubicBezTo>
                      <a:cubicBezTo>
                        <a:pt x="17992" y="10858"/>
                        <a:pt x="19039" y="11811"/>
                        <a:pt x="19610" y="13144"/>
                      </a:cubicBezTo>
                      <a:cubicBezTo>
                        <a:pt x="20182" y="14478"/>
                        <a:pt x="20467" y="16288"/>
                        <a:pt x="20467" y="18764"/>
                      </a:cubicBezTo>
                      <a:lnTo>
                        <a:pt x="20467" y="34671"/>
                      </a:lnTo>
                      <a:lnTo>
                        <a:pt x="16184" y="34671"/>
                      </a:lnTo>
                      <a:lnTo>
                        <a:pt x="16184" y="18764"/>
                      </a:lnTo>
                      <a:cubicBezTo>
                        <a:pt x="16184" y="16669"/>
                        <a:pt x="15707" y="15145"/>
                        <a:pt x="14851" y="14097"/>
                      </a:cubicBezTo>
                      <a:cubicBezTo>
                        <a:pt x="13899" y="13144"/>
                        <a:pt x="12661" y="12668"/>
                        <a:pt x="10948" y="12668"/>
                      </a:cubicBezTo>
                      <a:cubicBezTo>
                        <a:pt x="9710" y="12668"/>
                        <a:pt x="8472" y="12954"/>
                        <a:pt x="7425" y="13621"/>
                      </a:cubicBezTo>
                      <a:cubicBezTo>
                        <a:pt x="6283" y="14288"/>
                        <a:pt x="5521" y="15145"/>
                        <a:pt x="5045" y="16288"/>
                      </a:cubicBezTo>
                      <a:cubicBezTo>
                        <a:pt x="4570"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95" name="Freeform 294">
                  <a:extLst>
                    <a:ext uri="{FF2B5EF4-FFF2-40B4-BE49-F238E27FC236}">
                      <a16:creationId xmlns:a16="http://schemas.microsoft.com/office/drawing/2014/main" id="{A439A0A5-3C82-C742-8B37-1341B714BAEB}"/>
                    </a:ext>
                  </a:extLst>
                </p:cNvPr>
                <p:cNvSpPr/>
                <p:nvPr/>
              </p:nvSpPr>
              <p:spPr>
                <a:xfrm>
                  <a:off x="8549680" y="4918900"/>
                  <a:ext cx="23037" cy="26288"/>
                </a:xfrm>
                <a:custGeom>
                  <a:avLst/>
                  <a:gdLst>
                    <a:gd name="connsiteX0" fmla="*/ 18468 w 23037"/>
                    <a:gd name="connsiteY0" fmla="*/ 17621 h 26288"/>
                    <a:gd name="connsiteX1" fmla="*/ 22847 w 23037"/>
                    <a:gd name="connsiteY1" fmla="*/ 18193 h 26288"/>
                    <a:gd name="connsiteX2" fmla="*/ 19039 w 23037"/>
                    <a:gd name="connsiteY2" fmla="*/ 24194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70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5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5"/>
                        <a:pt x="20848" y="22765"/>
                        <a:pt x="19039" y="24194"/>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8" y="8954"/>
                        <a:pt x="23038" y="13049"/>
                      </a:cubicBezTo>
                      <a:cubicBezTo>
                        <a:pt x="23038" y="13335"/>
                        <a:pt x="23038" y="13716"/>
                        <a:pt x="23038" y="14192"/>
                      </a:cubicBezTo>
                      <a:lnTo>
                        <a:pt x="4379" y="14192"/>
                      </a:lnTo>
                      <a:cubicBezTo>
                        <a:pt x="4570" y="16954"/>
                        <a:pt x="5331" y="19050"/>
                        <a:pt x="6759" y="20479"/>
                      </a:cubicBezTo>
                      <a:cubicBezTo>
                        <a:pt x="8187" y="21908"/>
                        <a:pt x="9901" y="22670"/>
                        <a:pt x="11995" y="22670"/>
                      </a:cubicBezTo>
                      <a:cubicBezTo>
                        <a:pt x="13518" y="22670"/>
                        <a:pt x="14851" y="22288"/>
                        <a:pt x="15993" y="21431"/>
                      </a:cubicBezTo>
                      <a:cubicBezTo>
                        <a:pt x="16945" y="20669"/>
                        <a:pt x="17802" y="19431"/>
                        <a:pt x="18468" y="17621"/>
                      </a:cubicBezTo>
                      <a:close/>
                      <a:moveTo>
                        <a:pt x="4474" y="10763"/>
                      </a:moveTo>
                      <a:lnTo>
                        <a:pt x="18468" y="10763"/>
                      </a:lnTo>
                      <a:cubicBezTo>
                        <a:pt x="18278" y="8668"/>
                        <a:pt x="17707" y="7049"/>
                        <a:pt x="16850" y="6001"/>
                      </a:cubicBezTo>
                      <a:cubicBezTo>
                        <a:pt x="15517" y="4382"/>
                        <a:pt x="13708" y="3524"/>
                        <a:pt x="11614" y="3524"/>
                      </a:cubicBezTo>
                      <a:cubicBezTo>
                        <a:pt x="9710" y="3524"/>
                        <a:pt x="7996" y="4191"/>
                        <a:pt x="6664" y="5525"/>
                      </a:cubicBezTo>
                      <a:cubicBezTo>
                        <a:pt x="5426" y="6858"/>
                        <a:pt x="4665" y="8573"/>
                        <a:pt x="4474"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grpSp>
          <p:grpSp>
            <p:nvGrpSpPr>
              <p:cNvPr id="245" name="Graphic 76">
                <a:extLst>
                  <a:ext uri="{FF2B5EF4-FFF2-40B4-BE49-F238E27FC236}">
                    <a16:creationId xmlns:a16="http://schemas.microsoft.com/office/drawing/2014/main" id="{A2B54044-720D-F542-9358-AFFBCC88C017}"/>
                  </a:ext>
                </a:extLst>
              </p:cNvPr>
              <p:cNvGrpSpPr/>
              <p:nvPr/>
            </p:nvGrpSpPr>
            <p:grpSpPr>
              <a:xfrm>
                <a:off x="8208210" y="4964049"/>
                <a:ext cx="478363" cy="44672"/>
                <a:chOff x="8208210" y="4964049"/>
                <a:chExt cx="478363" cy="44672"/>
              </a:xfrm>
              <a:solidFill>
                <a:srgbClr val="23509E"/>
              </a:solidFill>
            </p:grpSpPr>
            <p:sp>
              <p:nvSpPr>
                <p:cNvPr id="265" name="Freeform 264">
                  <a:extLst>
                    <a:ext uri="{FF2B5EF4-FFF2-40B4-BE49-F238E27FC236}">
                      <a16:creationId xmlns:a16="http://schemas.microsoft.com/office/drawing/2014/main" id="{B8682E29-72F6-534B-9D9D-5EF9CE39A71F}"/>
                    </a:ext>
                  </a:extLst>
                </p:cNvPr>
                <p:cNvSpPr/>
                <p:nvPr/>
              </p:nvSpPr>
              <p:spPr>
                <a:xfrm>
                  <a:off x="8208210" y="4964049"/>
                  <a:ext cx="25798" cy="34670"/>
                </a:xfrm>
                <a:custGeom>
                  <a:avLst/>
                  <a:gdLst>
                    <a:gd name="connsiteX0" fmla="*/ 0 w 25798"/>
                    <a:gd name="connsiteY0" fmla="*/ 34576 h 34670"/>
                    <a:gd name="connsiteX1" fmla="*/ 0 w 25798"/>
                    <a:gd name="connsiteY1" fmla="*/ 0 h 34670"/>
                    <a:gd name="connsiteX2" fmla="*/ 24941 w 25798"/>
                    <a:gd name="connsiteY2" fmla="*/ 0 h 34670"/>
                    <a:gd name="connsiteX3" fmla="*/ 24941 w 25798"/>
                    <a:gd name="connsiteY3" fmla="*/ 4096 h 34670"/>
                    <a:gd name="connsiteX4" fmla="*/ 4570 w 25798"/>
                    <a:gd name="connsiteY4" fmla="*/ 4096 h 34670"/>
                    <a:gd name="connsiteX5" fmla="*/ 4570 w 25798"/>
                    <a:gd name="connsiteY5" fmla="*/ 14668 h 34670"/>
                    <a:gd name="connsiteX6" fmla="*/ 23704 w 25798"/>
                    <a:gd name="connsiteY6" fmla="*/ 14668 h 34670"/>
                    <a:gd name="connsiteX7" fmla="*/ 23704 w 25798"/>
                    <a:gd name="connsiteY7" fmla="*/ 18764 h 34670"/>
                    <a:gd name="connsiteX8" fmla="*/ 4570 w 25798"/>
                    <a:gd name="connsiteY8" fmla="*/ 18764 h 34670"/>
                    <a:gd name="connsiteX9" fmla="*/ 4570 w 25798"/>
                    <a:gd name="connsiteY9" fmla="*/ 30575 h 34670"/>
                    <a:gd name="connsiteX10" fmla="*/ 25798 w 25798"/>
                    <a:gd name="connsiteY10" fmla="*/ 30575 h 34670"/>
                    <a:gd name="connsiteX11" fmla="*/ 25798 w 25798"/>
                    <a:gd name="connsiteY11" fmla="*/ 34671 h 34670"/>
                    <a:gd name="connsiteX12" fmla="*/ 0 w 25798"/>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98" h="34670">
                      <a:moveTo>
                        <a:pt x="0" y="34576"/>
                      </a:moveTo>
                      <a:lnTo>
                        <a:pt x="0" y="0"/>
                      </a:lnTo>
                      <a:lnTo>
                        <a:pt x="24941" y="0"/>
                      </a:lnTo>
                      <a:lnTo>
                        <a:pt x="24941" y="4096"/>
                      </a:lnTo>
                      <a:lnTo>
                        <a:pt x="4570" y="4096"/>
                      </a:lnTo>
                      <a:lnTo>
                        <a:pt x="4570" y="14668"/>
                      </a:lnTo>
                      <a:lnTo>
                        <a:pt x="23704" y="14668"/>
                      </a:lnTo>
                      <a:lnTo>
                        <a:pt x="23704" y="18764"/>
                      </a:lnTo>
                      <a:lnTo>
                        <a:pt x="4570" y="18764"/>
                      </a:lnTo>
                      <a:lnTo>
                        <a:pt x="4570" y="30575"/>
                      </a:lnTo>
                      <a:lnTo>
                        <a:pt x="25798" y="30575"/>
                      </a:lnTo>
                      <a:lnTo>
                        <a:pt x="25798" y="34671"/>
                      </a:lnTo>
                      <a:lnTo>
                        <a:pt x="0" y="34671"/>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6" name="Freeform 265">
                  <a:extLst>
                    <a:ext uri="{FF2B5EF4-FFF2-40B4-BE49-F238E27FC236}">
                      <a16:creationId xmlns:a16="http://schemas.microsoft.com/office/drawing/2014/main" id="{A41F76AA-F571-3946-BAB3-C320F3BBD927}"/>
                    </a:ext>
                  </a:extLst>
                </p:cNvPr>
                <p:cNvSpPr/>
                <p:nvPr/>
              </p:nvSpPr>
              <p:spPr>
                <a:xfrm>
                  <a:off x="8239720"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7" name="Freeform 266">
                  <a:extLst>
                    <a:ext uri="{FF2B5EF4-FFF2-40B4-BE49-F238E27FC236}">
                      <a16:creationId xmlns:a16="http://schemas.microsoft.com/office/drawing/2014/main" id="{9BCC3E8E-FD04-854D-864D-E1AA4EA1701D}"/>
                    </a:ext>
                  </a:extLst>
                </p:cNvPr>
                <p:cNvSpPr/>
                <p:nvPr/>
              </p:nvSpPr>
              <p:spPr>
                <a:xfrm>
                  <a:off x="8254380"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89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2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3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7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4 w 23037"/>
                    <a:gd name="connsiteY34" fmla="*/ 22670 h 26098"/>
                    <a:gd name="connsiteX35" fmla="*/ 13803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3" y="23717"/>
                        <a:pt x="14755" y="24670"/>
                        <a:pt x="13232" y="25241"/>
                      </a:cubicBezTo>
                      <a:cubicBezTo>
                        <a:pt x="11804" y="25813"/>
                        <a:pt x="10186" y="26099"/>
                        <a:pt x="8568" y="26099"/>
                      </a:cubicBezTo>
                      <a:cubicBezTo>
                        <a:pt x="5807" y="26099"/>
                        <a:pt x="3713" y="25432"/>
                        <a:pt x="2189" y="24098"/>
                      </a:cubicBezTo>
                      <a:cubicBezTo>
                        <a:pt x="666" y="22765"/>
                        <a:pt x="0" y="21050"/>
                        <a:pt x="0" y="18955"/>
                      </a:cubicBezTo>
                      <a:cubicBezTo>
                        <a:pt x="0" y="17717"/>
                        <a:pt x="286" y="16574"/>
                        <a:pt x="857" y="15621"/>
                      </a:cubicBezTo>
                      <a:cubicBezTo>
                        <a:pt x="1428" y="14573"/>
                        <a:pt x="2189" y="13811"/>
                        <a:pt x="3046" y="13145"/>
                      </a:cubicBezTo>
                      <a:cubicBezTo>
                        <a:pt x="3903" y="12573"/>
                        <a:pt x="4950" y="12097"/>
                        <a:pt x="6092" y="11716"/>
                      </a:cubicBezTo>
                      <a:cubicBezTo>
                        <a:pt x="6949" y="11525"/>
                        <a:pt x="8187" y="11240"/>
                        <a:pt x="9901" y="11049"/>
                      </a:cubicBezTo>
                      <a:cubicBezTo>
                        <a:pt x="13327" y="10668"/>
                        <a:pt x="15803" y="10192"/>
                        <a:pt x="17421" y="9620"/>
                      </a:cubicBezTo>
                      <a:cubicBezTo>
                        <a:pt x="17421" y="9049"/>
                        <a:pt x="17421" y="8668"/>
                        <a:pt x="17421" y="8477"/>
                      </a:cubicBezTo>
                      <a:cubicBezTo>
                        <a:pt x="17421" y="6763"/>
                        <a:pt x="17040" y="5525"/>
                        <a:pt x="16183" y="4858"/>
                      </a:cubicBezTo>
                      <a:cubicBezTo>
                        <a:pt x="15136"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0" y="22574"/>
                      </a:cubicBezTo>
                      <a:cubicBezTo>
                        <a:pt x="22181" y="23622"/>
                        <a:pt x="22562" y="24670"/>
                        <a:pt x="23037"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5"/>
                        <a:pt x="5712" y="21527"/>
                      </a:cubicBezTo>
                      <a:cubicBezTo>
                        <a:pt x="6569" y="22289"/>
                        <a:pt x="7806" y="22670"/>
                        <a:pt x="9424" y="22670"/>
                      </a:cubicBezTo>
                      <a:cubicBezTo>
                        <a:pt x="11043" y="22670"/>
                        <a:pt x="12471" y="22289"/>
                        <a:pt x="13803"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8" name="Freeform 267">
                  <a:extLst>
                    <a:ext uri="{FF2B5EF4-FFF2-40B4-BE49-F238E27FC236}">
                      <a16:creationId xmlns:a16="http://schemas.microsoft.com/office/drawing/2014/main" id="{2C7048F9-6DCD-7944-9D57-E9C45F3DF3D5}"/>
                    </a:ext>
                  </a:extLst>
                </p:cNvPr>
                <p:cNvSpPr/>
                <p:nvPr/>
              </p:nvSpPr>
              <p:spPr>
                <a:xfrm>
                  <a:off x="8281035"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2"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5" y="0"/>
                        <a:pt x="13518" y="286"/>
                        <a:pt x="14946" y="857"/>
                      </a:cubicBezTo>
                      <a:cubicBezTo>
                        <a:pt x="16469" y="1429"/>
                        <a:pt x="17516" y="2191"/>
                        <a:pt x="18278" y="3143"/>
                      </a:cubicBezTo>
                      <a:cubicBezTo>
                        <a:pt x="18944" y="4096"/>
                        <a:pt x="19515" y="5429"/>
                        <a:pt x="19706" y="7049"/>
                      </a:cubicBezTo>
                      <a:lnTo>
                        <a:pt x="15517" y="7620"/>
                      </a:lnTo>
                      <a:cubicBezTo>
                        <a:pt x="15327" y="6287"/>
                        <a:pt x="14756"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2"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6" y="26194"/>
                        <a:pt x="10472" y="26194"/>
                      </a:cubicBezTo>
                      <a:cubicBezTo>
                        <a:pt x="7235" y="26194"/>
                        <a:pt x="4760" y="25527"/>
                        <a:pt x="3046" y="24194"/>
                      </a:cubicBezTo>
                      <a:cubicBezTo>
                        <a:pt x="1523" y="22670"/>
                        <a:pt x="381" y="20669"/>
                        <a:pt x="0" y="1800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9" name="Freeform 268">
                  <a:extLst>
                    <a:ext uri="{FF2B5EF4-FFF2-40B4-BE49-F238E27FC236}">
                      <a16:creationId xmlns:a16="http://schemas.microsoft.com/office/drawing/2014/main" id="{5043E2A9-E4FB-984B-86DA-98498078B286}"/>
                    </a:ext>
                  </a:extLst>
                </p:cNvPr>
                <p:cNvSpPr/>
                <p:nvPr/>
              </p:nvSpPr>
              <p:spPr>
                <a:xfrm>
                  <a:off x="8306834"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3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1 w 33889"/>
                    <a:gd name="connsiteY12" fmla="*/ 25622 h 25622"/>
                    <a:gd name="connsiteX13" fmla="*/ 29701 w 33889"/>
                    <a:gd name="connsiteY13" fmla="*/ 9811 h 25622"/>
                    <a:gd name="connsiteX14" fmla="*/ 29320 w 33889"/>
                    <a:gd name="connsiteY14" fmla="*/ 6191 h 25622"/>
                    <a:gd name="connsiteX15" fmla="*/ 27797 w 33889"/>
                    <a:gd name="connsiteY15" fmla="*/ 4381 h 25622"/>
                    <a:gd name="connsiteX16" fmla="*/ 25227 w 33889"/>
                    <a:gd name="connsiteY16" fmla="*/ 3715 h 25622"/>
                    <a:gd name="connsiteX17" fmla="*/ 20848 w 33889"/>
                    <a:gd name="connsiteY17" fmla="*/ 5429 h 25622"/>
                    <a:gd name="connsiteX18" fmla="*/ 19134 w 33889"/>
                    <a:gd name="connsiteY18" fmla="*/ 11049 h 25622"/>
                    <a:gd name="connsiteX19" fmla="*/ 19134 w 33889"/>
                    <a:gd name="connsiteY19" fmla="*/ 25622 h 25622"/>
                    <a:gd name="connsiteX20" fmla="*/ 14851 w 33889"/>
                    <a:gd name="connsiteY20" fmla="*/ 25622 h 25622"/>
                    <a:gd name="connsiteX21" fmla="*/ 14851 w 33889"/>
                    <a:gd name="connsiteY21" fmla="*/ 9334 h 25622"/>
                    <a:gd name="connsiteX22" fmla="*/ 13803 w 33889"/>
                    <a:gd name="connsiteY22" fmla="*/ 5048 h 25622"/>
                    <a:gd name="connsiteX23" fmla="*/ 10376 w 33889"/>
                    <a:gd name="connsiteY23" fmla="*/ 3619 h 25622"/>
                    <a:gd name="connsiteX24" fmla="*/ 7044 w 33889"/>
                    <a:gd name="connsiteY24" fmla="*/ 4572 h 25622"/>
                    <a:gd name="connsiteX25" fmla="*/ 4855 w 33889"/>
                    <a:gd name="connsiteY25" fmla="*/ 7334 h 25622"/>
                    <a:gd name="connsiteX26" fmla="*/ 4188 w 33889"/>
                    <a:gd name="connsiteY26" fmla="*/ 12573 h 25622"/>
                    <a:gd name="connsiteX27" fmla="*/ 4188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69" y="2857"/>
                        <a:pt x="5617" y="1905"/>
                        <a:pt x="6949" y="1143"/>
                      </a:cubicBezTo>
                      <a:cubicBezTo>
                        <a:pt x="8282" y="381"/>
                        <a:pt x="9710" y="0"/>
                        <a:pt x="11423" y="0"/>
                      </a:cubicBezTo>
                      <a:cubicBezTo>
                        <a:pt x="13232" y="0"/>
                        <a:pt x="14755" y="381"/>
                        <a:pt x="15993" y="1143"/>
                      </a:cubicBezTo>
                      <a:cubicBezTo>
                        <a:pt x="17135" y="1905"/>
                        <a:pt x="17992" y="2953"/>
                        <a:pt x="18468" y="4381"/>
                      </a:cubicBezTo>
                      <a:cubicBezTo>
                        <a:pt x="20467" y="1429"/>
                        <a:pt x="23037" y="0"/>
                        <a:pt x="26179" y="0"/>
                      </a:cubicBezTo>
                      <a:cubicBezTo>
                        <a:pt x="28654" y="0"/>
                        <a:pt x="30558" y="667"/>
                        <a:pt x="31891" y="2096"/>
                      </a:cubicBezTo>
                      <a:cubicBezTo>
                        <a:pt x="33224" y="3429"/>
                        <a:pt x="33890" y="5620"/>
                        <a:pt x="33890" y="8477"/>
                      </a:cubicBezTo>
                      <a:lnTo>
                        <a:pt x="33890" y="25622"/>
                      </a:lnTo>
                      <a:lnTo>
                        <a:pt x="29701" y="25622"/>
                      </a:lnTo>
                      <a:lnTo>
                        <a:pt x="29701" y="9811"/>
                      </a:lnTo>
                      <a:cubicBezTo>
                        <a:pt x="29701" y="8096"/>
                        <a:pt x="29606" y="6858"/>
                        <a:pt x="29320" y="6191"/>
                      </a:cubicBezTo>
                      <a:cubicBezTo>
                        <a:pt x="29035" y="5429"/>
                        <a:pt x="28559" y="4858"/>
                        <a:pt x="27797" y="4381"/>
                      </a:cubicBezTo>
                      <a:cubicBezTo>
                        <a:pt x="27036" y="3905"/>
                        <a:pt x="26179" y="3715"/>
                        <a:pt x="25227" y="3715"/>
                      </a:cubicBezTo>
                      <a:cubicBezTo>
                        <a:pt x="23513" y="3715"/>
                        <a:pt x="21990" y="4286"/>
                        <a:pt x="20848" y="5429"/>
                      </a:cubicBezTo>
                      <a:cubicBezTo>
                        <a:pt x="19705" y="6572"/>
                        <a:pt x="19134" y="8477"/>
                        <a:pt x="19134" y="11049"/>
                      </a:cubicBezTo>
                      <a:lnTo>
                        <a:pt x="19134" y="25622"/>
                      </a:lnTo>
                      <a:lnTo>
                        <a:pt x="14851" y="25622"/>
                      </a:lnTo>
                      <a:lnTo>
                        <a:pt x="14851" y="9334"/>
                      </a:lnTo>
                      <a:cubicBezTo>
                        <a:pt x="14851" y="7429"/>
                        <a:pt x="14470" y="6001"/>
                        <a:pt x="13803" y="5048"/>
                      </a:cubicBezTo>
                      <a:cubicBezTo>
                        <a:pt x="13137" y="4096"/>
                        <a:pt x="11995" y="3619"/>
                        <a:pt x="10376" y="3619"/>
                      </a:cubicBezTo>
                      <a:cubicBezTo>
                        <a:pt x="9139" y="3619"/>
                        <a:pt x="8091" y="3905"/>
                        <a:pt x="7044" y="4572"/>
                      </a:cubicBezTo>
                      <a:cubicBezTo>
                        <a:pt x="5997" y="5239"/>
                        <a:pt x="5331" y="6096"/>
                        <a:pt x="4855" y="7334"/>
                      </a:cubicBezTo>
                      <a:cubicBezTo>
                        <a:pt x="4379" y="8572"/>
                        <a:pt x="4188" y="10287"/>
                        <a:pt x="4188" y="12573"/>
                      </a:cubicBezTo>
                      <a:lnTo>
                        <a:pt x="4188"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0" name="Freeform 269">
                  <a:extLst>
                    <a:ext uri="{FF2B5EF4-FFF2-40B4-BE49-F238E27FC236}">
                      <a16:creationId xmlns:a16="http://schemas.microsoft.com/office/drawing/2014/main" id="{5447C532-7727-9741-BB45-5331BC05FD23}"/>
                    </a:ext>
                  </a:extLst>
                </p:cNvPr>
                <p:cNvSpPr/>
                <p:nvPr/>
              </p:nvSpPr>
              <p:spPr>
                <a:xfrm>
                  <a:off x="8346911" y="4973574"/>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69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6 h 25622"/>
                    <a:gd name="connsiteX10" fmla="*/ 4569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3 w 20467"/>
                    <a:gd name="connsiteY15" fmla="*/ 13525 h 25622"/>
                    <a:gd name="connsiteX16" fmla="*/ 16183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3"/>
                        <a:pt x="11900" y="25622"/>
                        <a:pt x="8568" y="25622"/>
                      </a:cubicBezTo>
                      <a:cubicBezTo>
                        <a:pt x="7044" y="25622"/>
                        <a:pt x="5712" y="25337"/>
                        <a:pt x="4474" y="24765"/>
                      </a:cubicBezTo>
                      <a:cubicBezTo>
                        <a:pt x="3237" y="24193"/>
                        <a:pt x="2285" y="23527"/>
                        <a:pt x="1618" y="22669"/>
                      </a:cubicBezTo>
                      <a:cubicBezTo>
                        <a:pt x="952" y="21812"/>
                        <a:pt x="571" y="20764"/>
                        <a:pt x="286" y="19526"/>
                      </a:cubicBezTo>
                      <a:cubicBezTo>
                        <a:pt x="95" y="18669"/>
                        <a:pt x="0" y="17335"/>
                        <a:pt x="0" y="15526"/>
                      </a:cubicBezTo>
                      <a:lnTo>
                        <a:pt x="0" y="0"/>
                      </a:lnTo>
                      <a:lnTo>
                        <a:pt x="4284" y="0"/>
                      </a:lnTo>
                      <a:lnTo>
                        <a:pt x="4284" y="13906"/>
                      </a:lnTo>
                      <a:cubicBezTo>
                        <a:pt x="4284" y="16097"/>
                        <a:pt x="4379" y="17621"/>
                        <a:pt x="4569" y="18383"/>
                      </a:cubicBezTo>
                      <a:cubicBezTo>
                        <a:pt x="4855" y="19526"/>
                        <a:pt x="5426" y="20383"/>
                        <a:pt x="6283" y="21050"/>
                      </a:cubicBezTo>
                      <a:cubicBezTo>
                        <a:pt x="7140" y="21717"/>
                        <a:pt x="8187" y="22003"/>
                        <a:pt x="9520" y="22003"/>
                      </a:cubicBezTo>
                      <a:cubicBezTo>
                        <a:pt x="10852" y="22003"/>
                        <a:pt x="11995" y="21717"/>
                        <a:pt x="13137" y="21050"/>
                      </a:cubicBezTo>
                      <a:cubicBezTo>
                        <a:pt x="14279" y="20383"/>
                        <a:pt x="15041" y="19526"/>
                        <a:pt x="15517" y="18383"/>
                      </a:cubicBezTo>
                      <a:cubicBezTo>
                        <a:pt x="15993" y="17240"/>
                        <a:pt x="16183" y="15621"/>
                        <a:pt x="16183" y="13525"/>
                      </a:cubicBezTo>
                      <a:lnTo>
                        <a:pt x="16183"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1" name="Freeform 270">
                  <a:extLst>
                    <a:ext uri="{FF2B5EF4-FFF2-40B4-BE49-F238E27FC236}">
                      <a16:creationId xmlns:a16="http://schemas.microsoft.com/office/drawing/2014/main" id="{A3D58A83-9C54-BC46-B189-32DDF030F268}"/>
                    </a:ext>
                  </a:extLst>
                </p:cNvPr>
                <p:cNvSpPr/>
                <p:nvPr/>
              </p:nvSpPr>
              <p:spPr>
                <a:xfrm>
                  <a:off x="8372138" y="4973192"/>
                  <a:ext cx="20562" cy="26193"/>
                </a:xfrm>
                <a:custGeom>
                  <a:avLst/>
                  <a:gdLst>
                    <a:gd name="connsiteX0" fmla="*/ 0 w 20562"/>
                    <a:gd name="connsiteY0" fmla="*/ 18002 h 26193"/>
                    <a:gd name="connsiteX1" fmla="*/ 4189 w 20562"/>
                    <a:gd name="connsiteY1" fmla="*/ 17336 h 26193"/>
                    <a:gd name="connsiteX2" fmla="*/ 6188 w 20562"/>
                    <a:gd name="connsiteY2" fmla="*/ 21241 h 26193"/>
                    <a:gd name="connsiteX3" fmla="*/ 10662 w 20562"/>
                    <a:gd name="connsiteY3" fmla="*/ 22574 h 26193"/>
                    <a:gd name="connsiteX4" fmla="*/ 15041 w 20562"/>
                    <a:gd name="connsiteY4" fmla="*/ 21431 h 26193"/>
                    <a:gd name="connsiteX5" fmla="*/ 16469 w 20562"/>
                    <a:gd name="connsiteY5" fmla="*/ 18669 h 26193"/>
                    <a:gd name="connsiteX6" fmla="*/ 15232 w 20562"/>
                    <a:gd name="connsiteY6" fmla="*/ 16383 h 26193"/>
                    <a:gd name="connsiteX7" fmla="*/ 10853 w 20562"/>
                    <a:gd name="connsiteY7" fmla="*/ 14954 h 26193"/>
                    <a:gd name="connsiteX8" fmla="*/ 4379 w 20562"/>
                    <a:gd name="connsiteY8" fmla="*/ 12954 h 26193"/>
                    <a:gd name="connsiteX9" fmla="*/ 1618 w 20562"/>
                    <a:gd name="connsiteY9" fmla="*/ 10573 h 26193"/>
                    <a:gd name="connsiteX10" fmla="*/ 666 w 20562"/>
                    <a:gd name="connsiteY10" fmla="*/ 7239 h 26193"/>
                    <a:gd name="connsiteX11" fmla="*/ 1428 w 20562"/>
                    <a:gd name="connsiteY11" fmla="*/ 4096 h 26193"/>
                    <a:gd name="connsiteX12" fmla="*/ 3522 w 20562"/>
                    <a:gd name="connsiteY12" fmla="*/ 1715 h 26193"/>
                    <a:gd name="connsiteX13" fmla="*/ 6188 w 20562"/>
                    <a:gd name="connsiteY13" fmla="*/ 476 h 26193"/>
                    <a:gd name="connsiteX14" fmla="*/ 9805 w 20562"/>
                    <a:gd name="connsiteY14" fmla="*/ 0 h 26193"/>
                    <a:gd name="connsiteX15" fmla="*/ 14946 w 20562"/>
                    <a:gd name="connsiteY15" fmla="*/ 857 h 26193"/>
                    <a:gd name="connsiteX16" fmla="*/ 18278 w 20562"/>
                    <a:gd name="connsiteY16" fmla="*/ 3143 h 26193"/>
                    <a:gd name="connsiteX17" fmla="*/ 19706 w 20562"/>
                    <a:gd name="connsiteY17" fmla="*/ 7049 h 26193"/>
                    <a:gd name="connsiteX18" fmla="*/ 15517 w 20562"/>
                    <a:gd name="connsiteY18" fmla="*/ 7620 h 26193"/>
                    <a:gd name="connsiteX19" fmla="*/ 13899 w 20562"/>
                    <a:gd name="connsiteY19" fmla="*/ 4572 h 26193"/>
                    <a:gd name="connsiteX20" fmla="*/ 10091 w 20562"/>
                    <a:gd name="connsiteY20" fmla="*/ 3524 h 26193"/>
                    <a:gd name="connsiteX21" fmla="*/ 5902 w 20562"/>
                    <a:gd name="connsiteY21" fmla="*/ 4477 h 26193"/>
                    <a:gd name="connsiteX22" fmla="*/ 4665 w 20562"/>
                    <a:gd name="connsiteY22" fmla="*/ 6763 h 26193"/>
                    <a:gd name="connsiteX23" fmla="*/ 5141 w 20562"/>
                    <a:gd name="connsiteY23" fmla="*/ 8287 h 26193"/>
                    <a:gd name="connsiteX24" fmla="*/ 6759 w 20562"/>
                    <a:gd name="connsiteY24" fmla="*/ 9430 h 26193"/>
                    <a:gd name="connsiteX25" fmla="*/ 10472 w 20562"/>
                    <a:gd name="connsiteY25" fmla="*/ 10478 h 26193"/>
                    <a:gd name="connsiteX26" fmla="*/ 16755 w 20562"/>
                    <a:gd name="connsiteY26" fmla="*/ 12478 h 26193"/>
                    <a:gd name="connsiteX27" fmla="*/ 19515 w 20562"/>
                    <a:gd name="connsiteY27" fmla="*/ 14669 h 26193"/>
                    <a:gd name="connsiteX28" fmla="*/ 20563 w 20562"/>
                    <a:gd name="connsiteY28" fmla="*/ 18288 h 26193"/>
                    <a:gd name="connsiteX29" fmla="*/ 19325 w 20562"/>
                    <a:gd name="connsiteY29" fmla="*/ 22289 h 26193"/>
                    <a:gd name="connsiteX30" fmla="*/ 15707 w 20562"/>
                    <a:gd name="connsiteY30" fmla="*/ 25146 h 26193"/>
                    <a:gd name="connsiteX31" fmla="*/ 10472 w 20562"/>
                    <a:gd name="connsiteY31" fmla="*/ 26194 h 26193"/>
                    <a:gd name="connsiteX32" fmla="*/ 3046 w 20562"/>
                    <a:gd name="connsiteY32" fmla="*/ 24194 h 26193"/>
                    <a:gd name="connsiteX33" fmla="*/ 0 w 20562"/>
                    <a:gd name="connsiteY33" fmla="*/ 18002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562" h="26193">
                      <a:moveTo>
                        <a:pt x="0" y="18002"/>
                      </a:moveTo>
                      <a:lnTo>
                        <a:pt x="4189" y="17336"/>
                      </a:lnTo>
                      <a:cubicBezTo>
                        <a:pt x="4379" y="19050"/>
                        <a:pt x="5045" y="20288"/>
                        <a:pt x="6188" y="21241"/>
                      </a:cubicBezTo>
                      <a:cubicBezTo>
                        <a:pt x="7235" y="22098"/>
                        <a:pt x="8758" y="22574"/>
                        <a:pt x="10662" y="22574"/>
                      </a:cubicBezTo>
                      <a:cubicBezTo>
                        <a:pt x="12566" y="22574"/>
                        <a:pt x="14089" y="22193"/>
                        <a:pt x="15041" y="21431"/>
                      </a:cubicBezTo>
                      <a:cubicBezTo>
                        <a:pt x="15993" y="20669"/>
                        <a:pt x="16469" y="19717"/>
                        <a:pt x="16469" y="18669"/>
                      </a:cubicBezTo>
                      <a:cubicBezTo>
                        <a:pt x="16469" y="17717"/>
                        <a:pt x="16088" y="16954"/>
                        <a:pt x="15232" y="16383"/>
                      </a:cubicBezTo>
                      <a:cubicBezTo>
                        <a:pt x="14660" y="16002"/>
                        <a:pt x="13232" y="15526"/>
                        <a:pt x="10853" y="14954"/>
                      </a:cubicBezTo>
                      <a:cubicBezTo>
                        <a:pt x="7711" y="14192"/>
                        <a:pt x="5617" y="13525"/>
                        <a:pt x="4379" y="12954"/>
                      </a:cubicBezTo>
                      <a:cubicBezTo>
                        <a:pt x="3141" y="12383"/>
                        <a:pt x="2285" y="11621"/>
                        <a:pt x="1618" y="10573"/>
                      </a:cubicBezTo>
                      <a:cubicBezTo>
                        <a:pt x="952" y="9525"/>
                        <a:pt x="666" y="8477"/>
                        <a:pt x="666" y="7239"/>
                      </a:cubicBezTo>
                      <a:cubicBezTo>
                        <a:pt x="666" y="6096"/>
                        <a:pt x="952" y="5048"/>
                        <a:pt x="1428" y="4096"/>
                      </a:cubicBezTo>
                      <a:cubicBezTo>
                        <a:pt x="1904" y="3143"/>
                        <a:pt x="2665" y="2381"/>
                        <a:pt x="3522" y="1715"/>
                      </a:cubicBezTo>
                      <a:cubicBezTo>
                        <a:pt x="4189" y="1238"/>
                        <a:pt x="5045" y="857"/>
                        <a:pt x="6188" y="476"/>
                      </a:cubicBezTo>
                      <a:cubicBezTo>
                        <a:pt x="7330" y="95"/>
                        <a:pt x="8568" y="0"/>
                        <a:pt x="9805" y="0"/>
                      </a:cubicBezTo>
                      <a:cubicBezTo>
                        <a:pt x="11804" y="0"/>
                        <a:pt x="13518" y="286"/>
                        <a:pt x="14946" y="857"/>
                      </a:cubicBezTo>
                      <a:cubicBezTo>
                        <a:pt x="16469" y="1429"/>
                        <a:pt x="17516" y="2191"/>
                        <a:pt x="18278" y="3143"/>
                      </a:cubicBezTo>
                      <a:cubicBezTo>
                        <a:pt x="18944" y="4096"/>
                        <a:pt x="19515" y="5429"/>
                        <a:pt x="19706" y="7049"/>
                      </a:cubicBezTo>
                      <a:lnTo>
                        <a:pt x="15517" y="7620"/>
                      </a:lnTo>
                      <a:cubicBezTo>
                        <a:pt x="15327" y="6287"/>
                        <a:pt x="14755" y="5334"/>
                        <a:pt x="13899" y="4572"/>
                      </a:cubicBezTo>
                      <a:cubicBezTo>
                        <a:pt x="13042" y="3810"/>
                        <a:pt x="11709" y="3524"/>
                        <a:pt x="10091" y="3524"/>
                      </a:cubicBezTo>
                      <a:cubicBezTo>
                        <a:pt x="8187" y="3524"/>
                        <a:pt x="6759" y="3810"/>
                        <a:pt x="5902" y="4477"/>
                      </a:cubicBezTo>
                      <a:cubicBezTo>
                        <a:pt x="5045" y="5144"/>
                        <a:pt x="4665" y="5906"/>
                        <a:pt x="4665" y="6763"/>
                      </a:cubicBezTo>
                      <a:cubicBezTo>
                        <a:pt x="4665" y="7334"/>
                        <a:pt x="4855" y="7811"/>
                        <a:pt x="5141" y="8287"/>
                      </a:cubicBezTo>
                      <a:cubicBezTo>
                        <a:pt x="5521" y="8763"/>
                        <a:pt x="5997" y="9144"/>
                        <a:pt x="6759" y="9430"/>
                      </a:cubicBezTo>
                      <a:cubicBezTo>
                        <a:pt x="7140" y="9620"/>
                        <a:pt x="8473" y="9906"/>
                        <a:pt x="10472" y="10478"/>
                      </a:cubicBezTo>
                      <a:cubicBezTo>
                        <a:pt x="13518" y="11240"/>
                        <a:pt x="15612" y="11906"/>
                        <a:pt x="16755" y="12478"/>
                      </a:cubicBezTo>
                      <a:cubicBezTo>
                        <a:pt x="17897" y="12954"/>
                        <a:pt x="18849" y="13716"/>
                        <a:pt x="19515" y="14669"/>
                      </a:cubicBezTo>
                      <a:cubicBezTo>
                        <a:pt x="20182" y="15621"/>
                        <a:pt x="20563" y="16859"/>
                        <a:pt x="20563" y="18288"/>
                      </a:cubicBezTo>
                      <a:cubicBezTo>
                        <a:pt x="20563" y="19717"/>
                        <a:pt x="20182" y="21050"/>
                        <a:pt x="19325" y="22289"/>
                      </a:cubicBezTo>
                      <a:cubicBezTo>
                        <a:pt x="18468" y="23527"/>
                        <a:pt x="17326" y="24479"/>
                        <a:pt x="15707" y="25146"/>
                      </a:cubicBezTo>
                      <a:cubicBezTo>
                        <a:pt x="14184" y="25813"/>
                        <a:pt x="12375" y="26194"/>
                        <a:pt x="10472" y="26194"/>
                      </a:cubicBezTo>
                      <a:cubicBezTo>
                        <a:pt x="7235" y="26194"/>
                        <a:pt x="4760" y="25527"/>
                        <a:pt x="3046" y="24194"/>
                      </a:cubicBezTo>
                      <a:cubicBezTo>
                        <a:pt x="1618" y="22670"/>
                        <a:pt x="476" y="20669"/>
                        <a:pt x="0" y="18002"/>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2" name="Freeform 271">
                  <a:extLst>
                    <a:ext uri="{FF2B5EF4-FFF2-40B4-BE49-F238E27FC236}">
                      <a16:creationId xmlns:a16="http://schemas.microsoft.com/office/drawing/2014/main" id="{AEAF27F2-8A1F-974F-8AA9-87E6F1CD1C78}"/>
                    </a:ext>
                  </a:extLst>
                </p:cNvPr>
                <p:cNvSpPr/>
                <p:nvPr/>
              </p:nvSpPr>
              <p:spPr>
                <a:xfrm>
                  <a:off x="8397461" y="4970145"/>
                  <a:ext cx="22847" cy="22955"/>
                </a:xfrm>
                <a:custGeom>
                  <a:avLst/>
                  <a:gdLst>
                    <a:gd name="connsiteX0" fmla="*/ 9424 w 22847"/>
                    <a:gd name="connsiteY0" fmla="*/ 22955 h 22955"/>
                    <a:gd name="connsiteX1" fmla="*/ 9424 w 22847"/>
                    <a:gd name="connsiteY1" fmla="*/ 13430 h 22955"/>
                    <a:gd name="connsiteX2" fmla="*/ 0 w 22847"/>
                    <a:gd name="connsiteY2" fmla="*/ 13430 h 22955"/>
                    <a:gd name="connsiteX3" fmla="*/ 0 w 22847"/>
                    <a:gd name="connsiteY3" fmla="*/ 9430 h 22955"/>
                    <a:gd name="connsiteX4" fmla="*/ 9424 w 22847"/>
                    <a:gd name="connsiteY4" fmla="*/ 9430 h 22955"/>
                    <a:gd name="connsiteX5" fmla="*/ 9424 w 22847"/>
                    <a:gd name="connsiteY5" fmla="*/ 0 h 22955"/>
                    <a:gd name="connsiteX6" fmla="*/ 13423 w 22847"/>
                    <a:gd name="connsiteY6" fmla="*/ 0 h 22955"/>
                    <a:gd name="connsiteX7" fmla="*/ 13423 w 22847"/>
                    <a:gd name="connsiteY7" fmla="*/ 9430 h 22955"/>
                    <a:gd name="connsiteX8" fmla="*/ 22847 w 22847"/>
                    <a:gd name="connsiteY8" fmla="*/ 9430 h 22955"/>
                    <a:gd name="connsiteX9" fmla="*/ 22847 w 22847"/>
                    <a:gd name="connsiteY9" fmla="*/ 13430 h 22955"/>
                    <a:gd name="connsiteX10" fmla="*/ 13423 w 22847"/>
                    <a:gd name="connsiteY10" fmla="*/ 13430 h 22955"/>
                    <a:gd name="connsiteX11" fmla="*/ 13423 w 22847"/>
                    <a:gd name="connsiteY11" fmla="*/ 22955 h 22955"/>
                    <a:gd name="connsiteX12" fmla="*/ 9424 w 22847"/>
                    <a:gd name="connsiteY12" fmla="*/ 2295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7" h="22955">
                      <a:moveTo>
                        <a:pt x="9424" y="22955"/>
                      </a:moveTo>
                      <a:lnTo>
                        <a:pt x="9424" y="13430"/>
                      </a:lnTo>
                      <a:lnTo>
                        <a:pt x="0" y="13430"/>
                      </a:lnTo>
                      <a:lnTo>
                        <a:pt x="0" y="9430"/>
                      </a:lnTo>
                      <a:lnTo>
                        <a:pt x="9424" y="9430"/>
                      </a:lnTo>
                      <a:lnTo>
                        <a:pt x="9424" y="0"/>
                      </a:lnTo>
                      <a:lnTo>
                        <a:pt x="13423" y="0"/>
                      </a:lnTo>
                      <a:lnTo>
                        <a:pt x="13423" y="9430"/>
                      </a:lnTo>
                      <a:lnTo>
                        <a:pt x="22847" y="9430"/>
                      </a:lnTo>
                      <a:lnTo>
                        <a:pt x="22847" y="13430"/>
                      </a:lnTo>
                      <a:lnTo>
                        <a:pt x="13423" y="13430"/>
                      </a:lnTo>
                      <a:lnTo>
                        <a:pt x="13423" y="22955"/>
                      </a:lnTo>
                      <a:lnTo>
                        <a:pt x="9424" y="22955"/>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3" name="Freeform 272">
                  <a:extLst>
                    <a:ext uri="{FF2B5EF4-FFF2-40B4-BE49-F238E27FC236}">
                      <a16:creationId xmlns:a16="http://schemas.microsoft.com/office/drawing/2014/main" id="{D8A1BE80-2E47-6742-B0F6-2D5B94418157}"/>
                    </a:ext>
                  </a:extLst>
                </p:cNvPr>
                <p:cNvSpPr/>
                <p:nvPr/>
              </p:nvSpPr>
              <p:spPr>
                <a:xfrm>
                  <a:off x="8440109" y="4964049"/>
                  <a:ext cx="26369" cy="34575"/>
                </a:xfrm>
                <a:custGeom>
                  <a:avLst/>
                  <a:gdLst>
                    <a:gd name="connsiteX0" fmla="*/ 0 w 26369"/>
                    <a:gd name="connsiteY0" fmla="*/ 34576 h 34575"/>
                    <a:gd name="connsiteX1" fmla="*/ 0 w 26369"/>
                    <a:gd name="connsiteY1" fmla="*/ 0 h 34575"/>
                    <a:gd name="connsiteX2" fmla="*/ 13042 w 26369"/>
                    <a:gd name="connsiteY2" fmla="*/ 0 h 34575"/>
                    <a:gd name="connsiteX3" fmla="*/ 18278 w 26369"/>
                    <a:gd name="connsiteY3" fmla="*/ 286 h 34575"/>
                    <a:gd name="connsiteX4" fmla="*/ 22562 w 26369"/>
                    <a:gd name="connsiteY4" fmla="*/ 1905 h 34575"/>
                    <a:gd name="connsiteX5" fmla="*/ 25322 w 26369"/>
                    <a:gd name="connsiteY5" fmla="*/ 5239 h 34575"/>
                    <a:gd name="connsiteX6" fmla="*/ 26369 w 26369"/>
                    <a:gd name="connsiteY6" fmla="*/ 10001 h 34575"/>
                    <a:gd name="connsiteX7" fmla="*/ 23609 w 26369"/>
                    <a:gd name="connsiteY7" fmla="*/ 17431 h 34575"/>
                    <a:gd name="connsiteX8" fmla="*/ 13518 w 26369"/>
                    <a:gd name="connsiteY8" fmla="*/ 20479 h 34575"/>
                    <a:gd name="connsiteX9" fmla="*/ 4665 w 26369"/>
                    <a:gd name="connsiteY9" fmla="*/ 20479 h 34575"/>
                    <a:gd name="connsiteX10" fmla="*/ 4665 w 26369"/>
                    <a:gd name="connsiteY10" fmla="*/ 34576 h 34575"/>
                    <a:gd name="connsiteX11" fmla="*/ 0 w 26369"/>
                    <a:gd name="connsiteY11" fmla="*/ 34576 h 34575"/>
                    <a:gd name="connsiteX12" fmla="*/ 4569 w 26369"/>
                    <a:gd name="connsiteY12" fmla="*/ 16478 h 34575"/>
                    <a:gd name="connsiteX13" fmla="*/ 13518 w 26369"/>
                    <a:gd name="connsiteY13" fmla="*/ 16478 h 34575"/>
                    <a:gd name="connsiteX14" fmla="*/ 19801 w 26369"/>
                    <a:gd name="connsiteY14" fmla="*/ 14859 h 34575"/>
                    <a:gd name="connsiteX15" fmla="*/ 21705 w 26369"/>
                    <a:gd name="connsiteY15" fmla="*/ 10192 h 34575"/>
                    <a:gd name="connsiteX16" fmla="*/ 20562 w 26369"/>
                    <a:gd name="connsiteY16" fmla="*/ 6477 h 34575"/>
                    <a:gd name="connsiteX17" fmla="*/ 17706 w 26369"/>
                    <a:gd name="connsiteY17" fmla="*/ 4477 h 34575"/>
                    <a:gd name="connsiteX18" fmla="*/ 13422 w 26369"/>
                    <a:gd name="connsiteY18" fmla="*/ 4191 h 34575"/>
                    <a:gd name="connsiteX19" fmla="*/ 4569 w 26369"/>
                    <a:gd name="connsiteY19" fmla="*/ 4191 h 34575"/>
                    <a:gd name="connsiteX20" fmla="*/ 4569 w 26369"/>
                    <a:gd name="connsiteY20" fmla="*/ 16478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69" h="34575">
                      <a:moveTo>
                        <a:pt x="0" y="34576"/>
                      </a:moveTo>
                      <a:lnTo>
                        <a:pt x="0" y="0"/>
                      </a:lnTo>
                      <a:lnTo>
                        <a:pt x="13042" y="0"/>
                      </a:lnTo>
                      <a:cubicBezTo>
                        <a:pt x="15327" y="0"/>
                        <a:pt x="17040" y="95"/>
                        <a:pt x="18278" y="286"/>
                      </a:cubicBezTo>
                      <a:cubicBezTo>
                        <a:pt x="19991" y="571"/>
                        <a:pt x="21419" y="1143"/>
                        <a:pt x="22562" y="1905"/>
                      </a:cubicBezTo>
                      <a:cubicBezTo>
                        <a:pt x="23704" y="2667"/>
                        <a:pt x="24656" y="3810"/>
                        <a:pt x="25322" y="5239"/>
                      </a:cubicBezTo>
                      <a:cubicBezTo>
                        <a:pt x="25988" y="6667"/>
                        <a:pt x="26369" y="8287"/>
                        <a:pt x="26369" y="10001"/>
                      </a:cubicBezTo>
                      <a:cubicBezTo>
                        <a:pt x="26369" y="12954"/>
                        <a:pt x="25417" y="15430"/>
                        <a:pt x="23609" y="17431"/>
                      </a:cubicBezTo>
                      <a:cubicBezTo>
                        <a:pt x="21705" y="19431"/>
                        <a:pt x="18373" y="20479"/>
                        <a:pt x="13518" y="20479"/>
                      </a:cubicBezTo>
                      <a:lnTo>
                        <a:pt x="4665" y="20479"/>
                      </a:lnTo>
                      <a:lnTo>
                        <a:pt x="4665" y="34576"/>
                      </a:lnTo>
                      <a:lnTo>
                        <a:pt x="0" y="34576"/>
                      </a:lnTo>
                      <a:close/>
                      <a:moveTo>
                        <a:pt x="4569" y="16478"/>
                      </a:moveTo>
                      <a:lnTo>
                        <a:pt x="13518" y="16478"/>
                      </a:lnTo>
                      <a:cubicBezTo>
                        <a:pt x="16469" y="16478"/>
                        <a:pt x="18563" y="15907"/>
                        <a:pt x="19801" y="14859"/>
                      </a:cubicBezTo>
                      <a:cubicBezTo>
                        <a:pt x="21038" y="13716"/>
                        <a:pt x="21705" y="12192"/>
                        <a:pt x="21705" y="10192"/>
                      </a:cubicBezTo>
                      <a:cubicBezTo>
                        <a:pt x="21705" y="8763"/>
                        <a:pt x="21324" y="7525"/>
                        <a:pt x="20562" y="6477"/>
                      </a:cubicBezTo>
                      <a:cubicBezTo>
                        <a:pt x="19801" y="5429"/>
                        <a:pt x="18849" y="4763"/>
                        <a:pt x="17706" y="4477"/>
                      </a:cubicBezTo>
                      <a:cubicBezTo>
                        <a:pt x="16945" y="4286"/>
                        <a:pt x="15517" y="4191"/>
                        <a:pt x="13422" y="4191"/>
                      </a:cubicBezTo>
                      <a:lnTo>
                        <a:pt x="4569" y="4191"/>
                      </a:lnTo>
                      <a:lnTo>
                        <a:pt x="4569" y="16478"/>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4" name="Freeform 273">
                  <a:extLst>
                    <a:ext uri="{FF2B5EF4-FFF2-40B4-BE49-F238E27FC236}">
                      <a16:creationId xmlns:a16="http://schemas.microsoft.com/office/drawing/2014/main" id="{FCD68FC5-3310-A04D-A3DA-1D5369225623}"/>
                    </a:ext>
                  </a:extLst>
                </p:cNvPr>
                <p:cNvSpPr/>
                <p:nvPr/>
              </p:nvSpPr>
              <p:spPr>
                <a:xfrm>
                  <a:off x="8471714"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4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4"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5" name="Freeform 274">
                  <a:extLst>
                    <a:ext uri="{FF2B5EF4-FFF2-40B4-BE49-F238E27FC236}">
                      <a16:creationId xmlns:a16="http://schemas.microsoft.com/office/drawing/2014/main" id="{AD1F5330-DC86-9C49-983D-D832654E5AB9}"/>
                    </a:ext>
                  </a:extLst>
                </p:cNvPr>
                <p:cNvSpPr/>
                <p:nvPr/>
              </p:nvSpPr>
              <p:spPr>
                <a:xfrm>
                  <a:off x="8486279" y="4973097"/>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3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5 h 26193"/>
                    <a:gd name="connsiteX16" fmla="*/ 11709 w 23513"/>
                    <a:gd name="connsiteY16" fmla="*/ 3524 h 26193"/>
                    <a:gd name="connsiteX17" fmla="*/ 6474 w 23513"/>
                    <a:gd name="connsiteY17" fmla="*/ 5905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3"/>
                      </a:cubicBezTo>
                      <a:cubicBezTo>
                        <a:pt x="23514" y="16002"/>
                        <a:pt x="23038" y="18479"/>
                        <a:pt x="22086" y="20383"/>
                      </a:cubicBezTo>
                      <a:cubicBezTo>
                        <a:pt x="21134" y="22193"/>
                        <a:pt x="19706" y="23622"/>
                        <a:pt x="17897" y="24670"/>
                      </a:cubicBezTo>
                      <a:cubicBezTo>
                        <a:pt x="16088" y="25717"/>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5"/>
                      </a:cubicBezTo>
                      <a:cubicBezTo>
                        <a:pt x="15517" y="4286"/>
                        <a:pt x="13804" y="3524"/>
                        <a:pt x="11709" y="3524"/>
                      </a:cubicBezTo>
                      <a:cubicBezTo>
                        <a:pt x="9615" y="3524"/>
                        <a:pt x="7806" y="4286"/>
                        <a:pt x="6474" y="5905"/>
                      </a:cubicBezTo>
                      <a:cubicBezTo>
                        <a:pt x="5045" y="7429"/>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6" name="Freeform 275">
                  <a:extLst>
                    <a:ext uri="{FF2B5EF4-FFF2-40B4-BE49-F238E27FC236}">
                      <a16:creationId xmlns:a16="http://schemas.microsoft.com/office/drawing/2014/main" id="{68965254-FCE5-6F43-B827-698D48B5C770}"/>
                    </a:ext>
                  </a:extLst>
                </p:cNvPr>
                <p:cNvSpPr/>
                <p:nvPr/>
              </p:nvSpPr>
              <p:spPr>
                <a:xfrm>
                  <a:off x="8512934" y="4973002"/>
                  <a:ext cx="22085" cy="35718"/>
                </a:xfrm>
                <a:custGeom>
                  <a:avLst/>
                  <a:gdLst>
                    <a:gd name="connsiteX0" fmla="*/ 952 w 22085"/>
                    <a:gd name="connsiteY0" fmla="*/ 27718 h 35718"/>
                    <a:gd name="connsiteX1" fmla="*/ 5045 w 22085"/>
                    <a:gd name="connsiteY1" fmla="*/ 28289 h 35718"/>
                    <a:gd name="connsiteX2" fmla="*/ 6473 w 22085"/>
                    <a:gd name="connsiteY2" fmla="*/ 31051 h 35718"/>
                    <a:gd name="connsiteX3" fmla="*/ 10757 w 22085"/>
                    <a:gd name="connsiteY3" fmla="*/ 32194 h 35718"/>
                    <a:gd name="connsiteX4" fmla="*/ 15327 w 22085"/>
                    <a:gd name="connsiteY4" fmla="*/ 31051 h 35718"/>
                    <a:gd name="connsiteX5" fmla="*/ 17516 w 22085"/>
                    <a:gd name="connsiteY5" fmla="*/ 27718 h 35718"/>
                    <a:gd name="connsiteX6" fmla="*/ 17802 w 22085"/>
                    <a:gd name="connsiteY6" fmla="*/ 22288 h 35718"/>
                    <a:gd name="connsiteX7" fmla="*/ 10852 w 22085"/>
                    <a:gd name="connsiteY7" fmla="*/ 25527 h 35718"/>
                    <a:gd name="connsiteX8" fmla="*/ 2856 w 22085"/>
                    <a:gd name="connsiteY8" fmla="*/ 21812 h 35718"/>
                    <a:gd name="connsiteX9" fmla="*/ 0 w 22085"/>
                    <a:gd name="connsiteY9" fmla="*/ 12859 h 35718"/>
                    <a:gd name="connsiteX10" fmla="*/ 1333 w 22085"/>
                    <a:gd name="connsiteY10" fmla="*/ 6286 h 35718"/>
                    <a:gd name="connsiteX11" fmla="*/ 5045 w 22085"/>
                    <a:gd name="connsiteY11" fmla="*/ 1619 h 35718"/>
                    <a:gd name="connsiteX12" fmla="*/ 10852 w 22085"/>
                    <a:gd name="connsiteY12" fmla="*/ 0 h 35718"/>
                    <a:gd name="connsiteX13" fmla="*/ 18183 w 22085"/>
                    <a:gd name="connsiteY13" fmla="*/ 3619 h 35718"/>
                    <a:gd name="connsiteX14" fmla="*/ 18183 w 22085"/>
                    <a:gd name="connsiteY14" fmla="*/ 571 h 35718"/>
                    <a:gd name="connsiteX15" fmla="*/ 22085 w 22085"/>
                    <a:gd name="connsiteY15" fmla="*/ 571 h 35718"/>
                    <a:gd name="connsiteX16" fmla="*/ 22085 w 22085"/>
                    <a:gd name="connsiteY16" fmla="*/ 22193 h 35718"/>
                    <a:gd name="connsiteX17" fmla="*/ 20943 w 22085"/>
                    <a:gd name="connsiteY17" fmla="*/ 30480 h 35718"/>
                    <a:gd name="connsiteX18" fmla="*/ 17135 w 22085"/>
                    <a:gd name="connsiteY18" fmla="*/ 34290 h 35718"/>
                    <a:gd name="connsiteX19" fmla="*/ 10757 w 22085"/>
                    <a:gd name="connsiteY19" fmla="*/ 35719 h 35718"/>
                    <a:gd name="connsiteX20" fmla="*/ 3522 w 22085"/>
                    <a:gd name="connsiteY20" fmla="*/ 33718 h 35718"/>
                    <a:gd name="connsiteX21" fmla="*/ 952 w 22085"/>
                    <a:gd name="connsiteY21" fmla="*/ 27718 h 35718"/>
                    <a:gd name="connsiteX22" fmla="*/ 4474 w 22085"/>
                    <a:gd name="connsiteY22" fmla="*/ 12668 h 35718"/>
                    <a:gd name="connsiteX23" fmla="*/ 6473 w 22085"/>
                    <a:gd name="connsiteY23" fmla="*/ 19812 h 35718"/>
                    <a:gd name="connsiteX24" fmla="*/ 11328 w 22085"/>
                    <a:gd name="connsiteY24" fmla="*/ 22098 h 35718"/>
                    <a:gd name="connsiteX25" fmla="*/ 16183 w 22085"/>
                    <a:gd name="connsiteY25" fmla="*/ 19812 h 35718"/>
                    <a:gd name="connsiteX26" fmla="*/ 18183 w 22085"/>
                    <a:gd name="connsiteY26" fmla="*/ 12763 h 35718"/>
                    <a:gd name="connsiteX27" fmla="*/ 16183 w 22085"/>
                    <a:gd name="connsiteY27" fmla="*/ 5810 h 35718"/>
                    <a:gd name="connsiteX28" fmla="*/ 11233 w 22085"/>
                    <a:gd name="connsiteY28" fmla="*/ 3429 h 35718"/>
                    <a:gd name="connsiteX29" fmla="*/ 6473 w 22085"/>
                    <a:gd name="connsiteY29" fmla="*/ 5715 h 35718"/>
                    <a:gd name="connsiteX30" fmla="*/ 4474 w 22085"/>
                    <a:gd name="connsiteY30" fmla="*/ 12668 h 3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085" h="35718">
                      <a:moveTo>
                        <a:pt x="952" y="27718"/>
                      </a:moveTo>
                      <a:lnTo>
                        <a:pt x="5045" y="28289"/>
                      </a:lnTo>
                      <a:cubicBezTo>
                        <a:pt x="5236" y="29527"/>
                        <a:pt x="5712" y="30480"/>
                        <a:pt x="6473" y="31051"/>
                      </a:cubicBezTo>
                      <a:cubicBezTo>
                        <a:pt x="7520" y="31813"/>
                        <a:pt x="8949" y="32194"/>
                        <a:pt x="10757" y="32194"/>
                      </a:cubicBezTo>
                      <a:cubicBezTo>
                        <a:pt x="12756" y="32194"/>
                        <a:pt x="14279" y="31813"/>
                        <a:pt x="15327" y="31051"/>
                      </a:cubicBezTo>
                      <a:cubicBezTo>
                        <a:pt x="16374" y="30289"/>
                        <a:pt x="17135" y="29146"/>
                        <a:pt x="17516" y="27718"/>
                      </a:cubicBezTo>
                      <a:cubicBezTo>
                        <a:pt x="17706" y="26860"/>
                        <a:pt x="17802" y="25051"/>
                        <a:pt x="17802" y="22288"/>
                      </a:cubicBezTo>
                      <a:cubicBezTo>
                        <a:pt x="15993" y="24479"/>
                        <a:pt x="13613" y="25527"/>
                        <a:pt x="10852" y="25527"/>
                      </a:cubicBezTo>
                      <a:cubicBezTo>
                        <a:pt x="7425" y="25527"/>
                        <a:pt x="4760" y="24289"/>
                        <a:pt x="2856" y="21812"/>
                      </a:cubicBezTo>
                      <a:cubicBezTo>
                        <a:pt x="952" y="19336"/>
                        <a:pt x="0" y="16383"/>
                        <a:pt x="0" y="12859"/>
                      </a:cubicBezTo>
                      <a:cubicBezTo>
                        <a:pt x="0" y="10477"/>
                        <a:pt x="476" y="8287"/>
                        <a:pt x="1333" y="6286"/>
                      </a:cubicBezTo>
                      <a:cubicBezTo>
                        <a:pt x="2189" y="4286"/>
                        <a:pt x="3427" y="2667"/>
                        <a:pt x="5045" y="1619"/>
                      </a:cubicBezTo>
                      <a:cubicBezTo>
                        <a:pt x="6664" y="476"/>
                        <a:pt x="8663" y="0"/>
                        <a:pt x="10852" y="0"/>
                      </a:cubicBezTo>
                      <a:cubicBezTo>
                        <a:pt x="13803" y="0"/>
                        <a:pt x="16279" y="1238"/>
                        <a:pt x="18183" y="3619"/>
                      </a:cubicBezTo>
                      <a:lnTo>
                        <a:pt x="18183" y="571"/>
                      </a:lnTo>
                      <a:lnTo>
                        <a:pt x="22085" y="571"/>
                      </a:lnTo>
                      <a:lnTo>
                        <a:pt x="22085" y="22193"/>
                      </a:lnTo>
                      <a:cubicBezTo>
                        <a:pt x="22085" y="26098"/>
                        <a:pt x="21705" y="28861"/>
                        <a:pt x="20943" y="30480"/>
                      </a:cubicBezTo>
                      <a:cubicBezTo>
                        <a:pt x="20182" y="32099"/>
                        <a:pt x="18849" y="33433"/>
                        <a:pt x="17135" y="34290"/>
                      </a:cubicBezTo>
                      <a:cubicBezTo>
                        <a:pt x="15422" y="35147"/>
                        <a:pt x="13327" y="35719"/>
                        <a:pt x="10757" y="35719"/>
                      </a:cubicBezTo>
                      <a:cubicBezTo>
                        <a:pt x="7806" y="35719"/>
                        <a:pt x="5331" y="35052"/>
                        <a:pt x="3522" y="33718"/>
                      </a:cubicBezTo>
                      <a:cubicBezTo>
                        <a:pt x="1809" y="32480"/>
                        <a:pt x="952" y="30385"/>
                        <a:pt x="952" y="27718"/>
                      </a:cubicBezTo>
                      <a:close/>
                      <a:moveTo>
                        <a:pt x="4474" y="12668"/>
                      </a:moveTo>
                      <a:cubicBezTo>
                        <a:pt x="4474" y="15907"/>
                        <a:pt x="5140" y="18383"/>
                        <a:pt x="6473" y="19812"/>
                      </a:cubicBezTo>
                      <a:cubicBezTo>
                        <a:pt x="7806" y="21336"/>
                        <a:pt x="9424" y="22098"/>
                        <a:pt x="11328" y="22098"/>
                      </a:cubicBezTo>
                      <a:cubicBezTo>
                        <a:pt x="13232" y="22098"/>
                        <a:pt x="14946" y="21336"/>
                        <a:pt x="16183" y="19812"/>
                      </a:cubicBezTo>
                      <a:cubicBezTo>
                        <a:pt x="17516" y="18288"/>
                        <a:pt x="18183" y="16002"/>
                        <a:pt x="18183" y="12763"/>
                      </a:cubicBezTo>
                      <a:cubicBezTo>
                        <a:pt x="18183" y="9715"/>
                        <a:pt x="17516" y="7429"/>
                        <a:pt x="16183" y="5810"/>
                      </a:cubicBezTo>
                      <a:cubicBezTo>
                        <a:pt x="14851" y="4286"/>
                        <a:pt x="13232" y="3429"/>
                        <a:pt x="11233" y="3429"/>
                      </a:cubicBezTo>
                      <a:cubicBezTo>
                        <a:pt x="9329" y="3429"/>
                        <a:pt x="7711" y="4191"/>
                        <a:pt x="6473" y="5715"/>
                      </a:cubicBezTo>
                      <a:cubicBezTo>
                        <a:pt x="5140" y="7429"/>
                        <a:pt x="4474" y="9620"/>
                        <a:pt x="4474" y="12668"/>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7" name="Freeform 276">
                  <a:extLst>
                    <a:ext uri="{FF2B5EF4-FFF2-40B4-BE49-F238E27FC236}">
                      <a16:creationId xmlns:a16="http://schemas.microsoft.com/office/drawing/2014/main" id="{5775B500-AA28-A340-87F9-B6A2E2196869}"/>
                    </a:ext>
                  </a:extLst>
                </p:cNvPr>
                <p:cNvSpPr/>
                <p:nvPr/>
              </p:nvSpPr>
              <p:spPr>
                <a:xfrm>
                  <a:off x="8541493" y="4973002"/>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1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3 h 25622"/>
                    <a:gd name="connsiteX10" fmla="*/ 4950 w 13613"/>
                    <a:gd name="connsiteY10" fmla="*/ 7429 h 25622"/>
                    <a:gd name="connsiteX11" fmla="*/ 4284 w 13613"/>
                    <a:gd name="connsiteY11" fmla="*/ 12382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1"/>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3"/>
                      </a:cubicBezTo>
                      <a:cubicBezTo>
                        <a:pt x="5807" y="5715"/>
                        <a:pt x="5331" y="6477"/>
                        <a:pt x="4950" y="7429"/>
                      </a:cubicBezTo>
                      <a:cubicBezTo>
                        <a:pt x="4474" y="8953"/>
                        <a:pt x="4284" y="10573"/>
                        <a:pt x="4284" y="12382"/>
                      </a:cubicBezTo>
                      <a:lnTo>
                        <a:pt x="4284"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8" name="Freeform 277">
                  <a:extLst>
                    <a:ext uri="{FF2B5EF4-FFF2-40B4-BE49-F238E27FC236}">
                      <a16:creationId xmlns:a16="http://schemas.microsoft.com/office/drawing/2014/main" id="{FE2C0E85-A071-AF4F-B214-4227496B43A1}"/>
                    </a:ext>
                  </a:extLst>
                </p:cNvPr>
                <p:cNvSpPr/>
                <p:nvPr/>
              </p:nvSpPr>
              <p:spPr>
                <a:xfrm>
                  <a:off x="8556153" y="4973192"/>
                  <a:ext cx="23037" cy="26098"/>
                </a:xfrm>
                <a:custGeom>
                  <a:avLst/>
                  <a:gdLst>
                    <a:gd name="connsiteX0" fmla="*/ 17802 w 23037"/>
                    <a:gd name="connsiteY0" fmla="*/ 22384 h 26098"/>
                    <a:gd name="connsiteX1" fmla="*/ 13232 w 23037"/>
                    <a:gd name="connsiteY1" fmla="*/ 25241 h 26098"/>
                    <a:gd name="connsiteX2" fmla="*/ 8568 w 23037"/>
                    <a:gd name="connsiteY2" fmla="*/ 26099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5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1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7 h 26098"/>
                    <a:gd name="connsiteX34" fmla="*/ 9425 w 23037"/>
                    <a:gd name="connsiteY34" fmla="*/ 22670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6" y="24670"/>
                        <a:pt x="13232" y="25241"/>
                      </a:cubicBezTo>
                      <a:cubicBezTo>
                        <a:pt x="11805" y="25813"/>
                        <a:pt x="10186" y="26099"/>
                        <a:pt x="8568" y="26099"/>
                      </a:cubicBezTo>
                      <a:cubicBezTo>
                        <a:pt x="5807" y="26099"/>
                        <a:pt x="3713" y="25432"/>
                        <a:pt x="2190" y="24098"/>
                      </a:cubicBezTo>
                      <a:cubicBezTo>
                        <a:pt x="666" y="22765"/>
                        <a:pt x="0" y="21050"/>
                        <a:pt x="0" y="18955"/>
                      </a:cubicBezTo>
                      <a:cubicBezTo>
                        <a:pt x="0" y="17717"/>
                        <a:pt x="286" y="16574"/>
                        <a:pt x="857" y="15621"/>
                      </a:cubicBezTo>
                      <a:cubicBezTo>
                        <a:pt x="1428" y="14573"/>
                        <a:pt x="2190" y="13811"/>
                        <a:pt x="3046" y="13145"/>
                      </a:cubicBezTo>
                      <a:cubicBezTo>
                        <a:pt x="3903" y="12573"/>
                        <a:pt x="4950" y="12097"/>
                        <a:pt x="6093" y="11716"/>
                      </a:cubicBezTo>
                      <a:cubicBezTo>
                        <a:pt x="6949" y="11525"/>
                        <a:pt x="8187" y="11240"/>
                        <a:pt x="9901" y="11049"/>
                      </a:cubicBezTo>
                      <a:cubicBezTo>
                        <a:pt x="13328" y="10668"/>
                        <a:pt x="15803" y="10192"/>
                        <a:pt x="17421" y="9620"/>
                      </a:cubicBezTo>
                      <a:cubicBezTo>
                        <a:pt x="17421" y="9049"/>
                        <a:pt x="17421" y="8668"/>
                        <a:pt x="17421" y="8477"/>
                      </a:cubicBezTo>
                      <a:cubicBezTo>
                        <a:pt x="17421" y="6763"/>
                        <a:pt x="17040" y="5525"/>
                        <a:pt x="16184" y="4858"/>
                      </a:cubicBezTo>
                      <a:cubicBezTo>
                        <a:pt x="15137" y="3905"/>
                        <a:pt x="13518" y="3429"/>
                        <a:pt x="11328" y="3429"/>
                      </a:cubicBezTo>
                      <a:cubicBezTo>
                        <a:pt x="9329" y="3429"/>
                        <a:pt x="7901" y="3810"/>
                        <a:pt x="6949" y="4477"/>
                      </a:cubicBezTo>
                      <a:cubicBezTo>
                        <a:pt x="5997" y="5144"/>
                        <a:pt x="5331" y="6382"/>
                        <a:pt x="4855" y="8192"/>
                      </a:cubicBezTo>
                      <a:lnTo>
                        <a:pt x="666" y="7620"/>
                      </a:lnTo>
                      <a:cubicBezTo>
                        <a:pt x="1047" y="5810"/>
                        <a:pt x="1618" y="4382"/>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2"/>
                        <a:pt x="21515" y="5525"/>
                      </a:cubicBezTo>
                      <a:cubicBezTo>
                        <a:pt x="21610" y="6287"/>
                        <a:pt x="21705" y="7525"/>
                        <a:pt x="21705" y="9430"/>
                      </a:cubicBezTo>
                      <a:lnTo>
                        <a:pt x="21705" y="15050"/>
                      </a:lnTo>
                      <a:cubicBezTo>
                        <a:pt x="21705" y="18955"/>
                        <a:pt x="21800" y="21527"/>
                        <a:pt x="21991"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2" y="16097"/>
                        <a:pt x="5045" y="16669"/>
                      </a:cubicBezTo>
                      <a:cubicBezTo>
                        <a:pt x="4665" y="17240"/>
                        <a:pt x="4474" y="17907"/>
                        <a:pt x="4474" y="18669"/>
                      </a:cubicBezTo>
                      <a:cubicBezTo>
                        <a:pt x="4474" y="19812"/>
                        <a:pt x="4855" y="20765"/>
                        <a:pt x="5712" y="21527"/>
                      </a:cubicBezTo>
                      <a:cubicBezTo>
                        <a:pt x="6569" y="22289"/>
                        <a:pt x="7806" y="22670"/>
                        <a:pt x="9425" y="22670"/>
                      </a:cubicBezTo>
                      <a:cubicBezTo>
                        <a:pt x="11043" y="22670"/>
                        <a:pt x="12471" y="22289"/>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79" name="Freeform 278">
                  <a:extLst>
                    <a:ext uri="{FF2B5EF4-FFF2-40B4-BE49-F238E27FC236}">
                      <a16:creationId xmlns:a16="http://schemas.microsoft.com/office/drawing/2014/main" id="{059AE733-580E-D44B-A326-26898D386C0C}"/>
                    </a:ext>
                  </a:extLst>
                </p:cNvPr>
                <p:cNvSpPr/>
                <p:nvPr/>
              </p:nvSpPr>
              <p:spPr>
                <a:xfrm>
                  <a:off x="8584427"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7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179"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7"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0" name="Freeform 279">
                  <a:extLst>
                    <a:ext uri="{FF2B5EF4-FFF2-40B4-BE49-F238E27FC236}">
                      <a16:creationId xmlns:a16="http://schemas.microsoft.com/office/drawing/2014/main" id="{56262986-36EC-E74B-8CD6-8876C507AA0F}"/>
                    </a:ext>
                  </a:extLst>
                </p:cNvPr>
                <p:cNvSpPr/>
                <p:nvPr/>
              </p:nvSpPr>
              <p:spPr>
                <a:xfrm>
                  <a:off x="8624600" y="4973002"/>
                  <a:ext cx="33889" cy="25622"/>
                </a:xfrm>
                <a:custGeom>
                  <a:avLst/>
                  <a:gdLst>
                    <a:gd name="connsiteX0" fmla="*/ 0 w 33889"/>
                    <a:gd name="connsiteY0" fmla="*/ 25622 h 25622"/>
                    <a:gd name="connsiteX1" fmla="*/ 0 w 33889"/>
                    <a:gd name="connsiteY1" fmla="*/ 571 h 25622"/>
                    <a:gd name="connsiteX2" fmla="*/ 3808 w 33889"/>
                    <a:gd name="connsiteY2" fmla="*/ 571 h 25622"/>
                    <a:gd name="connsiteX3" fmla="*/ 3808 w 33889"/>
                    <a:gd name="connsiteY3" fmla="*/ 4096 h 25622"/>
                    <a:gd name="connsiteX4" fmla="*/ 6949 w 33889"/>
                    <a:gd name="connsiteY4" fmla="*/ 1143 h 25622"/>
                    <a:gd name="connsiteX5" fmla="*/ 11424 w 33889"/>
                    <a:gd name="connsiteY5" fmla="*/ 0 h 25622"/>
                    <a:gd name="connsiteX6" fmla="*/ 15993 w 33889"/>
                    <a:gd name="connsiteY6" fmla="*/ 1143 h 25622"/>
                    <a:gd name="connsiteX7" fmla="*/ 18468 w 33889"/>
                    <a:gd name="connsiteY7" fmla="*/ 4381 h 25622"/>
                    <a:gd name="connsiteX8" fmla="*/ 26179 w 33889"/>
                    <a:gd name="connsiteY8" fmla="*/ 0 h 25622"/>
                    <a:gd name="connsiteX9" fmla="*/ 31891 w 33889"/>
                    <a:gd name="connsiteY9" fmla="*/ 2096 h 25622"/>
                    <a:gd name="connsiteX10" fmla="*/ 33890 w 33889"/>
                    <a:gd name="connsiteY10" fmla="*/ 8477 h 25622"/>
                    <a:gd name="connsiteX11" fmla="*/ 33890 w 33889"/>
                    <a:gd name="connsiteY11" fmla="*/ 25622 h 25622"/>
                    <a:gd name="connsiteX12" fmla="*/ 29702 w 33889"/>
                    <a:gd name="connsiteY12" fmla="*/ 25622 h 25622"/>
                    <a:gd name="connsiteX13" fmla="*/ 29702 w 33889"/>
                    <a:gd name="connsiteY13" fmla="*/ 9811 h 25622"/>
                    <a:gd name="connsiteX14" fmla="*/ 29321 w 33889"/>
                    <a:gd name="connsiteY14" fmla="*/ 6191 h 25622"/>
                    <a:gd name="connsiteX15" fmla="*/ 27798 w 33889"/>
                    <a:gd name="connsiteY15" fmla="*/ 4381 h 25622"/>
                    <a:gd name="connsiteX16" fmla="*/ 25227 w 33889"/>
                    <a:gd name="connsiteY16" fmla="*/ 3715 h 25622"/>
                    <a:gd name="connsiteX17" fmla="*/ 20848 w 33889"/>
                    <a:gd name="connsiteY17" fmla="*/ 5429 h 25622"/>
                    <a:gd name="connsiteX18" fmla="*/ 19135 w 33889"/>
                    <a:gd name="connsiteY18" fmla="*/ 11049 h 25622"/>
                    <a:gd name="connsiteX19" fmla="*/ 19135 w 33889"/>
                    <a:gd name="connsiteY19" fmla="*/ 25622 h 25622"/>
                    <a:gd name="connsiteX20" fmla="*/ 14851 w 33889"/>
                    <a:gd name="connsiteY20" fmla="*/ 25622 h 25622"/>
                    <a:gd name="connsiteX21" fmla="*/ 14851 w 33889"/>
                    <a:gd name="connsiteY21" fmla="*/ 9334 h 25622"/>
                    <a:gd name="connsiteX22" fmla="*/ 13804 w 33889"/>
                    <a:gd name="connsiteY22" fmla="*/ 5048 h 25622"/>
                    <a:gd name="connsiteX23" fmla="*/ 10376 w 33889"/>
                    <a:gd name="connsiteY23" fmla="*/ 3619 h 25622"/>
                    <a:gd name="connsiteX24" fmla="*/ 7045 w 33889"/>
                    <a:gd name="connsiteY24" fmla="*/ 4572 h 25622"/>
                    <a:gd name="connsiteX25" fmla="*/ 4855 w 33889"/>
                    <a:gd name="connsiteY25" fmla="*/ 7334 h 25622"/>
                    <a:gd name="connsiteX26" fmla="*/ 4189 w 33889"/>
                    <a:gd name="connsiteY26" fmla="*/ 12573 h 25622"/>
                    <a:gd name="connsiteX27" fmla="*/ 4189 w 33889"/>
                    <a:gd name="connsiteY27" fmla="*/ 25527 h 25622"/>
                    <a:gd name="connsiteX28" fmla="*/ 0 w 33889"/>
                    <a:gd name="connsiteY28"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3889" h="25622">
                      <a:moveTo>
                        <a:pt x="0" y="25622"/>
                      </a:moveTo>
                      <a:lnTo>
                        <a:pt x="0" y="571"/>
                      </a:lnTo>
                      <a:lnTo>
                        <a:pt x="3808" y="571"/>
                      </a:lnTo>
                      <a:lnTo>
                        <a:pt x="3808" y="4096"/>
                      </a:lnTo>
                      <a:cubicBezTo>
                        <a:pt x="4570" y="2857"/>
                        <a:pt x="5617" y="1905"/>
                        <a:pt x="6949" y="1143"/>
                      </a:cubicBezTo>
                      <a:cubicBezTo>
                        <a:pt x="8282" y="381"/>
                        <a:pt x="9710" y="0"/>
                        <a:pt x="11424" y="0"/>
                      </a:cubicBezTo>
                      <a:cubicBezTo>
                        <a:pt x="13232" y="0"/>
                        <a:pt x="14756" y="381"/>
                        <a:pt x="15993" y="1143"/>
                      </a:cubicBezTo>
                      <a:cubicBezTo>
                        <a:pt x="17136" y="1905"/>
                        <a:pt x="17992" y="2953"/>
                        <a:pt x="18468" y="4381"/>
                      </a:cubicBezTo>
                      <a:cubicBezTo>
                        <a:pt x="20468" y="1429"/>
                        <a:pt x="23038" y="0"/>
                        <a:pt x="26179" y="0"/>
                      </a:cubicBezTo>
                      <a:cubicBezTo>
                        <a:pt x="28654" y="0"/>
                        <a:pt x="30558" y="667"/>
                        <a:pt x="31891" y="2096"/>
                      </a:cubicBezTo>
                      <a:cubicBezTo>
                        <a:pt x="33224" y="3429"/>
                        <a:pt x="33890" y="5620"/>
                        <a:pt x="33890" y="8477"/>
                      </a:cubicBezTo>
                      <a:lnTo>
                        <a:pt x="33890" y="25622"/>
                      </a:lnTo>
                      <a:lnTo>
                        <a:pt x="29702" y="25622"/>
                      </a:lnTo>
                      <a:lnTo>
                        <a:pt x="29702" y="9811"/>
                      </a:lnTo>
                      <a:cubicBezTo>
                        <a:pt x="29702" y="8096"/>
                        <a:pt x="29606" y="6858"/>
                        <a:pt x="29321" y="6191"/>
                      </a:cubicBezTo>
                      <a:cubicBezTo>
                        <a:pt x="29035" y="5429"/>
                        <a:pt x="28559" y="4858"/>
                        <a:pt x="27798" y="4381"/>
                      </a:cubicBezTo>
                      <a:cubicBezTo>
                        <a:pt x="27036" y="3905"/>
                        <a:pt x="26274" y="3715"/>
                        <a:pt x="25227" y="3715"/>
                      </a:cubicBezTo>
                      <a:cubicBezTo>
                        <a:pt x="23514" y="3715"/>
                        <a:pt x="21990" y="4286"/>
                        <a:pt x="20848" y="5429"/>
                      </a:cubicBezTo>
                      <a:cubicBezTo>
                        <a:pt x="19706" y="6572"/>
                        <a:pt x="19135" y="8477"/>
                        <a:pt x="19135" y="11049"/>
                      </a:cubicBezTo>
                      <a:lnTo>
                        <a:pt x="19135" y="25622"/>
                      </a:lnTo>
                      <a:lnTo>
                        <a:pt x="14851" y="25622"/>
                      </a:lnTo>
                      <a:lnTo>
                        <a:pt x="14851" y="9334"/>
                      </a:lnTo>
                      <a:cubicBezTo>
                        <a:pt x="14851" y="7429"/>
                        <a:pt x="14470" y="6001"/>
                        <a:pt x="13804" y="5048"/>
                      </a:cubicBezTo>
                      <a:cubicBezTo>
                        <a:pt x="13137" y="4096"/>
                        <a:pt x="11995" y="3619"/>
                        <a:pt x="10376" y="3619"/>
                      </a:cubicBezTo>
                      <a:cubicBezTo>
                        <a:pt x="9139" y="3619"/>
                        <a:pt x="8092" y="3905"/>
                        <a:pt x="7045" y="4572"/>
                      </a:cubicBezTo>
                      <a:cubicBezTo>
                        <a:pt x="5997" y="5239"/>
                        <a:pt x="5331" y="6096"/>
                        <a:pt x="4855" y="7334"/>
                      </a:cubicBezTo>
                      <a:cubicBezTo>
                        <a:pt x="4379" y="8572"/>
                        <a:pt x="4189" y="10287"/>
                        <a:pt x="4189" y="12573"/>
                      </a:cubicBezTo>
                      <a:lnTo>
                        <a:pt x="4189"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81" name="Freeform 280">
                  <a:extLst>
                    <a:ext uri="{FF2B5EF4-FFF2-40B4-BE49-F238E27FC236}">
                      <a16:creationId xmlns:a16="http://schemas.microsoft.com/office/drawing/2014/main" id="{C32BCC4F-B293-484D-9D1C-291E924AAA15}"/>
                    </a:ext>
                  </a:extLst>
                </p:cNvPr>
                <p:cNvSpPr/>
                <p:nvPr/>
              </p:nvSpPr>
              <p:spPr>
                <a:xfrm>
                  <a:off x="8663535" y="4973002"/>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8 w 23037"/>
                    <a:gd name="connsiteY9" fmla="*/ 13049 h 26288"/>
                    <a:gd name="connsiteX10" fmla="*/ 23038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474 w 23037"/>
                    <a:gd name="connsiteY16" fmla="*/ 10763 h 26288"/>
                    <a:gd name="connsiteX17" fmla="*/ 18468 w 23037"/>
                    <a:gd name="connsiteY17" fmla="*/ 10763 h 26288"/>
                    <a:gd name="connsiteX18" fmla="*/ 16850 w 23037"/>
                    <a:gd name="connsiteY18" fmla="*/ 6001 h 26288"/>
                    <a:gd name="connsiteX19" fmla="*/ 11614 w 23037"/>
                    <a:gd name="connsiteY19" fmla="*/ 3524 h 26288"/>
                    <a:gd name="connsiteX20" fmla="*/ 6664 w 23037"/>
                    <a:gd name="connsiteY20" fmla="*/ 5524 h 26288"/>
                    <a:gd name="connsiteX21" fmla="*/ 4474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6" y="25622"/>
                        <a:pt x="14756"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1" y="5715"/>
                        <a:pt x="23038" y="8953"/>
                        <a:pt x="23038" y="13049"/>
                      </a:cubicBezTo>
                      <a:cubicBezTo>
                        <a:pt x="23038" y="13335"/>
                        <a:pt x="23038" y="13716"/>
                        <a:pt x="23038" y="14192"/>
                      </a:cubicBezTo>
                      <a:lnTo>
                        <a:pt x="4379" y="14192"/>
                      </a:lnTo>
                      <a:cubicBezTo>
                        <a:pt x="4570" y="16954"/>
                        <a:pt x="5331" y="19050"/>
                        <a:pt x="6759" y="20479"/>
                      </a:cubicBezTo>
                      <a:cubicBezTo>
                        <a:pt x="8187" y="21907"/>
                        <a:pt x="9901" y="22669"/>
                        <a:pt x="11995" y="22669"/>
                      </a:cubicBezTo>
                      <a:cubicBezTo>
                        <a:pt x="13518" y="22669"/>
                        <a:pt x="14851" y="22288"/>
                        <a:pt x="15993" y="21431"/>
                      </a:cubicBezTo>
                      <a:cubicBezTo>
                        <a:pt x="16945" y="20669"/>
                        <a:pt x="17802" y="19336"/>
                        <a:pt x="18468" y="17621"/>
                      </a:cubicBezTo>
                      <a:close/>
                      <a:moveTo>
                        <a:pt x="4474" y="10763"/>
                      </a:moveTo>
                      <a:lnTo>
                        <a:pt x="18468" y="10763"/>
                      </a:lnTo>
                      <a:cubicBezTo>
                        <a:pt x="18278" y="8668"/>
                        <a:pt x="17707" y="7048"/>
                        <a:pt x="16850" y="6001"/>
                      </a:cubicBezTo>
                      <a:cubicBezTo>
                        <a:pt x="15517" y="4381"/>
                        <a:pt x="13708" y="3524"/>
                        <a:pt x="11614" y="3524"/>
                      </a:cubicBezTo>
                      <a:cubicBezTo>
                        <a:pt x="9710" y="3524"/>
                        <a:pt x="7997" y="4191"/>
                        <a:pt x="6664" y="5524"/>
                      </a:cubicBezTo>
                      <a:cubicBezTo>
                        <a:pt x="5426" y="6763"/>
                        <a:pt x="4665" y="8572"/>
                        <a:pt x="4474"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grpSp>
          <p:grpSp>
            <p:nvGrpSpPr>
              <p:cNvPr id="246" name="Graphic 76">
                <a:extLst>
                  <a:ext uri="{FF2B5EF4-FFF2-40B4-BE49-F238E27FC236}">
                    <a16:creationId xmlns:a16="http://schemas.microsoft.com/office/drawing/2014/main" id="{19811985-20A9-6F42-8F29-7F1B50A120C5}"/>
                  </a:ext>
                </a:extLst>
              </p:cNvPr>
              <p:cNvGrpSpPr/>
              <p:nvPr/>
            </p:nvGrpSpPr>
            <p:grpSpPr>
              <a:xfrm>
                <a:off x="8206020" y="5017579"/>
                <a:ext cx="478077" cy="44767"/>
                <a:chOff x="8206020" y="5017579"/>
                <a:chExt cx="478077" cy="44767"/>
              </a:xfrm>
              <a:solidFill>
                <a:srgbClr val="23509E"/>
              </a:solidFill>
            </p:grpSpPr>
            <p:sp>
              <p:nvSpPr>
                <p:cNvPr id="247" name="Freeform 246">
                  <a:extLst>
                    <a:ext uri="{FF2B5EF4-FFF2-40B4-BE49-F238E27FC236}">
                      <a16:creationId xmlns:a16="http://schemas.microsoft.com/office/drawing/2014/main" id="{8BDCFC34-B331-1C4F-9E66-20FCDDC82655}"/>
                    </a:ext>
                  </a:extLst>
                </p:cNvPr>
                <p:cNvSpPr/>
                <p:nvPr/>
              </p:nvSpPr>
              <p:spPr>
                <a:xfrm>
                  <a:off x="8206020" y="5027199"/>
                  <a:ext cx="23513" cy="26193"/>
                </a:xfrm>
                <a:custGeom>
                  <a:avLst/>
                  <a:gdLst>
                    <a:gd name="connsiteX0" fmla="*/ 0 w 23513"/>
                    <a:gd name="connsiteY0" fmla="*/ 13049 h 26193"/>
                    <a:gd name="connsiteX1" fmla="*/ 3903 w 23513"/>
                    <a:gd name="connsiteY1" fmla="*/ 2762 h 26193"/>
                    <a:gd name="connsiteX2" fmla="*/ 11805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4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4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5" y="0"/>
                      </a:cubicBezTo>
                      <a:cubicBezTo>
                        <a:pt x="15232" y="0"/>
                        <a:pt x="18088"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2" y="25051"/>
                        <a:pt x="3427" y="22860"/>
                      </a:cubicBezTo>
                      <a:cubicBezTo>
                        <a:pt x="1047" y="20479"/>
                        <a:pt x="0" y="17240"/>
                        <a:pt x="0" y="13049"/>
                      </a:cubicBezTo>
                      <a:close/>
                      <a:moveTo>
                        <a:pt x="4379" y="13049"/>
                      </a:moveTo>
                      <a:cubicBezTo>
                        <a:pt x="4379" y="16288"/>
                        <a:pt x="5045" y="18669"/>
                        <a:pt x="6474"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4"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48" name="Freeform 247">
                  <a:extLst>
                    <a:ext uri="{FF2B5EF4-FFF2-40B4-BE49-F238E27FC236}">
                      <a16:creationId xmlns:a16="http://schemas.microsoft.com/office/drawing/2014/main" id="{2A888024-6F64-B94B-9390-579234777A55}"/>
                    </a:ext>
                  </a:extLst>
                </p:cNvPr>
                <p:cNvSpPr/>
                <p:nvPr/>
              </p:nvSpPr>
              <p:spPr>
                <a:xfrm>
                  <a:off x="8231723" y="5017579"/>
                  <a:ext cx="14660" cy="35147"/>
                </a:xfrm>
                <a:custGeom>
                  <a:avLst/>
                  <a:gdLst>
                    <a:gd name="connsiteX0" fmla="*/ 3713 w 14660"/>
                    <a:gd name="connsiteY0" fmla="*/ 35147 h 35147"/>
                    <a:gd name="connsiteX1" fmla="*/ 3713 w 14660"/>
                    <a:gd name="connsiteY1" fmla="*/ 13430 h 35147"/>
                    <a:gd name="connsiteX2" fmla="*/ 0 w 14660"/>
                    <a:gd name="connsiteY2" fmla="*/ 13430 h 35147"/>
                    <a:gd name="connsiteX3" fmla="*/ 0 w 14660"/>
                    <a:gd name="connsiteY3" fmla="*/ 10096 h 35147"/>
                    <a:gd name="connsiteX4" fmla="*/ 3713 w 14660"/>
                    <a:gd name="connsiteY4" fmla="*/ 10096 h 35147"/>
                    <a:gd name="connsiteX5" fmla="*/ 3713 w 14660"/>
                    <a:gd name="connsiteY5" fmla="*/ 7429 h 35147"/>
                    <a:gd name="connsiteX6" fmla="*/ 4189 w 14660"/>
                    <a:gd name="connsiteY6" fmla="*/ 3715 h 35147"/>
                    <a:gd name="connsiteX7" fmla="*/ 6378 w 14660"/>
                    <a:gd name="connsiteY7" fmla="*/ 1048 h 35147"/>
                    <a:gd name="connsiteX8" fmla="*/ 10662 w 14660"/>
                    <a:gd name="connsiteY8" fmla="*/ 0 h 35147"/>
                    <a:gd name="connsiteX9" fmla="*/ 14660 w 14660"/>
                    <a:gd name="connsiteY9" fmla="*/ 381 h 35147"/>
                    <a:gd name="connsiteX10" fmla="*/ 13994 w 14660"/>
                    <a:gd name="connsiteY10" fmla="*/ 4096 h 35147"/>
                    <a:gd name="connsiteX11" fmla="*/ 11519 w 14660"/>
                    <a:gd name="connsiteY11" fmla="*/ 3905 h 35147"/>
                    <a:gd name="connsiteX12" fmla="*/ 8758 w 14660"/>
                    <a:gd name="connsiteY12" fmla="*/ 4763 h 35147"/>
                    <a:gd name="connsiteX13" fmla="*/ 7996 w 14660"/>
                    <a:gd name="connsiteY13" fmla="*/ 7811 h 35147"/>
                    <a:gd name="connsiteX14" fmla="*/ 7996 w 14660"/>
                    <a:gd name="connsiteY14" fmla="*/ 10096 h 35147"/>
                    <a:gd name="connsiteX15" fmla="*/ 12852 w 14660"/>
                    <a:gd name="connsiteY15" fmla="*/ 10096 h 35147"/>
                    <a:gd name="connsiteX16" fmla="*/ 12852 w 14660"/>
                    <a:gd name="connsiteY16" fmla="*/ 13430 h 35147"/>
                    <a:gd name="connsiteX17" fmla="*/ 7996 w 14660"/>
                    <a:gd name="connsiteY17" fmla="*/ 13430 h 35147"/>
                    <a:gd name="connsiteX18" fmla="*/ 7996 w 14660"/>
                    <a:gd name="connsiteY18" fmla="*/ 35147 h 35147"/>
                    <a:gd name="connsiteX19" fmla="*/ 3713 w 14660"/>
                    <a:gd name="connsiteY19" fmla="*/ 35147 h 3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660" h="35147">
                      <a:moveTo>
                        <a:pt x="3713" y="35147"/>
                      </a:moveTo>
                      <a:lnTo>
                        <a:pt x="3713" y="13430"/>
                      </a:lnTo>
                      <a:lnTo>
                        <a:pt x="0" y="13430"/>
                      </a:lnTo>
                      <a:lnTo>
                        <a:pt x="0" y="10096"/>
                      </a:lnTo>
                      <a:lnTo>
                        <a:pt x="3713" y="10096"/>
                      </a:lnTo>
                      <a:lnTo>
                        <a:pt x="3713" y="7429"/>
                      </a:lnTo>
                      <a:cubicBezTo>
                        <a:pt x="3713" y="5715"/>
                        <a:pt x="3903" y="4477"/>
                        <a:pt x="4189" y="3715"/>
                      </a:cubicBezTo>
                      <a:cubicBezTo>
                        <a:pt x="4570" y="2572"/>
                        <a:pt x="5331" y="1715"/>
                        <a:pt x="6378" y="1048"/>
                      </a:cubicBezTo>
                      <a:cubicBezTo>
                        <a:pt x="7425" y="381"/>
                        <a:pt x="8853" y="0"/>
                        <a:pt x="10662" y="0"/>
                      </a:cubicBezTo>
                      <a:cubicBezTo>
                        <a:pt x="11900" y="0"/>
                        <a:pt x="13137" y="95"/>
                        <a:pt x="14660" y="381"/>
                      </a:cubicBezTo>
                      <a:lnTo>
                        <a:pt x="13994" y="4096"/>
                      </a:lnTo>
                      <a:cubicBezTo>
                        <a:pt x="13137" y="3905"/>
                        <a:pt x="12280" y="3905"/>
                        <a:pt x="11519" y="3905"/>
                      </a:cubicBezTo>
                      <a:cubicBezTo>
                        <a:pt x="10186" y="3905"/>
                        <a:pt x="9329" y="4191"/>
                        <a:pt x="8758" y="4763"/>
                      </a:cubicBezTo>
                      <a:cubicBezTo>
                        <a:pt x="8187" y="5334"/>
                        <a:pt x="7996" y="6382"/>
                        <a:pt x="7996" y="7811"/>
                      </a:cubicBezTo>
                      <a:lnTo>
                        <a:pt x="7996" y="10096"/>
                      </a:lnTo>
                      <a:lnTo>
                        <a:pt x="12852" y="10096"/>
                      </a:lnTo>
                      <a:lnTo>
                        <a:pt x="12852" y="13430"/>
                      </a:lnTo>
                      <a:lnTo>
                        <a:pt x="7996" y="13430"/>
                      </a:lnTo>
                      <a:lnTo>
                        <a:pt x="7996" y="35147"/>
                      </a:lnTo>
                      <a:lnTo>
                        <a:pt x="3713" y="3514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49" name="Freeform 248">
                  <a:extLst>
                    <a:ext uri="{FF2B5EF4-FFF2-40B4-BE49-F238E27FC236}">
                      <a16:creationId xmlns:a16="http://schemas.microsoft.com/office/drawing/2014/main" id="{26521F3E-7187-BA44-8048-D9330A8D993C}"/>
                    </a:ext>
                  </a:extLst>
                </p:cNvPr>
                <p:cNvSpPr/>
                <p:nvPr/>
              </p:nvSpPr>
              <p:spPr>
                <a:xfrm>
                  <a:off x="8258759" y="5018817"/>
                  <a:ext cx="12280" cy="34194"/>
                </a:xfrm>
                <a:custGeom>
                  <a:avLst/>
                  <a:gdLst>
                    <a:gd name="connsiteX0" fmla="*/ 11709 w 12280"/>
                    <a:gd name="connsiteY0" fmla="*/ 30099 h 34194"/>
                    <a:gd name="connsiteX1" fmla="*/ 12280 w 12280"/>
                    <a:gd name="connsiteY1" fmla="*/ 33814 h 34194"/>
                    <a:gd name="connsiteX2" fmla="*/ 9044 w 12280"/>
                    <a:gd name="connsiteY2" fmla="*/ 34195 h 34194"/>
                    <a:gd name="connsiteX3" fmla="*/ 5426 w 12280"/>
                    <a:gd name="connsiteY3" fmla="*/ 33433 h 34194"/>
                    <a:gd name="connsiteX4" fmla="*/ 3618 w 12280"/>
                    <a:gd name="connsiteY4" fmla="*/ 31528 h 34194"/>
                    <a:gd name="connsiteX5" fmla="*/ 3142 w 12280"/>
                    <a:gd name="connsiteY5" fmla="*/ 26479 h 34194"/>
                    <a:gd name="connsiteX6" fmla="*/ 3142 w 12280"/>
                    <a:gd name="connsiteY6" fmla="*/ 12097 h 34194"/>
                    <a:gd name="connsiteX7" fmla="*/ 0 w 12280"/>
                    <a:gd name="connsiteY7" fmla="*/ 12097 h 34194"/>
                    <a:gd name="connsiteX8" fmla="*/ 0 w 12280"/>
                    <a:gd name="connsiteY8" fmla="*/ 8763 h 34194"/>
                    <a:gd name="connsiteX9" fmla="*/ 3142 w 12280"/>
                    <a:gd name="connsiteY9" fmla="*/ 8763 h 34194"/>
                    <a:gd name="connsiteX10" fmla="*/ 3142 w 12280"/>
                    <a:gd name="connsiteY10" fmla="*/ 2572 h 34194"/>
                    <a:gd name="connsiteX11" fmla="*/ 7330 w 12280"/>
                    <a:gd name="connsiteY11" fmla="*/ 0 h 34194"/>
                    <a:gd name="connsiteX12" fmla="*/ 7330 w 12280"/>
                    <a:gd name="connsiteY12" fmla="*/ 8763 h 34194"/>
                    <a:gd name="connsiteX13" fmla="*/ 11614 w 12280"/>
                    <a:gd name="connsiteY13" fmla="*/ 8763 h 34194"/>
                    <a:gd name="connsiteX14" fmla="*/ 11614 w 12280"/>
                    <a:gd name="connsiteY14" fmla="*/ 12097 h 34194"/>
                    <a:gd name="connsiteX15" fmla="*/ 7330 w 12280"/>
                    <a:gd name="connsiteY15" fmla="*/ 12097 h 34194"/>
                    <a:gd name="connsiteX16" fmla="*/ 7330 w 12280"/>
                    <a:gd name="connsiteY16" fmla="*/ 26765 h 34194"/>
                    <a:gd name="connsiteX17" fmla="*/ 7521 w 12280"/>
                    <a:gd name="connsiteY17" fmla="*/ 29146 h 34194"/>
                    <a:gd name="connsiteX18" fmla="*/ 8282 w 12280"/>
                    <a:gd name="connsiteY18" fmla="*/ 30004 h 34194"/>
                    <a:gd name="connsiteX19" fmla="*/ 9710 w 12280"/>
                    <a:gd name="connsiteY19" fmla="*/ 30289 h 34194"/>
                    <a:gd name="connsiteX20" fmla="*/ 11709 w 12280"/>
                    <a:gd name="connsiteY20" fmla="*/ 30099 h 34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80" h="34194">
                      <a:moveTo>
                        <a:pt x="11709" y="30099"/>
                      </a:moveTo>
                      <a:lnTo>
                        <a:pt x="12280" y="33814"/>
                      </a:lnTo>
                      <a:cubicBezTo>
                        <a:pt x="11043" y="34100"/>
                        <a:pt x="9996" y="34195"/>
                        <a:pt x="9044" y="34195"/>
                      </a:cubicBezTo>
                      <a:cubicBezTo>
                        <a:pt x="7521" y="34195"/>
                        <a:pt x="6283" y="33909"/>
                        <a:pt x="5426" y="33433"/>
                      </a:cubicBezTo>
                      <a:cubicBezTo>
                        <a:pt x="4570" y="32956"/>
                        <a:pt x="3998" y="32290"/>
                        <a:pt x="3618" y="31528"/>
                      </a:cubicBezTo>
                      <a:cubicBezTo>
                        <a:pt x="3237" y="30766"/>
                        <a:pt x="3142" y="29051"/>
                        <a:pt x="3142" y="26479"/>
                      </a:cubicBezTo>
                      <a:lnTo>
                        <a:pt x="3142" y="12097"/>
                      </a:lnTo>
                      <a:lnTo>
                        <a:pt x="0" y="12097"/>
                      </a:lnTo>
                      <a:lnTo>
                        <a:pt x="0" y="8763"/>
                      </a:lnTo>
                      <a:lnTo>
                        <a:pt x="3142" y="8763"/>
                      </a:lnTo>
                      <a:lnTo>
                        <a:pt x="3142" y="2572"/>
                      </a:lnTo>
                      <a:lnTo>
                        <a:pt x="7330" y="0"/>
                      </a:lnTo>
                      <a:lnTo>
                        <a:pt x="7330" y="8763"/>
                      </a:lnTo>
                      <a:lnTo>
                        <a:pt x="11614" y="8763"/>
                      </a:lnTo>
                      <a:lnTo>
                        <a:pt x="11614" y="12097"/>
                      </a:lnTo>
                      <a:lnTo>
                        <a:pt x="7330" y="12097"/>
                      </a:lnTo>
                      <a:lnTo>
                        <a:pt x="7330" y="26765"/>
                      </a:lnTo>
                      <a:cubicBezTo>
                        <a:pt x="7330" y="28004"/>
                        <a:pt x="7425" y="28765"/>
                        <a:pt x="7521" y="29146"/>
                      </a:cubicBezTo>
                      <a:cubicBezTo>
                        <a:pt x="7711" y="29527"/>
                        <a:pt x="7901" y="29813"/>
                        <a:pt x="8282" y="30004"/>
                      </a:cubicBezTo>
                      <a:cubicBezTo>
                        <a:pt x="8663" y="30194"/>
                        <a:pt x="9139" y="30289"/>
                        <a:pt x="9710" y="30289"/>
                      </a:cubicBezTo>
                      <a:cubicBezTo>
                        <a:pt x="10376" y="30289"/>
                        <a:pt x="10948" y="30194"/>
                        <a:pt x="11709" y="3009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0" name="Freeform 249">
                  <a:extLst>
                    <a:ext uri="{FF2B5EF4-FFF2-40B4-BE49-F238E27FC236}">
                      <a16:creationId xmlns:a16="http://schemas.microsoft.com/office/drawing/2014/main" id="{26C36BDC-701A-AB4E-B586-7F2D3EAA3664}"/>
                    </a:ext>
                  </a:extLst>
                </p:cNvPr>
                <p:cNvSpPr/>
                <p:nvPr/>
              </p:nvSpPr>
              <p:spPr>
                <a:xfrm>
                  <a:off x="8274657" y="5018150"/>
                  <a:ext cx="20467" cy="34670"/>
                </a:xfrm>
                <a:custGeom>
                  <a:avLst/>
                  <a:gdLst>
                    <a:gd name="connsiteX0" fmla="*/ 0 w 20467"/>
                    <a:gd name="connsiteY0" fmla="*/ 34576 h 34670"/>
                    <a:gd name="connsiteX1" fmla="*/ 0 w 20467"/>
                    <a:gd name="connsiteY1" fmla="*/ 0 h 34670"/>
                    <a:gd name="connsiteX2" fmla="*/ 4284 w 20467"/>
                    <a:gd name="connsiteY2" fmla="*/ 0 h 34670"/>
                    <a:gd name="connsiteX3" fmla="*/ 4284 w 20467"/>
                    <a:gd name="connsiteY3" fmla="*/ 12383 h 34670"/>
                    <a:gd name="connsiteX4" fmla="*/ 11804 w 20467"/>
                    <a:gd name="connsiteY4" fmla="*/ 8954 h 34670"/>
                    <a:gd name="connsiteX5" fmla="*/ 16659 w 20467"/>
                    <a:gd name="connsiteY5" fmla="*/ 10096 h 34670"/>
                    <a:gd name="connsiteX6" fmla="*/ 19610 w 20467"/>
                    <a:gd name="connsiteY6" fmla="*/ 13145 h 34670"/>
                    <a:gd name="connsiteX7" fmla="*/ 20467 w 20467"/>
                    <a:gd name="connsiteY7" fmla="*/ 18764 h 34670"/>
                    <a:gd name="connsiteX8" fmla="*/ 20467 w 20467"/>
                    <a:gd name="connsiteY8" fmla="*/ 34671 h 34670"/>
                    <a:gd name="connsiteX9" fmla="*/ 16183 w 20467"/>
                    <a:gd name="connsiteY9" fmla="*/ 34671 h 34670"/>
                    <a:gd name="connsiteX10" fmla="*/ 16183 w 20467"/>
                    <a:gd name="connsiteY10" fmla="*/ 18764 h 34670"/>
                    <a:gd name="connsiteX11" fmla="*/ 14851 w 20467"/>
                    <a:gd name="connsiteY11" fmla="*/ 14097 h 34670"/>
                    <a:gd name="connsiteX12" fmla="*/ 10948 w 20467"/>
                    <a:gd name="connsiteY12" fmla="*/ 12668 h 34670"/>
                    <a:gd name="connsiteX13" fmla="*/ 7425 w 20467"/>
                    <a:gd name="connsiteY13" fmla="*/ 13621 h 34670"/>
                    <a:gd name="connsiteX14" fmla="*/ 5045 w 20467"/>
                    <a:gd name="connsiteY14" fmla="*/ 16288 h 34670"/>
                    <a:gd name="connsiteX15" fmla="*/ 4379 w 20467"/>
                    <a:gd name="connsiteY15" fmla="*/ 20955 h 34670"/>
                    <a:gd name="connsiteX16" fmla="*/ 4379 w 20467"/>
                    <a:gd name="connsiteY16" fmla="*/ 34671 h 34670"/>
                    <a:gd name="connsiteX17" fmla="*/ 0 w 20467"/>
                    <a:gd name="connsiteY17"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467" h="34670">
                      <a:moveTo>
                        <a:pt x="0" y="34576"/>
                      </a:moveTo>
                      <a:lnTo>
                        <a:pt x="0" y="0"/>
                      </a:lnTo>
                      <a:lnTo>
                        <a:pt x="4284" y="0"/>
                      </a:lnTo>
                      <a:lnTo>
                        <a:pt x="4284" y="12383"/>
                      </a:lnTo>
                      <a:cubicBezTo>
                        <a:pt x="6283" y="10096"/>
                        <a:pt x="8758" y="8954"/>
                        <a:pt x="11804" y="8954"/>
                      </a:cubicBezTo>
                      <a:cubicBezTo>
                        <a:pt x="13613" y="8954"/>
                        <a:pt x="15231" y="9335"/>
                        <a:pt x="16659" y="10096"/>
                      </a:cubicBezTo>
                      <a:cubicBezTo>
                        <a:pt x="17992" y="10858"/>
                        <a:pt x="19039" y="11811"/>
                        <a:pt x="19610" y="13145"/>
                      </a:cubicBezTo>
                      <a:cubicBezTo>
                        <a:pt x="20182" y="14478"/>
                        <a:pt x="20467" y="16288"/>
                        <a:pt x="20467" y="18764"/>
                      </a:cubicBezTo>
                      <a:lnTo>
                        <a:pt x="20467" y="34671"/>
                      </a:lnTo>
                      <a:lnTo>
                        <a:pt x="16183" y="34671"/>
                      </a:lnTo>
                      <a:lnTo>
                        <a:pt x="16183" y="18764"/>
                      </a:lnTo>
                      <a:cubicBezTo>
                        <a:pt x="16183" y="16669"/>
                        <a:pt x="15707" y="15145"/>
                        <a:pt x="14851" y="14097"/>
                      </a:cubicBezTo>
                      <a:cubicBezTo>
                        <a:pt x="13899" y="13145"/>
                        <a:pt x="12661" y="12668"/>
                        <a:pt x="10948" y="12668"/>
                      </a:cubicBezTo>
                      <a:cubicBezTo>
                        <a:pt x="9710" y="12668"/>
                        <a:pt x="8472" y="12954"/>
                        <a:pt x="7425" y="13621"/>
                      </a:cubicBezTo>
                      <a:cubicBezTo>
                        <a:pt x="6283" y="14288"/>
                        <a:pt x="5521" y="15145"/>
                        <a:pt x="5045" y="16288"/>
                      </a:cubicBezTo>
                      <a:cubicBezTo>
                        <a:pt x="4569" y="17431"/>
                        <a:pt x="4379" y="18955"/>
                        <a:pt x="4379" y="20955"/>
                      </a:cubicBezTo>
                      <a:lnTo>
                        <a:pt x="4379" y="34671"/>
                      </a:lnTo>
                      <a:lnTo>
                        <a:pt x="0" y="34671"/>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1" name="Freeform 250">
                  <a:extLst>
                    <a:ext uri="{FF2B5EF4-FFF2-40B4-BE49-F238E27FC236}">
                      <a16:creationId xmlns:a16="http://schemas.microsoft.com/office/drawing/2014/main" id="{3439AE86-515C-3B4A-B93C-7BAC4EA53CBE}"/>
                    </a:ext>
                  </a:extLst>
                </p:cNvPr>
                <p:cNvSpPr/>
                <p:nvPr/>
              </p:nvSpPr>
              <p:spPr>
                <a:xfrm>
                  <a:off x="8300170"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02"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665" y="8572"/>
                        <a:pt x="4570"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2" name="Freeform 251">
                  <a:extLst>
                    <a:ext uri="{FF2B5EF4-FFF2-40B4-BE49-F238E27FC236}">
                      <a16:creationId xmlns:a16="http://schemas.microsoft.com/office/drawing/2014/main" id="{904BFDCF-C01E-E04E-AE0D-3F5D825AF80E}"/>
                    </a:ext>
                  </a:extLst>
                </p:cNvPr>
                <p:cNvSpPr/>
                <p:nvPr/>
              </p:nvSpPr>
              <p:spPr>
                <a:xfrm>
                  <a:off x="8342342" y="5018150"/>
                  <a:ext cx="25893" cy="34670"/>
                </a:xfrm>
                <a:custGeom>
                  <a:avLst/>
                  <a:gdLst>
                    <a:gd name="connsiteX0" fmla="*/ 0 w 25893"/>
                    <a:gd name="connsiteY0" fmla="*/ 34576 h 34670"/>
                    <a:gd name="connsiteX1" fmla="*/ 0 w 25893"/>
                    <a:gd name="connsiteY1" fmla="*/ 0 h 34670"/>
                    <a:gd name="connsiteX2" fmla="*/ 25037 w 25893"/>
                    <a:gd name="connsiteY2" fmla="*/ 0 h 34670"/>
                    <a:gd name="connsiteX3" fmla="*/ 25037 w 25893"/>
                    <a:gd name="connsiteY3" fmla="*/ 4096 h 34670"/>
                    <a:gd name="connsiteX4" fmla="*/ 4665 w 25893"/>
                    <a:gd name="connsiteY4" fmla="*/ 4096 h 34670"/>
                    <a:gd name="connsiteX5" fmla="*/ 4665 w 25893"/>
                    <a:gd name="connsiteY5" fmla="*/ 14669 h 34670"/>
                    <a:gd name="connsiteX6" fmla="*/ 23799 w 25893"/>
                    <a:gd name="connsiteY6" fmla="*/ 14669 h 34670"/>
                    <a:gd name="connsiteX7" fmla="*/ 23799 w 25893"/>
                    <a:gd name="connsiteY7" fmla="*/ 18764 h 34670"/>
                    <a:gd name="connsiteX8" fmla="*/ 4665 w 25893"/>
                    <a:gd name="connsiteY8" fmla="*/ 18764 h 34670"/>
                    <a:gd name="connsiteX9" fmla="*/ 4665 w 25893"/>
                    <a:gd name="connsiteY9" fmla="*/ 30575 h 34670"/>
                    <a:gd name="connsiteX10" fmla="*/ 25893 w 25893"/>
                    <a:gd name="connsiteY10" fmla="*/ 30575 h 34670"/>
                    <a:gd name="connsiteX11" fmla="*/ 25893 w 25893"/>
                    <a:gd name="connsiteY11" fmla="*/ 34671 h 34670"/>
                    <a:gd name="connsiteX12" fmla="*/ 0 w 25893"/>
                    <a:gd name="connsiteY12" fmla="*/ 34671 h 3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93" h="34670">
                      <a:moveTo>
                        <a:pt x="0" y="34576"/>
                      </a:moveTo>
                      <a:lnTo>
                        <a:pt x="0" y="0"/>
                      </a:lnTo>
                      <a:lnTo>
                        <a:pt x="25037" y="0"/>
                      </a:lnTo>
                      <a:lnTo>
                        <a:pt x="25037" y="4096"/>
                      </a:lnTo>
                      <a:lnTo>
                        <a:pt x="4665" y="4096"/>
                      </a:lnTo>
                      <a:lnTo>
                        <a:pt x="4665" y="14669"/>
                      </a:lnTo>
                      <a:lnTo>
                        <a:pt x="23799" y="14669"/>
                      </a:lnTo>
                      <a:lnTo>
                        <a:pt x="23799" y="18764"/>
                      </a:lnTo>
                      <a:lnTo>
                        <a:pt x="4665" y="18764"/>
                      </a:lnTo>
                      <a:lnTo>
                        <a:pt x="4665" y="30575"/>
                      </a:lnTo>
                      <a:lnTo>
                        <a:pt x="25893" y="30575"/>
                      </a:lnTo>
                      <a:lnTo>
                        <a:pt x="25893" y="34671"/>
                      </a:lnTo>
                      <a:lnTo>
                        <a:pt x="0" y="34671"/>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3" name="Freeform 252">
                  <a:extLst>
                    <a:ext uri="{FF2B5EF4-FFF2-40B4-BE49-F238E27FC236}">
                      <a16:creationId xmlns:a16="http://schemas.microsoft.com/office/drawing/2014/main" id="{07070A9A-1E6C-3D43-AED5-3DFDF7BD1D55}"/>
                    </a:ext>
                  </a:extLst>
                </p:cNvPr>
                <p:cNvSpPr/>
                <p:nvPr/>
              </p:nvSpPr>
              <p:spPr>
                <a:xfrm>
                  <a:off x="8373852" y="5027675"/>
                  <a:ext cx="20467" cy="25622"/>
                </a:xfrm>
                <a:custGeom>
                  <a:avLst/>
                  <a:gdLst>
                    <a:gd name="connsiteX0" fmla="*/ 16469 w 20467"/>
                    <a:gd name="connsiteY0" fmla="*/ 25051 h 25622"/>
                    <a:gd name="connsiteX1" fmla="*/ 16469 w 20467"/>
                    <a:gd name="connsiteY1" fmla="*/ 21336 h 25622"/>
                    <a:gd name="connsiteX2" fmla="*/ 8568 w 20467"/>
                    <a:gd name="connsiteY2" fmla="*/ 25622 h 25622"/>
                    <a:gd name="connsiteX3" fmla="*/ 4474 w 20467"/>
                    <a:gd name="connsiteY3" fmla="*/ 24765 h 25622"/>
                    <a:gd name="connsiteX4" fmla="*/ 1618 w 20467"/>
                    <a:gd name="connsiteY4" fmla="*/ 22670 h 25622"/>
                    <a:gd name="connsiteX5" fmla="*/ 286 w 20467"/>
                    <a:gd name="connsiteY5" fmla="*/ 19526 h 25622"/>
                    <a:gd name="connsiteX6" fmla="*/ 0 w 20467"/>
                    <a:gd name="connsiteY6" fmla="*/ 15526 h 25622"/>
                    <a:gd name="connsiteX7" fmla="*/ 0 w 20467"/>
                    <a:gd name="connsiteY7" fmla="*/ 0 h 25622"/>
                    <a:gd name="connsiteX8" fmla="*/ 4284 w 20467"/>
                    <a:gd name="connsiteY8" fmla="*/ 0 h 25622"/>
                    <a:gd name="connsiteX9" fmla="*/ 4284 w 20467"/>
                    <a:gd name="connsiteY9" fmla="*/ 13907 h 25622"/>
                    <a:gd name="connsiteX10" fmla="*/ 4570 w 20467"/>
                    <a:gd name="connsiteY10" fmla="*/ 18383 h 25622"/>
                    <a:gd name="connsiteX11" fmla="*/ 6283 w 20467"/>
                    <a:gd name="connsiteY11" fmla="*/ 21050 h 25622"/>
                    <a:gd name="connsiteX12" fmla="*/ 9520 w 20467"/>
                    <a:gd name="connsiteY12" fmla="*/ 22003 h 25622"/>
                    <a:gd name="connsiteX13" fmla="*/ 13137 w 20467"/>
                    <a:gd name="connsiteY13" fmla="*/ 21050 h 25622"/>
                    <a:gd name="connsiteX14" fmla="*/ 15517 w 20467"/>
                    <a:gd name="connsiteY14" fmla="*/ 18383 h 25622"/>
                    <a:gd name="connsiteX15" fmla="*/ 16184 w 20467"/>
                    <a:gd name="connsiteY15" fmla="*/ 13525 h 25622"/>
                    <a:gd name="connsiteX16" fmla="*/ 16184 w 20467"/>
                    <a:gd name="connsiteY16" fmla="*/ 95 h 25622"/>
                    <a:gd name="connsiteX17" fmla="*/ 20467 w 20467"/>
                    <a:gd name="connsiteY17" fmla="*/ 95 h 25622"/>
                    <a:gd name="connsiteX18" fmla="*/ 20467 w 20467"/>
                    <a:gd name="connsiteY18" fmla="*/ 25146 h 25622"/>
                    <a:gd name="connsiteX19" fmla="*/ 16469 w 20467"/>
                    <a:gd name="connsiteY19" fmla="*/ 25146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467" h="25622">
                      <a:moveTo>
                        <a:pt x="16469" y="25051"/>
                      </a:moveTo>
                      <a:lnTo>
                        <a:pt x="16469" y="21336"/>
                      </a:lnTo>
                      <a:cubicBezTo>
                        <a:pt x="14565" y="24194"/>
                        <a:pt x="11900" y="25622"/>
                        <a:pt x="8568" y="25622"/>
                      </a:cubicBezTo>
                      <a:cubicBezTo>
                        <a:pt x="7045" y="25622"/>
                        <a:pt x="5712" y="25337"/>
                        <a:pt x="4474" y="24765"/>
                      </a:cubicBezTo>
                      <a:cubicBezTo>
                        <a:pt x="3237" y="24194"/>
                        <a:pt x="2285" y="23527"/>
                        <a:pt x="1618" y="22670"/>
                      </a:cubicBezTo>
                      <a:cubicBezTo>
                        <a:pt x="952" y="21812"/>
                        <a:pt x="571" y="20765"/>
                        <a:pt x="286" y="19526"/>
                      </a:cubicBezTo>
                      <a:cubicBezTo>
                        <a:pt x="95" y="18669"/>
                        <a:pt x="0" y="17336"/>
                        <a:pt x="0" y="15526"/>
                      </a:cubicBezTo>
                      <a:lnTo>
                        <a:pt x="0" y="0"/>
                      </a:lnTo>
                      <a:lnTo>
                        <a:pt x="4284" y="0"/>
                      </a:lnTo>
                      <a:lnTo>
                        <a:pt x="4284" y="13907"/>
                      </a:lnTo>
                      <a:cubicBezTo>
                        <a:pt x="4284" y="16097"/>
                        <a:pt x="4379" y="17621"/>
                        <a:pt x="4570" y="18383"/>
                      </a:cubicBezTo>
                      <a:cubicBezTo>
                        <a:pt x="4855" y="19526"/>
                        <a:pt x="5426" y="20383"/>
                        <a:pt x="6283" y="21050"/>
                      </a:cubicBezTo>
                      <a:cubicBezTo>
                        <a:pt x="7140" y="21717"/>
                        <a:pt x="8187" y="22003"/>
                        <a:pt x="9520" y="22003"/>
                      </a:cubicBezTo>
                      <a:cubicBezTo>
                        <a:pt x="10853" y="22003"/>
                        <a:pt x="11995" y="21717"/>
                        <a:pt x="13137" y="21050"/>
                      </a:cubicBezTo>
                      <a:cubicBezTo>
                        <a:pt x="14279" y="20383"/>
                        <a:pt x="15041" y="19526"/>
                        <a:pt x="15517" y="18383"/>
                      </a:cubicBezTo>
                      <a:cubicBezTo>
                        <a:pt x="15993" y="17240"/>
                        <a:pt x="16184" y="15621"/>
                        <a:pt x="16184" y="13525"/>
                      </a:cubicBezTo>
                      <a:lnTo>
                        <a:pt x="16184" y="95"/>
                      </a:lnTo>
                      <a:lnTo>
                        <a:pt x="20467" y="95"/>
                      </a:lnTo>
                      <a:lnTo>
                        <a:pt x="20467" y="25146"/>
                      </a:lnTo>
                      <a:lnTo>
                        <a:pt x="16469" y="2514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4" name="Freeform 253">
                  <a:extLst>
                    <a:ext uri="{FF2B5EF4-FFF2-40B4-BE49-F238E27FC236}">
                      <a16:creationId xmlns:a16="http://schemas.microsoft.com/office/drawing/2014/main" id="{10D5BD27-7592-7D43-81F8-8D2F1CD4FF5E}"/>
                    </a:ext>
                  </a:extLst>
                </p:cNvPr>
                <p:cNvSpPr/>
                <p:nvPr/>
              </p:nvSpPr>
              <p:spPr>
                <a:xfrm>
                  <a:off x="8400697" y="5027104"/>
                  <a:ext cx="13613" cy="25622"/>
                </a:xfrm>
                <a:custGeom>
                  <a:avLst/>
                  <a:gdLst>
                    <a:gd name="connsiteX0" fmla="*/ 0 w 13613"/>
                    <a:gd name="connsiteY0" fmla="*/ 25622 h 25622"/>
                    <a:gd name="connsiteX1" fmla="*/ 0 w 13613"/>
                    <a:gd name="connsiteY1" fmla="*/ 571 h 25622"/>
                    <a:gd name="connsiteX2" fmla="*/ 3808 w 13613"/>
                    <a:gd name="connsiteY2" fmla="*/ 571 h 25622"/>
                    <a:gd name="connsiteX3" fmla="*/ 3808 w 13613"/>
                    <a:gd name="connsiteY3" fmla="*/ 4382 h 25622"/>
                    <a:gd name="connsiteX4" fmla="*/ 6473 w 13613"/>
                    <a:gd name="connsiteY4" fmla="*/ 857 h 25622"/>
                    <a:gd name="connsiteX5" fmla="*/ 9234 w 13613"/>
                    <a:gd name="connsiteY5" fmla="*/ 0 h 25622"/>
                    <a:gd name="connsiteX6" fmla="*/ 13613 w 13613"/>
                    <a:gd name="connsiteY6" fmla="*/ 1333 h 25622"/>
                    <a:gd name="connsiteX7" fmla="*/ 12185 w 13613"/>
                    <a:gd name="connsiteY7" fmla="*/ 5239 h 25622"/>
                    <a:gd name="connsiteX8" fmla="*/ 9044 w 13613"/>
                    <a:gd name="connsiteY8" fmla="*/ 4286 h 25622"/>
                    <a:gd name="connsiteX9" fmla="*/ 6569 w 13613"/>
                    <a:gd name="connsiteY9" fmla="*/ 5144 h 25622"/>
                    <a:gd name="connsiteX10" fmla="*/ 4950 w 13613"/>
                    <a:gd name="connsiteY10" fmla="*/ 7429 h 25622"/>
                    <a:gd name="connsiteX11" fmla="*/ 4284 w 13613"/>
                    <a:gd name="connsiteY11" fmla="*/ 12383 h 25622"/>
                    <a:gd name="connsiteX12" fmla="*/ 4284 w 13613"/>
                    <a:gd name="connsiteY12" fmla="*/ 25527 h 25622"/>
                    <a:gd name="connsiteX13" fmla="*/ 0 w 13613"/>
                    <a:gd name="connsiteY13" fmla="*/ 25527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13" h="25622">
                      <a:moveTo>
                        <a:pt x="0" y="25622"/>
                      </a:moveTo>
                      <a:lnTo>
                        <a:pt x="0" y="571"/>
                      </a:lnTo>
                      <a:lnTo>
                        <a:pt x="3808" y="571"/>
                      </a:lnTo>
                      <a:lnTo>
                        <a:pt x="3808" y="4382"/>
                      </a:lnTo>
                      <a:cubicBezTo>
                        <a:pt x="4760" y="2572"/>
                        <a:pt x="5712" y="1429"/>
                        <a:pt x="6473" y="857"/>
                      </a:cubicBezTo>
                      <a:cubicBezTo>
                        <a:pt x="7330" y="286"/>
                        <a:pt x="8187" y="0"/>
                        <a:pt x="9234" y="0"/>
                      </a:cubicBezTo>
                      <a:cubicBezTo>
                        <a:pt x="10662" y="0"/>
                        <a:pt x="12090" y="476"/>
                        <a:pt x="13613" y="1333"/>
                      </a:cubicBezTo>
                      <a:lnTo>
                        <a:pt x="12185" y="5239"/>
                      </a:lnTo>
                      <a:cubicBezTo>
                        <a:pt x="11138" y="4667"/>
                        <a:pt x="10091" y="4286"/>
                        <a:pt x="9044" y="4286"/>
                      </a:cubicBezTo>
                      <a:cubicBezTo>
                        <a:pt x="8092" y="4286"/>
                        <a:pt x="7330" y="4572"/>
                        <a:pt x="6569" y="5144"/>
                      </a:cubicBezTo>
                      <a:cubicBezTo>
                        <a:pt x="5807" y="5715"/>
                        <a:pt x="5331" y="6477"/>
                        <a:pt x="4950" y="7429"/>
                      </a:cubicBezTo>
                      <a:cubicBezTo>
                        <a:pt x="4474" y="8954"/>
                        <a:pt x="4284" y="10573"/>
                        <a:pt x="4284" y="12383"/>
                      </a:cubicBezTo>
                      <a:lnTo>
                        <a:pt x="4284" y="25527"/>
                      </a:lnTo>
                      <a:lnTo>
                        <a:pt x="0" y="25527"/>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5" name="Freeform 254">
                  <a:extLst>
                    <a:ext uri="{FF2B5EF4-FFF2-40B4-BE49-F238E27FC236}">
                      <a16:creationId xmlns:a16="http://schemas.microsoft.com/office/drawing/2014/main" id="{094555F6-0CC2-7546-8BE0-0F4FAD6D8AAC}"/>
                    </a:ext>
                  </a:extLst>
                </p:cNvPr>
                <p:cNvSpPr/>
                <p:nvPr/>
              </p:nvSpPr>
              <p:spPr>
                <a:xfrm>
                  <a:off x="841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4 w 23513"/>
                    <a:gd name="connsiteY4" fmla="*/ 12764 h 26193"/>
                    <a:gd name="connsiteX5" fmla="*/ 22086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3" y="953"/>
                        <a:pt x="8663" y="0"/>
                        <a:pt x="11804" y="0"/>
                      </a:cubicBezTo>
                      <a:cubicBezTo>
                        <a:pt x="15232" y="0"/>
                        <a:pt x="18087" y="1143"/>
                        <a:pt x="20277" y="3429"/>
                      </a:cubicBezTo>
                      <a:cubicBezTo>
                        <a:pt x="22467" y="5715"/>
                        <a:pt x="23514" y="8763"/>
                        <a:pt x="23514" y="12764"/>
                      </a:cubicBezTo>
                      <a:cubicBezTo>
                        <a:pt x="23514" y="16002"/>
                        <a:pt x="23038" y="18479"/>
                        <a:pt x="22086" y="20383"/>
                      </a:cubicBezTo>
                      <a:cubicBezTo>
                        <a:pt x="21134" y="22193"/>
                        <a:pt x="19706" y="23622"/>
                        <a:pt x="17897" y="24670"/>
                      </a:cubicBezTo>
                      <a:cubicBezTo>
                        <a:pt x="16088" y="25718"/>
                        <a:pt x="13994" y="26194"/>
                        <a:pt x="11900" y="26194"/>
                      </a:cubicBezTo>
                      <a:cubicBezTo>
                        <a:pt x="8377" y="26194"/>
                        <a:pt x="5521" y="25051"/>
                        <a:pt x="3427" y="22860"/>
                      </a:cubicBezTo>
                      <a:cubicBezTo>
                        <a:pt x="1047" y="20479"/>
                        <a:pt x="0" y="17240"/>
                        <a:pt x="0" y="13049"/>
                      </a:cubicBezTo>
                      <a:close/>
                      <a:moveTo>
                        <a:pt x="4379" y="13049"/>
                      </a:moveTo>
                      <a:cubicBezTo>
                        <a:pt x="4379" y="16288"/>
                        <a:pt x="5045" y="18669"/>
                        <a:pt x="6473" y="20288"/>
                      </a:cubicBezTo>
                      <a:cubicBezTo>
                        <a:pt x="7901" y="21908"/>
                        <a:pt x="9615" y="22670"/>
                        <a:pt x="11709" y="22670"/>
                      </a:cubicBezTo>
                      <a:cubicBezTo>
                        <a:pt x="13804" y="22670"/>
                        <a:pt x="15612" y="21908"/>
                        <a:pt x="16945" y="20288"/>
                      </a:cubicBezTo>
                      <a:cubicBezTo>
                        <a:pt x="18373" y="18669"/>
                        <a:pt x="19039" y="16288"/>
                        <a:pt x="19039" y="12954"/>
                      </a:cubicBezTo>
                      <a:cubicBezTo>
                        <a:pt x="19039" y="9811"/>
                        <a:pt x="18373" y="7525"/>
                        <a:pt x="16945" y="5906"/>
                      </a:cubicBezTo>
                      <a:cubicBezTo>
                        <a:pt x="15517" y="4286"/>
                        <a:pt x="13804"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6" name="Freeform 255">
                  <a:extLst>
                    <a:ext uri="{FF2B5EF4-FFF2-40B4-BE49-F238E27FC236}">
                      <a16:creationId xmlns:a16="http://schemas.microsoft.com/office/drawing/2014/main" id="{4B48B67D-042C-4A4A-8386-29DF655E75F0}"/>
                    </a:ext>
                  </a:extLst>
                </p:cNvPr>
                <p:cNvSpPr/>
                <p:nvPr/>
              </p:nvSpPr>
              <p:spPr>
                <a:xfrm>
                  <a:off x="8443726" y="5027104"/>
                  <a:ext cx="21704" cy="35242"/>
                </a:xfrm>
                <a:custGeom>
                  <a:avLst/>
                  <a:gdLst>
                    <a:gd name="connsiteX0" fmla="*/ 0 w 21704"/>
                    <a:gd name="connsiteY0" fmla="*/ 35242 h 35242"/>
                    <a:gd name="connsiteX1" fmla="*/ 0 w 21704"/>
                    <a:gd name="connsiteY1" fmla="*/ 571 h 35242"/>
                    <a:gd name="connsiteX2" fmla="*/ 3903 w 21704"/>
                    <a:gd name="connsiteY2" fmla="*/ 571 h 35242"/>
                    <a:gd name="connsiteX3" fmla="*/ 3903 w 21704"/>
                    <a:gd name="connsiteY3" fmla="*/ 3810 h 35242"/>
                    <a:gd name="connsiteX4" fmla="*/ 6949 w 21704"/>
                    <a:gd name="connsiteY4" fmla="*/ 953 h 35242"/>
                    <a:gd name="connsiteX5" fmla="*/ 11138 w 21704"/>
                    <a:gd name="connsiteY5" fmla="*/ 0 h 35242"/>
                    <a:gd name="connsiteX6" fmla="*/ 16755 w 21704"/>
                    <a:gd name="connsiteY6" fmla="*/ 1619 h 35242"/>
                    <a:gd name="connsiteX7" fmla="*/ 20468 w 21704"/>
                    <a:gd name="connsiteY7" fmla="*/ 6287 h 35242"/>
                    <a:gd name="connsiteX8" fmla="*/ 21705 w 21704"/>
                    <a:gd name="connsiteY8" fmla="*/ 12859 h 35242"/>
                    <a:gd name="connsiteX9" fmla="*/ 20372 w 21704"/>
                    <a:gd name="connsiteY9" fmla="*/ 19812 h 35242"/>
                    <a:gd name="connsiteX10" fmla="*/ 16374 w 21704"/>
                    <a:gd name="connsiteY10" fmla="*/ 24575 h 35242"/>
                    <a:gd name="connsiteX11" fmla="*/ 10853 w 21704"/>
                    <a:gd name="connsiteY11" fmla="*/ 26194 h 35242"/>
                    <a:gd name="connsiteX12" fmla="*/ 7045 w 21704"/>
                    <a:gd name="connsiteY12" fmla="*/ 25337 h 35242"/>
                    <a:gd name="connsiteX13" fmla="*/ 4284 w 21704"/>
                    <a:gd name="connsiteY13" fmla="*/ 23050 h 35242"/>
                    <a:gd name="connsiteX14" fmla="*/ 4284 w 21704"/>
                    <a:gd name="connsiteY14" fmla="*/ 35242 h 35242"/>
                    <a:gd name="connsiteX15" fmla="*/ 0 w 21704"/>
                    <a:gd name="connsiteY15" fmla="*/ 35242 h 35242"/>
                    <a:gd name="connsiteX16" fmla="*/ 3808 w 21704"/>
                    <a:gd name="connsiteY16" fmla="*/ 13240 h 35242"/>
                    <a:gd name="connsiteX17" fmla="*/ 5807 w 21704"/>
                    <a:gd name="connsiteY17" fmla="*/ 20383 h 35242"/>
                    <a:gd name="connsiteX18" fmla="*/ 10567 w 21704"/>
                    <a:gd name="connsiteY18" fmla="*/ 22670 h 35242"/>
                    <a:gd name="connsiteX19" fmla="*/ 15422 w 21704"/>
                    <a:gd name="connsiteY19" fmla="*/ 20288 h 35242"/>
                    <a:gd name="connsiteX20" fmla="*/ 17421 w 21704"/>
                    <a:gd name="connsiteY20" fmla="*/ 12859 h 35242"/>
                    <a:gd name="connsiteX21" fmla="*/ 15422 w 21704"/>
                    <a:gd name="connsiteY21" fmla="*/ 5715 h 35242"/>
                    <a:gd name="connsiteX22" fmla="*/ 10757 w 21704"/>
                    <a:gd name="connsiteY22" fmla="*/ 3334 h 35242"/>
                    <a:gd name="connsiteX23" fmla="*/ 5997 w 21704"/>
                    <a:gd name="connsiteY23" fmla="*/ 5905 h 35242"/>
                    <a:gd name="connsiteX24" fmla="*/ 3808 w 21704"/>
                    <a:gd name="connsiteY24" fmla="*/ 13240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704" h="35242">
                      <a:moveTo>
                        <a:pt x="0" y="35242"/>
                      </a:moveTo>
                      <a:lnTo>
                        <a:pt x="0" y="571"/>
                      </a:lnTo>
                      <a:lnTo>
                        <a:pt x="3903" y="571"/>
                      </a:lnTo>
                      <a:lnTo>
                        <a:pt x="3903" y="3810"/>
                      </a:lnTo>
                      <a:cubicBezTo>
                        <a:pt x="4855" y="2572"/>
                        <a:pt x="5807" y="1619"/>
                        <a:pt x="6949" y="953"/>
                      </a:cubicBezTo>
                      <a:cubicBezTo>
                        <a:pt x="8092" y="286"/>
                        <a:pt x="9520" y="0"/>
                        <a:pt x="11138" y="0"/>
                      </a:cubicBezTo>
                      <a:cubicBezTo>
                        <a:pt x="13232" y="0"/>
                        <a:pt x="15136" y="571"/>
                        <a:pt x="16755" y="1619"/>
                      </a:cubicBezTo>
                      <a:cubicBezTo>
                        <a:pt x="18373" y="2762"/>
                        <a:pt x="19610" y="4286"/>
                        <a:pt x="20468" y="6287"/>
                      </a:cubicBezTo>
                      <a:cubicBezTo>
                        <a:pt x="21324" y="8287"/>
                        <a:pt x="21705" y="10478"/>
                        <a:pt x="21705" y="12859"/>
                      </a:cubicBezTo>
                      <a:cubicBezTo>
                        <a:pt x="21705" y="15430"/>
                        <a:pt x="21229" y="17717"/>
                        <a:pt x="20372" y="19812"/>
                      </a:cubicBezTo>
                      <a:cubicBezTo>
                        <a:pt x="19420" y="21908"/>
                        <a:pt x="18088" y="23432"/>
                        <a:pt x="16374" y="24575"/>
                      </a:cubicBezTo>
                      <a:cubicBezTo>
                        <a:pt x="14660" y="25622"/>
                        <a:pt x="12756" y="26194"/>
                        <a:pt x="10853" y="26194"/>
                      </a:cubicBezTo>
                      <a:cubicBezTo>
                        <a:pt x="9425" y="26194"/>
                        <a:pt x="8187" y="25908"/>
                        <a:pt x="7045" y="25337"/>
                      </a:cubicBezTo>
                      <a:cubicBezTo>
                        <a:pt x="5902" y="24765"/>
                        <a:pt x="5045" y="24003"/>
                        <a:pt x="4284" y="23050"/>
                      </a:cubicBezTo>
                      <a:lnTo>
                        <a:pt x="4284" y="35242"/>
                      </a:lnTo>
                      <a:lnTo>
                        <a:pt x="0" y="35242"/>
                      </a:lnTo>
                      <a:close/>
                      <a:moveTo>
                        <a:pt x="3808" y="13240"/>
                      </a:moveTo>
                      <a:cubicBezTo>
                        <a:pt x="3808" y="16478"/>
                        <a:pt x="4474" y="18859"/>
                        <a:pt x="5807" y="20383"/>
                      </a:cubicBezTo>
                      <a:cubicBezTo>
                        <a:pt x="7140" y="21908"/>
                        <a:pt x="8663" y="22670"/>
                        <a:pt x="10567" y="22670"/>
                      </a:cubicBezTo>
                      <a:cubicBezTo>
                        <a:pt x="12471" y="22670"/>
                        <a:pt x="14089" y="21908"/>
                        <a:pt x="15422" y="20288"/>
                      </a:cubicBezTo>
                      <a:cubicBezTo>
                        <a:pt x="16755" y="18669"/>
                        <a:pt x="17421" y="16192"/>
                        <a:pt x="17421" y="12859"/>
                      </a:cubicBezTo>
                      <a:cubicBezTo>
                        <a:pt x="17421" y="9716"/>
                        <a:pt x="16755" y="7239"/>
                        <a:pt x="15422" y="5715"/>
                      </a:cubicBezTo>
                      <a:cubicBezTo>
                        <a:pt x="14089" y="4096"/>
                        <a:pt x="12566" y="3334"/>
                        <a:pt x="10757" y="3334"/>
                      </a:cubicBezTo>
                      <a:cubicBezTo>
                        <a:pt x="8949" y="3334"/>
                        <a:pt x="7330" y="4191"/>
                        <a:pt x="5997" y="5905"/>
                      </a:cubicBezTo>
                      <a:cubicBezTo>
                        <a:pt x="4474" y="7620"/>
                        <a:pt x="3808" y="10001"/>
                        <a:pt x="3808" y="13240"/>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7" name="Freeform 256">
                  <a:extLst>
                    <a:ext uri="{FF2B5EF4-FFF2-40B4-BE49-F238E27FC236}">
                      <a16:creationId xmlns:a16="http://schemas.microsoft.com/office/drawing/2014/main" id="{DFB67E42-608C-7F48-8DC6-5F420784E20D}"/>
                    </a:ext>
                  </a:extLst>
                </p:cNvPr>
                <p:cNvSpPr/>
                <p:nvPr/>
              </p:nvSpPr>
              <p:spPr>
                <a:xfrm>
                  <a:off x="8469144" y="5027009"/>
                  <a:ext cx="23037" cy="26288"/>
                </a:xfrm>
                <a:custGeom>
                  <a:avLst/>
                  <a:gdLst>
                    <a:gd name="connsiteX0" fmla="*/ 18468 w 23037"/>
                    <a:gd name="connsiteY0" fmla="*/ 17621 h 26288"/>
                    <a:gd name="connsiteX1" fmla="*/ 22847 w 23037"/>
                    <a:gd name="connsiteY1" fmla="*/ 18193 h 26288"/>
                    <a:gd name="connsiteX2" fmla="*/ 19039 w 23037"/>
                    <a:gd name="connsiteY2" fmla="*/ 24193 h 26288"/>
                    <a:gd name="connsiteX3" fmla="*/ 11900 w 23037"/>
                    <a:gd name="connsiteY3" fmla="*/ 26289 h 26288"/>
                    <a:gd name="connsiteX4" fmla="*/ 3237 w 23037"/>
                    <a:gd name="connsiteY4" fmla="*/ 22860 h 26288"/>
                    <a:gd name="connsiteX5" fmla="*/ 0 w 23037"/>
                    <a:gd name="connsiteY5" fmla="*/ 13335 h 26288"/>
                    <a:gd name="connsiteX6" fmla="*/ 3237 w 23037"/>
                    <a:gd name="connsiteY6" fmla="*/ 3524 h 26288"/>
                    <a:gd name="connsiteX7" fmla="*/ 11709 w 23037"/>
                    <a:gd name="connsiteY7" fmla="*/ 0 h 26288"/>
                    <a:gd name="connsiteX8" fmla="*/ 19896 w 23037"/>
                    <a:gd name="connsiteY8" fmla="*/ 3429 h 26288"/>
                    <a:gd name="connsiteX9" fmla="*/ 23037 w 23037"/>
                    <a:gd name="connsiteY9" fmla="*/ 13049 h 26288"/>
                    <a:gd name="connsiteX10" fmla="*/ 23037 w 23037"/>
                    <a:gd name="connsiteY10" fmla="*/ 14192 h 26288"/>
                    <a:gd name="connsiteX11" fmla="*/ 4379 w 23037"/>
                    <a:gd name="connsiteY11" fmla="*/ 14192 h 26288"/>
                    <a:gd name="connsiteX12" fmla="*/ 6759 w 23037"/>
                    <a:gd name="connsiteY12" fmla="*/ 20479 h 26288"/>
                    <a:gd name="connsiteX13" fmla="*/ 11995 w 23037"/>
                    <a:gd name="connsiteY13" fmla="*/ 22669 h 26288"/>
                    <a:gd name="connsiteX14" fmla="*/ 15993 w 23037"/>
                    <a:gd name="connsiteY14" fmla="*/ 21431 h 26288"/>
                    <a:gd name="connsiteX15" fmla="*/ 18468 w 23037"/>
                    <a:gd name="connsiteY15" fmla="*/ 17621 h 26288"/>
                    <a:gd name="connsiteX16" fmla="*/ 4570 w 23037"/>
                    <a:gd name="connsiteY16" fmla="*/ 10763 h 26288"/>
                    <a:gd name="connsiteX17" fmla="*/ 18563 w 23037"/>
                    <a:gd name="connsiteY17" fmla="*/ 10763 h 26288"/>
                    <a:gd name="connsiteX18" fmla="*/ 16945 w 23037"/>
                    <a:gd name="connsiteY18" fmla="*/ 6001 h 26288"/>
                    <a:gd name="connsiteX19" fmla="*/ 11709 w 23037"/>
                    <a:gd name="connsiteY19" fmla="*/ 3524 h 26288"/>
                    <a:gd name="connsiteX20" fmla="*/ 6759 w 23037"/>
                    <a:gd name="connsiteY20" fmla="*/ 5525 h 26288"/>
                    <a:gd name="connsiteX21" fmla="*/ 4570 w 23037"/>
                    <a:gd name="connsiteY21" fmla="*/ 10763 h 2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037" h="26288">
                      <a:moveTo>
                        <a:pt x="18468" y="17621"/>
                      </a:moveTo>
                      <a:lnTo>
                        <a:pt x="22847" y="18193"/>
                      </a:lnTo>
                      <a:cubicBezTo>
                        <a:pt x="22181" y="20764"/>
                        <a:pt x="20848" y="22765"/>
                        <a:pt x="19039" y="24193"/>
                      </a:cubicBezTo>
                      <a:cubicBezTo>
                        <a:pt x="17135" y="25622"/>
                        <a:pt x="14755" y="26289"/>
                        <a:pt x="11900" y="26289"/>
                      </a:cubicBezTo>
                      <a:cubicBezTo>
                        <a:pt x="8282" y="26289"/>
                        <a:pt x="5331" y="25146"/>
                        <a:pt x="3237" y="22860"/>
                      </a:cubicBezTo>
                      <a:cubicBezTo>
                        <a:pt x="1047" y="20574"/>
                        <a:pt x="0" y="17431"/>
                        <a:pt x="0" y="13335"/>
                      </a:cubicBezTo>
                      <a:cubicBezTo>
                        <a:pt x="0" y="9144"/>
                        <a:pt x="1047" y="5810"/>
                        <a:pt x="3237" y="3524"/>
                      </a:cubicBezTo>
                      <a:cubicBezTo>
                        <a:pt x="5426" y="1238"/>
                        <a:pt x="8187" y="0"/>
                        <a:pt x="11709" y="0"/>
                      </a:cubicBezTo>
                      <a:cubicBezTo>
                        <a:pt x="15041" y="0"/>
                        <a:pt x="17802" y="1143"/>
                        <a:pt x="19896" y="3429"/>
                      </a:cubicBezTo>
                      <a:cubicBezTo>
                        <a:pt x="21990" y="5715"/>
                        <a:pt x="23037" y="8954"/>
                        <a:pt x="23037" y="13049"/>
                      </a:cubicBezTo>
                      <a:cubicBezTo>
                        <a:pt x="23037" y="13335"/>
                        <a:pt x="23037" y="13716"/>
                        <a:pt x="23037" y="14192"/>
                      </a:cubicBezTo>
                      <a:lnTo>
                        <a:pt x="4379" y="14192"/>
                      </a:lnTo>
                      <a:cubicBezTo>
                        <a:pt x="4570" y="16954"/>
                        <a:pt x="5331" y="19050"/>
                        <a:pt x="6759" y="20479"/>
                      </a:cubicBezTo>
                      <a:cubicBezTo>
                        <a:pt x="8187" y="21908"/>
                        <a:pt x="9901" y="22669"/>
                        <a:pt x="11995" y="22669"/>
                      </a:cubicBezTo>
                      <a:cubicBezTo>
                        <a:pt x="13518" y="22669"/>
                        <a:pt x="14851" y="22288"/>
                        <a:pt x="15993" y="21431"/>
                      </a:cubicBezTo>
                      <a:cubicBezTo>
                        <a:pt x="16945" y="20764"/>
                        <a:pt x="17897" y="19431"/>
                        <a:pt x="18468" y="17621"/>
                      </a:cubicBezTo>
                      <a:close/>
                      <a:moveTo>
                        <a:pt x="4570" y="10763"/>
                      </a:moveTo>
                      <a:lnTo>
                        <a:pt x="18563" y="10763"/>
                      </a:lnTo>
                      <a:cubicBezTo>
                        <a:pt x="18373" y="8668"/>
                        <a:pt x="17802" y="7048"/>
                        <a:pt x="16945" y="6001"/>
                      </a:cubicBezTo>
                      <a:cubicBezTo>
                        <a:pt x="15612" y="4381"/>
                        <a:pt x="13804" y="3524"/>
                        <a:pt x="11709" y="3524"/>
                      </a:cubicBezTo>
                      <a:cubicBezTo>
                        <a:pt x="9805" y="3524"/>
                        <a:pt x="8092" y="4191"/>
                        <a:pt x="6759" y="5525"/>
                      </a:cubicBezTo>
                      <a:cubicBezTo>
                        <a:pt x="5426" y="6858"/>
                        <a:pt x="4760" y="8572"/>
                        <a:pt x="4570" y="10763"/>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8" name="Freeform 257">
                  <a:extLst>
                    <a:ext uri="{FF2B5EF4-FFF2-40B4-BE49-F238E27FC236}">
                      <a16:creationId xmlns:a16="http://schemas.microsoft.com/office/drawing/2014/main" id="{85CEED57-6641-8A4A-962C-F9FD3ED487FC}"/>
                    </a:ext>
                  </a:extLst>
                </p:cNvPr>
                <p:cNvSpPr/>
                <p:nvPr/>
              </p:nvSpPr>
              <p:spPr>
                <a:xfrm>
                  <a:off x="8495894" y="5027295"/>
                  <a:ext cx="23037" cy="26098"/>
                </a:xfrm>
                <a:custGeom>
                  <a:avLst/>
                  <a:gdLst>
                    <a:gd name="connsiteX0" fmla="*/ 17802 w 23037"/>
                    <a:gd name="connsiteY0" fmla="*/ 22384 h 26098"/>
                    <a:gd name="connsiteX1" fmla="*/ 13232 w 23037"/>
                    <a:gd name="connsiteY1" fmla="*/ 25241 h 26098"/>
                    <a:gd name="connsiteX2" fmla="*/ 8568 w 23037"/>
                    <a:gd name="connsiteY2" fmla="*/ 26098 h 26098"/>
                    <a:gd name="connsiteX3" fmla="*/ 2190 w 23037"/>
                    <a:gd name="connsiteY3" fmla="*/ 24098 h 26098"/>
                    <a:gd name="connsiteX4" fmla="*/ 0 w 23037"/>
                    <a:gd name="connsiteY4" fmla="*/ 18955 h 26098"/>
                    <a:gd name="connsiteX5" fmla="*/ 857 w 23037"/>
                    <a:gd name="connsiteY5" fmla="*/ 15621 h 26098"/>
                    <a:gd name="connsiteX6" fmla="*/ 3046 w 23037"/>
                    <a:gd name="connsiteY6" fmla="*/ 13144 h 26098"/>
                    <a:gd name="connsiteX7" fmla="*/ 6093 w 23037"/>
                    <a:gd name="connsiteY7" fmla="*/ 11716 h 26098"/>
                    <a:gd name="connsiteX8" fmla="*/ 9901 w 23037"/>
                    <a:gd name="connsiteY8" fmla="*/ 11049 h 26098"/>
                    <a:gd name="connsiteX9" fmla="*/ 17421 w 23037"/>
                    <a:gd name="connsiteY9" fmla="*/ 9620 h 26098"/>
                    <a:gd name="connsiteX10" fmla="*/ 17421 w 23037"/>
                    <a:gd name="connsiteY10" fmla="*/ 8477 h 26098"/>
                    <a:gd name="connsiteX11" fmla="*/ 16184 w 23037"/>
                    <a:gd name="connsiteY11" fmla="*/ 4858 h 26098"/>
                    <a:gd name="connsiteX12" fmla="*/ 11328 w 23037"/>
                    <a:gd name="connsiteY12" fmla="*/ 3429 h 26098"/>
                    <a:gd name="connsiteX13" fmla="*/ 6949 w 23037"/>
                    <a:gd name="connsiteY13" fmla="*/ 4477 h 26098"/>
                    <a:gd name="connsiteX14" fmla="*/ 4855 w 23037"/>
                    <a:gd name="connsiteY14" fmla="*/ 8192 h 26098"/>
                    <a:gd name="connsiteX15" fmla="*/ 666 w 23037"/>
                    <a:gd name="connsiteY15" fmla="*/ 7620 h 26098"/>
                    <a:gd name="connsiteX16" fmla="*/ 2570 w 23037"/>
                    <a:gd name="connsiteY16" fmla="*/ 3334 h 26098"/>
                    <a:gd name="connsiteX17" fmla="*/ 6283 w 23037"/>
                    <a:gd name="connsiteY17" fmla="*/ 857 h 26098"/>
                    <a:gd name="connsiteX18" fmla="*/ 11995 w 23037"/>
                    <a:gd name="connsiteY18" fmla="*/ 0 h 26098"/>
                    <a:gd name="connsiteX19" fmla="*/ 17231 w 23037"/>
                    <a:gd name="connsiteY19" fmla="*/ 762 h 26098"/>
                    <a:gd name="connsiteX20" fmla="*/ 20182 w 23037"/>
                    <a:gd name="connsiteY20" fmla="*/ 2667 h 26098"/>
                    <a:gd name="connsiteX21" fmla="*/ 21515 w 23037"/>
                    <a:gd name="connsiteY21" fmla="*/ 5525 h 26098"/>
                    <a:gd name="connsiteX22" fmla="*/ 21705 w 23037"/>
                    <a:gd name="connsiteY22" fmla="*/ 9430 h 26098"/>
                    <a:gd name="connsiteX23" fmla="*/ 21705 w 23037"/>
                    <a:gd name="connsiteY23" fmla="*/ 15050 h 26098"/>
                    <a:gd name="connsiteX24" fmla="*/ 21990 w 23037"/>
                    <a:gd name="connsiteY24" fmla="*/ 22574 h 26098"/>
                    <a:gd name="connsiteX25" fmla="*/ 23038 w 23037"/>
                    <a:gd name="connsiteY25" fmla="*/ 25622 h 26098"/>
                    <a:gd name="connsiteX26" fmla="*/ 18563 w 23037"/>
                    <a:gd name="connsiteY26" fmla="*/ 25622 h 26098"/>
                    <a:gd name="connsiteX27" fmla="*/ 17802 w 23037"/>
                    <a:gd name="connsiteY27" fmla="*/ 22384 h 26098"/>
                    <a:gd name="connsiteX28" fmla="*/ 17421 w 23037"/>
                    <a:gd name="connsiteY28" fmla="*/ 12859 h 26098"/>
                    <a:gd name="connsiteX29" fmla="*/ 10472 w 23037"/>
                    <a:gd name="connsiteY29" fmla="*/ 14478 h 26098"/>
                    <a:gd name="connsiteX30" fmla="*/ 6759 w 23037"/>
                    <a:gd name="connsiteY30" fmla="*/ 15335 h 26098"/>
                    <a:gd name="connsiteX31" fmla="*/ 5045 w 23037"/>
                    <a:gd name="connsiteY31" fmla="*/ 16669 h 26098"/>
                    <a:gd name="connsiteX32" fmla="*/ 4474 w 23037"/>
                    <a:gd name="connsiteY32" fmla="*/ 18669 h 26098"/>
                    <a:gd name="connsiteX33" fmla="*/ 5712 w 23037"/>
                    <a:gd name="connsiteY33" fmla="*/ 21526 h 26098"/>
                    <a:gd name="connsiteX34" fmla="*/ 9424 w 23037"/>
                    <a:gd name="connsiteY34" fmla="*/ 22669 h 26098"/>
                    <a:gd name="connsiteX35" fmla="*/ 13804 w 23037"/>
                    <a:gd name="connsiteY35" fmla="*/ 21622 h 26098"/>
                    <a:gd name="connsiteX36" fmla="*/ 16564 w 23037"/>
                    <a:gd name="connsiteY36" fmla="*/ 18669 h 26098"/>
                    <a:gd name="connsiteX37" fmla="*/ 17231 w 23037"/>
                    <a:gd name="connsiteY37" fmla="*/ 14383 h 26098"/>
                    <a:gd name="connsiteX38" fmla="*/ 17231 w 23037"/>
                    <a:gd name="connsiteY38" fmla="*/ 12859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3037" h="26098">
                      <a:moveTo>
                        <a:pt x="17802" y="22384"/>
                      </a:moveTo>
                      <a:cubicBezTo>
                        <a:pt x="16184" y="23717"/>
                        <a:pt x="14755" y="24670"/>
                        <a:pt x="13232" y="25241"/>
                      </a:cubicBezTo>
                      <a:cubicBezTo>
                        <a:pt x="11804" y="25813"/>
                        <a:pt x="10186" y="26098"/>
                        <a:pt x="8568" y="26098"/>
                      </a:cubicBezTo>
                      <a:cubicBezTo>
                        <a:pt x="5807" y="26098"/>
                        <a:pt x="3713" y="25432"/>
                        <a:pt x="2190" y="24098"/>
                      </a:cubicBezTo>
                      <a:cubicBezTo>
                        <a:pt x="666" y="22765"/>
                        <a:pt x="0" y="21050"/>
                        <a:pt x="0" y="18955"/>
                      </a:cubicBezTo>
                      <a:cubicBezTo>
                        <a:pt x="0" y="17717"/>
                        <a:pt x="286" y="16573"/>
                        <a:pt x="857" y="15621"/>
                      </a:cubicBezTo>
                      <a:cubicBezTo>
                        <a:pt x="1428" y="14573"/>
                        <a:pt x="2190" y="13811"/>
                        <a:pt x="3046" y="13144"/>
                      </a:cubicBezTo>
                      <a:cubicBezTo>
                        <a:pt x="3903" y="12573"/>
                        <a:pt x="4950" y="12097"/>
                        <a:pt x="6093" y="11716"/>
                      </a:cubicBezTo>
                      <a:cubicBezTo>
                        <a:pt x="6949" y="11525"/>
                        <a:pt x="8187" y="11239"/>
                        <a:pt x="9901" y="11049"/>
                      </a:cubicBezTo>
                      <a:cubicBezTo>
                        <a:pt x="13327" y="10668"/>
                        <a:pt x="15803" y="10192"/>
                        <a:pt x="17421" y="9620"/>
                      </a:cubicBezTo>
                      <a:cubicBezTo>
                        <a:pt x="17421" y="9049"/>
                        <a:pt x="17421" y="8668"/>
                        <a:pt x="17421" y="8477"/>
                      </a:cubicBezTo>
                      <a:cubicBezTo>
                        <a:pt x="17421" y="6763"/>
                        <a:pt x="17040" y="5525"/>
                        <a:pt x="16184" y="4858"/>
                      </a:cubicBezTo>
                      <a:cubicBezTo>
                        <a:pt x="15136" y="3905"/>
                        <a:pt x="13518" y="3429"/>
                        <a:pt x="11328" y="3429"/>
                      </a:cubicBezTo>
                      <a:cubicBezTo>
                        <a:pt x="9329" y="3429"/>
                        <a:pt x="7901" y="3810"/>
                        <a:pt x="6949" y="4477"/>
                      </a:cubicBezTo>
                      <a:cubicBezTo>
                        <a:pt x="5997" y="5143"/>
                        <a:pt x="5331" y="6382"/>
                        <a:pt x="4855" y="8192"/>
                      </a:cubicBezTo>
                      <a:lnTo>
                        <a:pt x="666" y="7620"/>
                      </a:lnTo>
                      <a:cubicBezTo>
                        <a:pt x="1047" y="5810"/>
                        <a:pt x="1618" y="4381"/>
                        <a:pt x="2570" y="3334"/>
                      </a:cubicBezTo>
                      <a:cubicBezTo>
                        <a:pt x="3427" y="2286"/>
                        <a:pt x="4665" y="1429"/>
                        <a:pt x="6283" y="857"/>
                      </a:cubicBezTo>
                      <a:cubicBezTo>
                        <a:pt x="7901" y="286"/>
                        <a:pt x="9805" y="0"/>
                        <a:pt x="11995" y="0"/>
                      </a:cubicBezTo>
                      <a:cubicBezTo>
                        <a:pt x="14089" y="0"/>
                        <a:pt x="15898" y="286"/>
                        <a:pt x="17231" y="762"/>
                      </a:cubicBezTo>
                      <a:cubicBezTo>
                        <a:pt x="18563" y="1238"/>
                        <a:pt x="19515" y="1905"/>
                        <a:pt x="20182" y="2667"/>
                      </a:cubicBezTo>
                      <a:cubicBezTo>
                        <a:pt x="20848" y="3429"/>
                        <a:pt x="21229" y="4381"/>
                        <a:pt x="21515" y="5525"/>
                      </a:cubicBezTo>
                      <a:cubicBezTo>
                        <a:pt x="21610" y="6287"/>
                        <a:pt x="21705" y="7525"/>
                        <a:pt x="21705" y="9430"/>
                      </a:cubicBezTo>
                      <a:lnTo>
                        <a:pt x="21705" y="15050"/>
                      </a:lnTo>
                      <a:cubicBezTo>
                        <a:pt x="21705" y="18955"/>
                        <a:pt x="21800" y="21526"/>
                        <a:pt x="21990" y="22574"/>
                      </a:cubicBezTo>
                      <a:cubicBezTo>
                        <a:pt x="22181" y="23622"/>
                        <a:pt x="22562" y="24670"/>
                        <a:pt x="23038" y="25622"/>
                      </a:cubicBezTo>
                      <a:lnTo>
                        <a:pt x="18563" y="25622"/>
                      </a:lnTo>
                      <a:cubicBezTo>
                        <a:pt x="18183" y="24575"/>
                        <a:pt x="17897" y="23527"/>
                        <a:pt x="17802" y="22384"/>
                      </a:cubicBezTo>
                      <a:close/>
                      <a:moveTo>
                        <a:pt x="17421" y="12859"/>
                      </a:moveTo>
                      <a:cubicBezTo>
                        <a:pt x="15898" y="13525"/>
                        <a:pt x="13613" y="14002"/>
                        <a:pt x="10472" y="14478"/>
                      </a:cubicBezTo>
                      <a:cubicBezTo>
                        <a:pt x="8758" y="14764"/>
                        <a:pt x="7521" y="15050"/>
                        <a:pt x="6759" y="15335"/>
                      </a:cubicBezTo>
                      <a:cubicBezTo>
                        <a:pt x="5997" y="15621"/>
                        <a:pt x="5521" y="16097"/>
                        <a:pt x="5045" y="16669"/>
                      </a:cubicBezTo>
                      <a:cubicBezTo>
                        <a:pt x="4665" y="17240"/>
                        <a:pt x="4474" y="17907"/>
                        <a:pt x="4474" y="18669"/>
                      </a:cubicBezTo>
                      <a:cubicBezTo>
                        <a:pt x="4474" y="19812"/>
                        <a:pt x="4855" y="20764"/>
                        <a:pt x="5712" y="21526"/>
                      </a:cubicBezTo>
                      <a:cubicBezTo>
                        <a:pt x="6569" y="22288"/>
                        <a:pt x="7806" y="22669"/>
                        <a:pt x="9424" y="22669"/>
                      </a:cubicBezTo>
                      <a:cubicBezTo>
                        <a:pt x="11043" y="22669"/>
                        <a:pt x="12471" y="22288"/>
                        <a:pt x="13804" y="21622"/>
                      </a:cubicBezTo>
                      <a:cubicBezTo>
                        <a:pt x="15041" y="20860"/>
                        <a:pt x="15993" y="19907"/>
                        <a:pt x="16564" y="18669"/>
                      </a:cubicBezTo>
                      <a:cubicBezTo>
                        <a:pt x="17040" y="17717"/>
                        <a:pt x="17231" y="16288"/>
                        <a:pt x="17231" y="14383"/>
                      </a:cubicBezTo>
                      <a:lnTo>
                        <a:pt x="17231" y="12859"/>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59" name="Freeform 258">
                  <a:extLst>
                    <a:ext uri="{FF2B5EF4-FFF2-40B4-BE49-F238E27FC236}">
                      <a16:creationId xmlns:a16="http://schemas.microsoft.com/office/drawing/2014/main" id="{72D82D67-47E4-5549-8742-A3C61E7B6C76}"/>
                    </a:ext>
                  </a:extLst>
                </p:cNvPr>
                <p:cNvSpPr/>
                <p:nvPr/>
              </p:nvSpPr>
              <p:spPr>
                <a:xfrm>
                  <a:off x="8524167"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0" name="Freeform 259">
                  <a:extLst>
                    <a:ext uri="{FF2B5EF4-FFF2-40B4-BE49-F238E27FC236}">
                      <a16:creationId xmlns:a16="http://schemas.microsoft.com/office/drawing/2014/main" id="{A5E670AA-AFAD-3A47-96A7-02B84AEBC9E9}"/>
                    </a:ext>
                  </a:extLst>
                </p:cNvPr>
                <p:cNvSpPr/>
                <p:nvPr/>
              </p:nvSpPr>
              <p:spPr>
                <a:xfrm>
                  <a:off x="8565102" y="5018055"/>
                  <a:ext cx="27131" cy="35242"/>
                </a:xfrm>
                <a:custGeom>
                  <a:avLst/>
                  <a:gdLst>
                    <a:gd name="connsiteX0" fmla="*/ 22562 w 27131"/>
                    <a:gd name="connsiteY0" fmla="*/ 95 h 35242"/>
                    <a:gd name="connsiteX1" fmla="*/ 27131 w 27131"/>
                    <a:gd name="connsiteY1" fmla="*/ 95 h 35242"/>
                    <a:gd name="connsiteX2" fmla="*/ 27131 w 27131"/>
                    <a:gd name="connsiteY2" fmla="*/ 20098 h 35242"/>
                    <a:gd name="connsiteX3" fmla="*/ 25989 w 27131"/>
                    <a:gd name="connsiteY3" fmla="*/ 28384 h 35242"/>
                    <a:gd name="connsiteX4" fmla="*/ 21705 w 27131"/>
                    <a:gd name="connsiteY4" fmla="*/ 33338 h 35242"/>
                    <a:gd name="connsiteX5" fmla="*/ 13613 w 27131"/>
                    <a:gd name="connsiteY5" fmla="*/ 35242 h 35242"/>
                    <a:gd name="connsiteX6" fmla="*/ 5712 w 27131"/>
                    <a:gd name="connsiteY6" fmla="*/ 33528 h 35242"/>
                    <a:gd name="connsiteX7" fmla="*/ 1333 w 27131"/>
                    <a:gd name="connsiteY7" fmla="*/ 28670 h 35242"/>
                    <a:gd name="connsiteX8" fmla="*/ 0 w 27131"/>
                    <a:gd name="connsiteY8" fmla="*/ 20002 h 35242"/>
                    <a:gd name="connsiteX9" fmla="*/ 0 w 27131"/>
                    <a:gd name="connsiteY9" fmla="*/ 0 h 35242"/>
                    <a:gd name="connsiteX10" fmla="*/ 4570 w 27131"/>
                    <a:gd name="connsiteY10" fmla="*/ 0 h 35242"/>
                    <a:gd name="connsiteX11" fmla="*/ 4570 w 27131"/>
                    <a:gd name="connsiteY11" fmla="*/ 19907 h 35242"/>
                    <a:gd name="connsiteX12" fmla="*/ 5426 w 27131"/>
                    <a:gd name="connsiteY12" fmla="*/ 26575 h 35242"/>
                    <a:gd name="connsiteX13" fmla="*/ 8282 w 27131"/>
                    <a:gd name="connsiteY13" fmla="*/ 29908 h 35242"/>
                    <a:gd name="connsiteX14" fmla="*/ 13232 w 27131"/>
                    <a:gd name="connsiteY14" fmla="*/ 31051 h 35242"/>
                    <a:gd name="connsiteX15" fmla="*/ 20468 w 27131"/>
                    <a:gd name="connsiteY15" fmla="*/ 28766 h 35242"/>
                    <a:gd name="connsiteX16" fmla="*/ 22657 w 27131"/>
                    <a:gd name="connsiteY16" fmla="*/ 20002 h 35242"/>
                    <a:gd name="connsiteX17" fmla="*/ 22657 w 27131"/>
                    <a:gd name="connsiteY17" fmla="*/ 95 h 35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7131" h="35242">
                      <a:moveTo>
                        <a:pt x="22562" y="95"/>
                      </a:moveTo>
                      <a:lnTo>
                        <a:pt x="27131" y="95"/>
                      </a:lnTo>
                      <a:lnTo>
                        <a:pt x="27131" y="20098"/>
                      </a:lnTo>
                      <a:cubicBezTo>
                        <a:pt x="27131" y="23527"/>
                        <a:pt x="26750" y="26289"/>
                        <a:pt x="25989" y="28384"/>
                      </a:cubicBezTo>
                      <a:cubicBezTo>
                        <a:pt x="25227" y="30385"/>
                        <a:pt x="23799" y="32099"/>
                        <a:pt x="21705" y="33338"/>
                      </a:cubicBezTo>
                      <a:cubicBezTo>
                        <a:pt x="19610" y="34576"/>
                        <a:pt x="16945" y="35242"/>
                        <a:pt x="13613" y="35242"/>
                      </a:cubicBezTo>
                      <a:cubicBezTo>
                        <a:pt x="10376" y="35242"/>
                        <a:pt x="7711" y="34671"/>
                        <a:pt x="5712" y="33528"/>
                      </a:cubicBezTo>
                      <a:cubicBezTo>
                        <a:pt x="3618" y="32385"/>
                        <a:pt x="2190" y="30766"/>
                        <a:pt x="1333" y="28670"/>
                      </a:cubicBezTo>
                      <a:cubicBezTo>
                        <a:pt x="476" y="26575"/>
                        <a:pt x="0" y="23622"/>
                        <a:pt x="0" y="20002"/>
                      </a:cubicBezTo>
                      <a:lnTo>
                        <a:pt x="0" y="0"/>
                      </a:lnTo>
                      <a:lnTo>
                        <a:pt x="4570" y="0"/>
                      </a:lnTo>
                      <a:lnTo>
                        <a:pt x="4570" y="19907"/>
                      </a:lnTo>
                      <a:cubicBezTo>
                        <a:pt x="4570" y="22955"/>
                        <a:pt x="4855" y="25146"/>
                        <a:pt x="5426" y="26575"/>
                      </a:cubicBezTo>
                      <a:cubicBezTo>
                        <a:pt x="5997" y="28004"/>
                        <a:pt x="6949" y="29051"/>
                        <a:pt x="8282" y="29908"/>
                      </a:cubicBezTo>
                      <a:cubicBezTo>
                        <a:pt x="9615" y="30671"/>
                        <a:pt x="11328" y="31051"/>
                        <a:pt x="13232" y="31051"/>
                      </a:cubicBezTo>
                      <a:cubicBezTo>
                        <a:pt x="16564" y="31051"/>
                        <a:pt x="18944" y="30289"/>
                        <a:pt x="20468" y="28766"/>
                      </a:cubicBezTo>
                      <a:cubicBezTo>
                        <a:pt x="21895" y="27242"/>
                        <a:pt x="22657" y="24289"/>
                        <a:pt x="22657" y="20002"/>
                      </a:cubicBezTo>
                      <a:lnTo>
                        <a:pt x="22657" y="95"/>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1" name="Freeform 260">
                  <a:extLst>
                    <a:ext uri="{FF2B5EF4-FFF2-40B4-BE49-F238E27FC236}">
                      <a16:creationId xmlns:a16="http://schemas.microsoft.com/office/drawing/2014/main" id="{5A211AD8-E3E4-C444-873D-6B15548DF41D}"/>
                    </a:ext>
                  </a:extLst>
                </p:cNvPr>
                <p:cNvSpPr/>
                <p:nvPr/>
              </p:nvSpPr>
              <p:spPr>
                <a:xfrm>
                  <a:off x="8599277" y="5027104"/>
                  <a:ext cx="20372" cy="25622"/>
                </a:xfrm>
                <a:custGeom>
                  <a:avLst/>
                  <a:gdLst>
                    <a:gd name="connsiteX0" fmla="*/ 0 w 20372"/>
                    <a:gd name="connsiteY0" fmla="*/ 25622 h 25622"/>
                    <a:gd name="connsiteX1" fmla="*/ 0 w 20372"/>
                    <a:gd name="connsiteY1" fmla="*/ 571 h 25622"/>
                    <a:gd name="connsiteX2" fmla="*/ 3808 w 20372"/>
                    <a:gd name="connsiteY2" fmla="*/ 571 h 25622"/>
                    <a:gd name="connsiteX3" fmla="*/ 3808 w 20372"/>
                    <a:gd name="connsiteY3" fmla="*/ 4096 h 25622"/>
                    <a:gd name="connsiteX4" fmla="*/ 11805 w 20372"/>
                    <a:gd name="connsiteY4" fmla="*/ 0 h 25622"/>
                    <a:gd name="connsiteX5" fmla="*/ 15993 w 20372"/>
                    <a:gd name="connsiteY5" fmla="*/ 857 h 25622"/>
                    <a:gd name="connsiteX6" fmla="*/ 18849 w 20372"/>
                    <a:gd name="connsiteY6" fmla="*/ 2953 h 25622"/>
                    <a:gd name="connsiteX7" fmla="*/ 20182 w 20372"/>
                    <a:gd name="connsiteY7" fmla="*/ 6096 h 25622"/>
                    <a:gd name="connsiteX8" fmla="*/ 20372 w 20372"/>
                    <a:gd name="connsiteY8" fmla="*/ 10192 h 25622"/>
                    <a:gd name="connsiteX9" fmla="*/ 20372 w 20372"/>
                    <a:gd name="connsiteY9" fmla="*/ 25622 h 25622"/>
                    <a:gd name="connsiteX10" fmla="*/ 16088 w 20372"/>
                    <a:gd name="connsiteY10" fmla="*/ 25622 h 25622"/>
                    <a:gd name="connsiteX11" fmla="*/ 16088 w 20372"/>
                    <a:gd name="connsiteY11" fmla="*/ 10382 h 25622"/>
                    <a:gd name="connsiteX12" fmla="*/ 15612 w 20372"/>
                    <a:gd name="connsiteY12" fmla="*/ 6477 h 25622"/>
                    <a:gd name="connsiteX13" fmla="*/ 13899 w 20372"/>
                    <a:gd name="connsiteY13" fmla="*/ 4382 h 25622"/>
                    <a:gd name="connsiteX14" fmla="*/ 10948 w 20372"/>
                    <a:gd name="connsiteY14" fmla="*/ 3620 h 25622"/>
                    <a:gd name="connsiteX15" fmla="*/ 6283 w 20372"/>
                    <a:gd name="connsiteY15" fmla="*/ 5334 h 25622"/>
                    <a:gd name="connsiteX16" fmla="*/ 4284 w 20372"/>
                    <a:gd name="connsiteY16" fmla="*/ 11906 h 25622"/>
                    <a:gd name="connsiteX17" fmla="*/ 4284 w 20372"/>
                    <a:gd name="connsiteY17" fmla="*/ 25622 h 25622"/>
                    <a:gd name="connsiteX18" fmla="*/ 0 w 20372"/>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2" h="25622">
                      <a:moveTo>
                        <a:pt x="0" y="25622"/>
                      </a:moveTo>
                      <a:lnTo>
                        <a:pt x="0" y="571"/>
                      </a:lnTo>
                      <a:lnTo>
                        <a:pt x="3808" y="571"/>
                      </a:lnTo>
                      <a:lnTo>
                        <a:pt x="3808" y="4096"/>
                      </a:lnTo>
                      <a:cubicBezTo>
                        <a:pt x="5617" y="1333"/>
                        <a:pt x="8282" y="0"/>
                        <a:pt x="11805" y="0"/>
                      </a:cubicBezTo>
                      <a:cubicBezTo>
                        <a:pt x="13328"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2" name="Freeform 261">
                  <a:extLst>
                    <a:ext uri="{FF2B5EF4-FFF2-40B4-BE49-F238E27FC236}">
                      <a16:creationId xmlns:a16="http://schemas.microsoft.com/office/drawing/2014/main" id="{99B77A87-1688-6C49-B0C7-1AA3B017BDC9}"/>
                    </a:ext>
                  </a:extLst>
                </p:cNvPr>
                <p:cNvSpPr/>
                <p:nvPr/>
              </p:nvSpPr>
              <p:spPr>
                <a:xfrm>
                  <a:off x="8626123" y="5018150"/>
                  <a:ext cx="4283" cy="34575"/>
                </a:xfrm>
                <a:custGeom>
                  <a:avLst/>
                  <a:gdLst>
                    <a:gd name="connsiteX0" fmla="*/ 0 w 4283"/>
                    <a:gd name="connsiteY0" fmla="*/ 4858 h 34575"/>
                    <a:gd name="connsiteX1" fmla="*/ 0 w 4283"/>
                    <a:gd name="connsiteY1" fmla="*/ 0 h 34575"/>
                    <a:gd name="connsiteX2" fmla="*/ 4284 w 4283"/>
                    <a:gd name="connsiteY2" fmla="*/ 0 h 34575"/>
                    <a:gd name="connsiteX3" fmla="*/ 4284 w 4283"/>
                    <a:gd name="connsiteY3" fmla="*/ 4858 h 34575"/>
                    <a:gd name="connsiteX4" fmla="*/ 0 w 4283"/>
                    <a:gd name="connsiteY4" fmla="*/ 4858 h 34575"/>
                    <a:gd name="connsiteX5" fmla="*/ 0 w 4283"/>
                    <a:gd name="connsiteY5" fmla="*/ 34576 h 34575"/>
                    <a:gd name="connsiteX6" fmla="*/ 0 w 4283"/>
                    <a:gd name="connsiteY6" fmla="*/ 9525 h 34575"/>
                    <a:gd name="connsiteX7" fmla="*/ 4284 w 4283"/>
                    <a:gd name="connsiteY7" fmla="*/ 9525 h 34575"/>
                    <a:gd name="connsiteX8" fmla="*/ 4284 w 4283"/>
                    <a:gd name="connsiteY8" fmla="*/ 34576 h 34575"/>
                    <a:gd name="connsiteX9" fmla="*/ 0 w 4283"/>
                    <a:gd name="connsiteY9" fmla="*/ 34576 h 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3" h="34575">
                      <a:moveTo>
                        <a:pt x="0" y="4858"/>
                      </a:moveTo>
                      <a:lnTo>
                        <a:pt x="0" y="0"/>
                      </a:lnTo>
                      <a:lnTo>
                        <a:pt x="4284" y="0"/>
                      </a:lnTo>
                      <a:lnTo>
                        <a:pt x="4284" y="4858"/>
                      </a:lnTo>
                      <a:lnTo>
                        <a:pt x="0" y="4858"/>
                      </a:lnTo>
                      <a:close/>
                      <a:moveTo>
                        <a:pt x="0" y="34576"/>
                      </a:moveTo>
                      <a:lnTo>
                        <a:pt x="0" y="9525"/>
                      </a:lnTo>
                      <a:lnTo>
                        <a:pt x="4284" y="9525"/>
                      </a:lnTo>
                      <a:lnTo>
                        <a:pt x="4284" y="34576"/>
                      </a:lnTo>
                      <a:lnTo>
                        <a:pt x="0" y="34576"/>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3" name="Freeform 262">
                  <a:extLst>
                    <a:ext uri="{FF2B5EF4-FFF2-40B4-BE49-F238E27FC236}">
                      <a16:creationId xmlns:a16="http://schemas.microsoft.com/office/drawing/2014/main" id="{3CCA82E5-DF61-D240-BD64-9465D0DA0B5F}"/>
                    </a:ext>
                  </a:extLst>
                </p:cNvPr>
                <p:cNvSpPr/>
                <p:nvPr/>
              </p:nvSpPr>
              <p:spPr>
                <a:xfrm>
                  <a:off x="8635262" y="5027199"/>
                  <a:ext cx="23513" cy="26193"/>
                </a:xfrm>
                <a:custGeom>
                  <a:avLst/>
                  <a:gdLst>
                    <a:gd name="connsiteX0" fmla="*/ 0 w 23513"/>
                    <a:gd name="connsiteY0" fmla="*/ 13049 h 26193"/>
                    <a:gd name="connsiteX1" fmla="*/ 3903 w 23513"/>
                    <a:gd name="connsiteY1" fmla="*/ 2762 h 26193"/>
                    <a:gd name="connsiteX2" fmla="*/ 11804 w 23513"/>
                    <a:gd name="connsiteY2" fmla="*/ 0 h 26193"/>
                    <a:gd name="connsiteX3" fmla="*/ 20277 w 23513"/>
                    <a:gd name="connsiteY3" fmla="*/ 3429 h 26193"/>
                    <a:gd name="connsiteX4" fmla="*/ 23513 w 23513"/>
                    <a:gd name="connsiteY4" fmla="*/ 12764 h 26193"/>
                    <a:gd name="connsiteX5" fmla="*/ 22085 w 23513"/>
                    <a:gd name="connsiteY5" fmla="*/ 20383 h 26193"/>
                    <a:gd name="connsiteX6" fmla="*/ 17897 w 23513"/>
                    <a:gd name="connsiteY6" fmla="*/ 24670 h 26193"/>
                    <a:gd name="connsiteX7" fmla="*/ 11900 w 23513"/>
                    <a:gd name="connsiteY7" fmla="*/ 26194 h 26193"/>
                    <a:gd name="connsiteX8" fmla="*/ 3427 w 23513"/>
                    <a:gd name="connsiteY8" fmla="*/ 22860 h 26193"/>
                    <a:gd name="connsiteX9" fmla="*/ 0 w 23513"/>
                    <a:gd name="connsiteY9" fmla="*/ 13049 h 26193"/>
                    <a:gd name="connsiteX10" fmla="*/ 4379 w 23513"/>
                    <a:gd name="connsiteY10" fmla="*/ 13049 h 26193"/>
                    <a:gd name="connsiteX11" fmla="*/ 6473 w 23513"/>
                    <a:gd name="connsiteY11" fmla="*/ 20288 h 26193"/>
                    <a:gd name="connsiteX12" fmla="*/ 11709 w 23513"/>
                    <a:gd name="connsiteY12" fmla="*/ 22670 h 26193"/>
                    <a:gd name="connsiteX13" fmla="*/ 16945 w 23513"/>
                    <a:gd name="connsiteY13" fmla="*/ 20288 h 26193"/>
                    <a:gd name="connsiteX14" fmla="*/ 19039 w 23513"/>
                    <a:gd name="connsiteY14" fmla="*/ 12954 h 26193"/>
                    <a:gd name="connsiteX15" fmla="*/ 16945 w 23513"/>
                    <a:gd name="connsiteY15" fmla="*/ 5906 h 26193"/>
                    <a:gd name="connsiteX16" fmla="*/ 11709 w 23513"/>
                    <a:gd name="connsiteY16" fmla="*/ 3524 h 26193"/>
                    <a:gd name="connsiteX17" fmla="*/ 6473 w 23513"/>
                    <a:gd name="connsiteY17" fmla="*/ 5906 h 26193"/>
                    <a:gd name="connsiteX18" fmla="*/ 4379 w 23513"/>
                    <a:gd name="connsiteY18" fmla="*/ 13049 h 26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513" h="26193">
                      <a:moveTo>
                        <a:pt x="0" y="13049"/>
                      </a:moveTo>
                      <a:cubicBezTo>
                        <a:pt x="0" y="8382"/>
                        <a:pt x="1333" y="4953"/>
                        <a:pt x="3903" y="2762"/>
                      </a:cubicBezTo>
                      <a:cubicBezTo>
                        <a:pt x="6092" y="953"/>
                        <a:pt x="8663" y="0"/>
                        <a:pt x="11804" y="0"/>
                      </a:cubicBezTo>
                      <a:cubicBezTo>
                        <a:pt x="15231" y="0"/>
                        <a:pt x="18087" y="1143"/>
                        <a:pt x="20277" y="3429"/>
                      </a:cubicBezTo>
                      <a:cubicBezTo>
                        <a:pt x="22466" y="5715"/>
                        <a:pt x="23513" y="8763"/>
                        <a:pt x="23513" y="12764"/>
                      </a:cubicBezTo>
                      <a:cubicBezTo>
                        <a:pt x="23513" y="16002"/>
                        <a:pt x="23037" y="18479"/>
                        <a:pt x="22085" y="20383"/>
                      </a:cubicBezTo>
                      <a:cubicBezTo>
                        <a:pt x="21133" y="22193"/>
                        <a:pt x="19705" y="23622"/>
                        <a:pt x="17897" y="24670"/>
                      </a:cubicBezTo>
                      <a:cubicBezTo>
                        <a:pt x="16088" y="25718"/>
                        <a:pt x="13994" y="26194"/>
                        <a:pt x="11900" y="26194"/>
                      </a:cubicBezTo>
                      <a:cubicBezTo>
                        <a:pt x="8377" y="26194"/>
                        <a:pt x="5521" y="25051"/>
                        <a:pt x="3427" y="22860"/>
                      </a:cubicBezTo>
                      <a:cubicBezTo>
                        <a:pt x="1142" y="20479"/>
                        <a:pt x="0" y="17240"/>
                        <a:pt x="0" y="13049"/>
                      </a:cubicBezTo>
                      <a:close/>
                      <a:moveTo>
                        <a:pt x="4379" y="13049"/>
                      </a:moveTo>
                      <a:cubicBezTo>
                        <a:pt x="4379" y="16288"/>
                        <a:pt x="5045" y="18669"/>
                        <a:pt x="6473" y="20288"/>
                      </a:cubicBezTo>
                      <a:cubicBezTo>
                        <a:pt x="7901" y="21908"/>
                        <a:pt x="9615" y="22670"/>
                        <a:pt x="11709" y="22670"/>
                      </a:cubicBezTo>
                      <a:cubicBezTo>
                        <a:pt x="13803" y="22670"/>
                        <a:pt x="15612" y="21908"/>
                        <a:pt x="16945" y="20288"/>
                      </a:cubicBezTo>
                      <a:cubicBezTo>
                        <a:pt x="18373" y="18669"/>
                        <a:pt x="19039" y="16288"/>
                        <a:pt x="19039" y="12954"/>
                      </a:cubicBezTo>
                      <a:cubicBezTo>
                        <a:pt x="19039" y="9811"/>
                        <a:pt x="18373" y="7525"/>
                        <a:pt x="16945" y="5906"/>
                      </a:cubicBezTo>
                      <a:cubicBezTo>
                        <a:pt x="15517" y="4286"/>
                        <a:pt x="13803" y="3524"/>
                        <a:pt x="11709" y="3524"/>
                      </a:cubicBezTo>
                      <a:cubicBezTo>
                        <a:pt x="9615" y="3524"/>
                        <a:pt x="7806" y="4286"/>
                        <a:pt x="6473" y="5906"/>
                      </a:cubicBezTo>
                      <a:cubicBezTo>
                        <a:pt x="5045" y="7430"/>
                        <a:pt x="4379" y="9811"/>
                        <a:pt x="4379" y="13049"/>
                      </a:cubicBez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sp>
              <p:nvSpPr>
                <p:cNvPr id="264" name="Freeform 263">
                  <a:extLst>
                    <a:ext uri="{FF2B5EF4-FFF2-40B4-BE49-F238E27FC236}">
                      <a16:creationId xmlns:a16="http://schemas.microsoft.com/office/drawing/2014/main" id="{3647931F-0B98-C64C-BA76-B863B29A7F5C}"/>
                    </a:ext>
                  </a:extLst>
                </p:cNvPr>
                <p:cNvSpPr/>
                <p:nvPr/>
              </p:nvSpPr>
              <p:spPr>
                <a:xfrm>
                  <a:off x="8663726" y="5027104"/>
                  <a:ext cx="20371" cy="25622"/>
                </a:xfrm>
                <a:custGeom>
                  <a:avLst/>
                  <a:gdLst>
                    <a:gd name="connsiteX0" fmla="*/ 0 w 20371"/>
                    <a:gd name="connsiteY0" fmla="*/ 25622 h 25622"/>
                    <a:gd name="connsiteX1" fmla="*/ 0 w 20371"/>
                    <a:gd name="connsiteY1" fmla="*/ 571 h 25622"/>
                    <a:gd name="connsiteX2" fmla="*/ 3808 w 20371"/>
                    <a:gd name="connsiteY2" fmla="*/ 571 h 25622"/>
                    <a:gd name="connsiteX3" fmla="*/ 3808 w 20371"/>
                    <a:gd name="connsiteY3" fmla="*/ 4096 h 25622"/>
                    <a:gd name="connsiteX4" fmla="*/ 11804 w 20371"/>
                    <a:gd name="connsiteY4" fmla="*/ 0 h 25622"/>
                    <a:gd name="connsiteX5" fmla="*/ 15993 w 20371"/>
                    <a:gd name="connsiteY5" fmla="*/ 857 h 25622"/>
                    <a:gd name="connsiteX6" fmla="*/ 18849 w 20371"/>
                    <a:gd name="connsiteY6" fmla="*/ 2953 h 25622"/>
                    <a:gd name="connsiteX7" fmla="*/ 20182 w 20371"/>
                    <a:gd name="connsiteY7" fmla="*/ 6096 h 25622"/>
                    <a:gd name="connsiteX8" fmla="*/ 20372 w 20371"/>
                    <a:gd name="connsiteY8" fmla="*/ 10192 h 25622"/>
                    <a:gd name="connsiteX9" fmla="*/ 20372 w 20371"/>
                    <a:gd name="connsiteY9" fmla="*/ 25622 h 25622"/>
                    <a:gd name="connsiteX10" fmla="*/ 16088 w 20371"/>
                    <a:gd name="connsiteY10" fmla="*/ 25622 h 25622"/>
                    <a:gd name="connsiteX11" fmla="*/ 16088 w 20371"/>
                    <a:gd name="connsiteY11" fmla="*/ 10382 h 25622"/>
                    <a:gd name="connsiteX12" fmla="*/ 15612 w 20371"/>
                    <a:gd name="connsiteY12" fmla="*/ 6477 h 25622"/>
                    <a:gd name="connsiteX13" fmla="*/ 13899 w 20371"/>
                    <a:gd name="connsiteY13" fmla="*/ 4382 h 25622"/>
                    <a:gd name="connsiteX14" fmla="*/ 10948 w 20371"/>
                    <a:gd name="connsiteY14" fmla="*/ 3620 h 25622"/>
                    <a:gd name="connsiteX15" fmla="*/ 6283 w 20371"/>
                    <a:gd name="connsiteY15" fmla="*/ 5334 h 25622"/>
                    <a:gd name="connsiteX16" fmla="*/ 4284 w 20371"/>
                    <a:gd name="connsiteY16" fmla="*/ 11906 h 25622"/>
                    <a:gd name="connsiteX17" fmla="*/ 4284 w 20371"/>
                    <a:gd name="connsiteY17" fmla="*/ 25622 h 25622"/>
                    <a:gd name="connsiteX18" fmla="*/ 0 w 20371"/>
                    <a:gd name="connsiteY18" fmla="*/ 25622 h 25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371" h="25622">
                      <a:moveTo>
                        <a:pt x="0" y="25622"/>
                      </a:moveTo>
                      <a:lnTo>
                        <a:pt x="0" y="571"/>
                      </a:lnTo>
                      <a:lnTo>
                        <a:pt x="3808" y="571"/>
                      </a:lnTo>
                      <a:lnTo>
                        <a:pt x="3808" y="4096"/>
                      </a:lnTo>
                      <a:cubicBezTo>
                        <a:pt x="5617" y="1333"/>
                        <a:pt x="8282" y="0"/>
                        <a:pt x="11804" y="0"/>
                      </a:cubicBezTo>
                      <a:cubicBezTo>
                        <a:pt x="13327" y="0"/>
                        <a:pt x="14660" y="286"/>
                        <a:pt x="15993" y="857"/>
                      </a:cubicBezTo>
                      <a:cubicBezTo>
                        <a:pt x="17231" y="1429"/>
                        <a:pt x="18183" y="2096"/>
                        <a:pt x="18849" y="2953"/>
                      </a:cubicBezTo>
                      <a:cubicBezTo>
                        <a:pt x="19515" y="3810"/>
                        <a:pt x="19896" y="4858"/>
                        <a:pt x="20182" y="6096"/>
                      </a:cubicBezTo>
                      <a:cubicBezTo>
                        <a:pt x="20372" y="6858"/>
                        <a:pt x="20372" y="8287"/>
                        <a:pt x="20372" y="10192"/>
                      </a:cubicBezTo>
                      <a:lnTo>
                        <a:pt x="20372" y="25622"/>
                      </a:lnTo>
                      <a:lnTo>
                        <a:pt x="16088" y="25622"/>
                      </a:lnTo>
                      <a:lnTo>
                        <a:pt x="16088" y="10382"/>
                      </a:lnTo>
                      <a:cubicBezTo>
                        <a:pt x="16088" y="8668"/>
                        <a:pt x="15898" y="7334"/>
                        <a:pt x="15612" y="6477"/>
                      </a:cubicBezTo>
                      <a:cubicBezTo>
                        <a:pt x="15327" y="5620"/>
                        <a:pt x="14660" y="4953"/>
                        <a:pt x="13899" y="4382"/>
                      </a:cubicBezTo>
                      <a:cubicBezTo>
                        <a:pt x="13042" y="3905"/>
                        <a:pt x="12090" y="3620"/>
                        <a:pt x="10948" y="3620"/>
                      </a:cubicBezTo>
                      <a:cubicBezTo>
                        <a:pt x="9139" y="3620"/>
                        <a:pt x="7616" y="4191"/>
                        <a:pt x="6283" y="5334"/>
                      </a:cubicBezTo>
                      <a:cubicBezTo>
                        <a:pt x="4950" y="6477"/>
                        <a:pt x="4284" y="8668"/>
                        <a:pt x="4284" y="11906"/>
                      </a:cubicBezTo>
                      <a:lnTo>
                        <a:pt x="4284" y="25622"/>
                      </a:lnTo>
                      <a:lnTo>
                        <a:pt x="0" y="25622"/>
                      </a:lnTo>
                      <a:close/>
                    </a:path>
                  </a:pathLst>
                </a:custGeom>
                <a:solidFill>
                  <a:srgbClr val="23509E"/>
                </a:solidFill>
                <a:ln w="9509" cap="flat">
                  <a:noFill/>
                  <a:prstDash val="solid"/>
                  <a:miter/>
                </a:ln>
              </p:spPr>
              <p:txBody>
                <a:bodyPr rtlCol="0" anchor="ctr"/>
                <a:lstStyle/>
                <a:p>
                  <a:endParaRPr lang="en-US" b="0" i="0">
                    <a:latin typeface="Calibri" panose="020F0502020204030204" pitchFamily="34" charset="0"/>
                  </a:endParaRPr>
                </a:p>
              </p:txBody>
            </p:sp>
          </p:grpSp>
        </p:grpSp>
        <p:grpSp>
          <p:nvGrpSpPr>
            <p:cNvPr id="15" name="Graphic 76">
              <a:extLst>
                <a:ext uri="{FF2B5EF4-FFF2-40B4-BE49-F238E27FC236}">
                  <a16:creationId xmlns:a16="http://schemas.microsoft.com/office/drawing/2014/main" id="{253E29B5-EECA-1E42-BDDB-1858EDEAD7A2}"/>
                </a:ext>
              </a:extLst>
            </p:cNvPr>
            <p:cNvGrpSpPr/>
            <p:nvPr/>
          </p:nvGrpSpPr>
          <p:grpSpPr>
            <a:xfrm>
              <a:off x="6923246" y="4898421"/>
              <a:ext cx="951775" cy="153542"/>
              <a:chOff x="6923246" y="4898421"/>
              <a:chExt cx="951775" cy="153542"/>
            </a:xfrm>
            <a:solidFill>
              <a:srgbClr val="231F20"/>
            </a:solidFill>
          </p:grpSpPr>
          <p:sp>
            <p:nvSpPr>
              <p:cNvPr id="16" name="Freeform 15">
                <a:extLst>
                  <a:ext uri="{FF2B5EF4-FFF2-40B4-BE49-F238E27FC236}">
                    <a16:creationId xmlns:a16="http://schemas.microsoft.com/office/drawing/2014/main" id="{6309F47C-DB89-7B46-A8C3-BF7FA8F2F362}"/>
                  </a:ext>
                </a:extLst>
              </p:cNvPr>
              <p:cNvSpPr/>
              <p:nvPr/>
            </p:nvSpPr>
            <p:spPr>
              <a:xfrm>
                <a:off x="6923246" y="4898707"/>
                <a:ext cx="16183" cy="23717"/>
              </a:xfrm>
              <a:custGeom>
                <a:avLst/>
                <a:gdLst>
                  <a:gd name="connsiteX0" fmla="*/ 9520 w 16183"/>
                  <a:gd name="connsiteY0" fmla="*/ 23717 h 23717"/>
                  <a:gd name="connsiteX1" fmla="*/ 6664 w 16183"/>
                  <a:gd name="connsiteY1" fmla="*/ 23717 h 23717"/>
                  <a:gd name="connsiteX2" fmla="*/ 6664 w 16183"/>
                  <a:gd name="connsiteY2" fmla="*/ 2476 h 23717"/>
                  <a:gd name="connsiteX3" fmla="*/ 0 w 16183"/>
                  <a:gd name="connsiteY3" fmla="*/ 2476 h 23717"/>
                  <a:gd name="connsiteX4" fmla="*/ 0 w 16183"/>
                  <a:gd name="connsiteY4" fmla="*/ 0 h 23717"/>
                  <a:gd name="connsiteX5" fmla="*/ 16183 w 16183"/>
                  <a:gd name="connsiteY5" fmla="*/ 0 h 23717"/>
                  <a:gd name="connsiteX6" fmla="*/ 16183 w 16183"/>
                  <a:gd name="connsiteY6" fmla="*/ 2476 h 23717"/>
                  <a:gd name="connsiteX7" fmla="*/ 9520 w 16183"/>
                  <a:gd name="connsiteY7" fmla="*/ 2476 h 23717"/>
                  <a:gd name="connsiteX8" fmla="*/ 9520 w 16183"/>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83" h="23717">
                    <a:moveTo>
                      <a:pt x="9520" y="23717"/>
                    </a:moveTo>
                    <a:lnTo>
                      <a:pt x="6664" y="23717"/>
                    </a:lnTo>
                    <a:lnTo>
                      <a:pt x="6664" y="2476"/>
                    </a:lnTo>
                    <a:lnTo>
                      <a:pt x="0" y="2476"/>
                    </a:lnTo>
                    <a:lnTo>
                      <a:pt x="0" y="0"/>
                    </a:lnTo>
                    <a:lnTo>
                      <a:pt x="16183" y="0"/>
                    </a:lnTo>
                    <a:lnTo>
                      <a:pt x="16183" y="2476"/>
                    </a:lnTo>
                    <a:lnTo>
                      <a:pt x="9520" y="2476"/>
                    </a:lnTo>
                    <a:lnTo>
                      <a:pt x="9520" y="23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 name="Freeform 16">
                <a:extLst>
                  <a:ext uri="{FF2B5EF4-FFF2-40B4-BE49-F238E27FC236}">
                    <a16:creationId xmlns:a16="http://schemas.microsoft.com/office/drawing/2014/main" id="{0292A9DE-85C9-BC46-81AE-6081B55C796F}"/>
                  </a:ext>
                </a:extLst>
              </p:cNvPr>
              <p:cNvSpPr/>
              <p:nvPr/>
            </p:nvSpPr>
            <p:spPr>
              <a:xfrm>
                <a:off x="6941428"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 name="Freeform 17">
                <a:extLst>
                  <a:ext uri="{FF2B5EF4-FFF2-40B4-BE49-F238E27FC236}">
                    <a16:creationId xmlns:a16="http://schemas.microsoft.com/office/drawing/2014/main" id="{01F6EA53-7F24-7B4D-81E6-54F25C6CBCE5}"/>
                  </a:ext>
                </a:extLst>
              </p:cNvPr>
              <p:cNvSpPr/>
              <p:nvPr/>
            </p:nvSpPr>
            <p:spPr>
              <a:xfrm>
                <a:off x="6959896"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 name="Freeform 18">
                <a:extLst>
                  <a:ext uri="{FF2B5EF4-FFF2-40B4-BE49-F238E27FC236}">
                    <a16:creationId xmlns:a16="http://schemas.microsoft.com/office/drawing/2014/main" id="{74B72AA7-1C80-1344-BB42-0A392E2DB27A}"/>
                  </a:ext>
                </a:extLst>
              </p:cNvPr>
              <p:cNvSpPr/>
              <p:nvPr/>
            </p:nvSpPr>
            <p:spPr>
              <a:xfrm>
                <a:off x="6965798"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 name="Freeform 19">
                <a:extLst>
                  <a:ext uri="{FF2B5EF4-FFF2-40B4-BE49-F238E27FC236}">
                    <a16:creationId xmlns:a16="http://schemas.microsoft.com/office/drawing/2014/main" id="{D20A2E87-F327-664E-9294-6F7503B14BC1}"/>
                  </a:ext>
                </a:extLst>
              </p:cNvPr>
              <p:cNvSpPr/>
              <p:nvPr/>
            </p:nvSpPr>
            <p:spPr>
              <a:xfrm>
                <a:off x="7000069"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 name="Freeform 20">
                <a:extLst>
                  <a:ext uri="{FF2B5EF4-FFF2-40B4-BE49-F238E27FC236}">
                    <a16:creationId xmlns:a16="http://schemas.microsoft.com/office/drawing/2014/main" id="{301A851E-A26F-0949-97EA-257E6ED7ED6F}"/>
                  </a:ext>
                </a:extLst>
              </p:cNvPr>
              <p:cNvSpPr/>
              <p:nvPr/>
            </p:nvSpPr>
            <p:spPr>
              <a:xfrm>
                <a:off x="7018061"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2" name="Freeform 21">
                <a:extLst>
                  <a:ext uri="{FF2B5EF4-FFF2-40B4-BE49-F238E27FC236}">
                    <a16:creationId xmlns:a16="http://schemas.microsoft.com/office/drawing/2014/main" id="{09DC0BF0-182E-7A45-83BB-6190597B35DB}"/>
                  </a:ext>
                </a:extLst>
              </p:cNvPr>
              <p:cNvSpPr/>
              <p:nvPr/>
            </p:nvSpPr>
            <p:spPr>
              <a:xfrm>
                <a:off x="7027486"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947 w 15802"/>
                  <a:gd name="connsiteY5" fmla="*/ 9239 h 18480"/>
                  <a:gd name="connsiteX6" fmla="*/ 7901 w 15802"/>
                  <a:gd name="connsiteY6" fmla="*/ 2191 h 18480"/>
                  <a:gd name="connsiteX7" fmla="*/ 2856 w 15802"/>
                  <a:gd name="connsiteY7" fmla="*/ 9239 h 18480"/>
                  <a:gd name="connsiteX8" fmla="*/ 7901 w 15802"/>
                  <a:gd name="connsiteY8" fmla="*/ 16288 h 18480"/>
                  <a:gd name="connsiteX9" fmla="*/ 12947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716"/>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3" name="Freeform 22">
                <a:extLst>
                  <a:ext uri="{FF2B5EF4-FFF2-40B4-BE49-F238E27FC236}">
                    <a16:creationId xmlns:a16="http://schemas.microsoft.com/office/drawing/2014/main" id="{4C148140-609D-844D-ABA8-A99B7EA24ED6}"/>
                  </a:ext>
                </a:extLst>
              </p:cNvPr>
              <p:cNvSpPr/>
              <p:nvPr/>
            </p:nvSpPr>
            <p:spPr>
              <a:xfrm>
                <a:off x="7041956" y="4898802"/>
                <a:ext cx="7425" cy="30194"/>
              </a:xfrm>
              <a:custGeom>
                <a:avLst/>
                <a:gdLst>
                  <a:gd name="connsiteX0" fmla="*/ 4855 w 7425"/>
                  <a:gd name="connsiteY0" fmla="*/ 6096 h 30194"/>
                  <a:gd name="connsiteX1" fmla="*/ 7425 w 7425"/>
                  <a:gd name="connsiteY1" fmla="*/ 6096 h 30194"/>
                  <a:gd name="connsiteX2" fmla="*/ 7425 w 7425"/>
                  <a:gd name="connsiteY2" fmla="*/ 23050 h 30194"/>
                  <a:gd name="connsiteX3" fmla="*/ 2475 w 7425"/>
                  <a:gd name="connsiteY3" fmla="*/ 30194 h 30194"/>
                  <a:gd name="connsiteX4" fmla="*/ 0 w 7425"/>
                  <a:gd name="connsiteY4" fmla="*/ 29908 h 30194"/>
                  <a:gd name="connsiteX5" fmla="*/ 0 w 7425"/>
                  <a:gd name="connsiteY5" fmla="*/ 27908 h 30194"/>
                  <a:gd name="connsiteX6" fmla="*/ 1904 w 7425"/>
                  <a:gd name="connsiteY6" fmla="*/ 28099 h 30194"/>
                  <a:gd name="connsiteX7" fmla="*/ 4760 w 7425"/>
                  <a:gd name="connsiteY7" fmla="*/ 23241 h 30194"/>
                  <a:gd name="connsiteX8" fmla="*/ 4760 w 7425"/>
                  <a:gd name="connsiteY8" fmla="*/ 6096 h 30194"/>
                  <a:gd name="connsiteX9" fmla="*/ 4855 w 7425"/>
                  <a:gd name="connsiteY9" fmla="*/ 0 h 30194"/>
                  <a:gd name="connsiteX10" fmla="*/ 7425 w 7425"/>
                  <a:gd name="connsiteY10" fmla="*/ 0 h 30194"/>
                  <a:gd name="connsiteX11" fmla="*/ 7425 w 7425"/>
                  <a:gd name="connsiteY11" fmla="*/ 2572 h 30194"/>
                  <a:gd name="connsiteX12" fmla="*/ 4855 w 7425"/>
                  <a:gd name="connsiteY12" fmla="*/ 2572 h 30194"/>
                  <a:gd name="connsiteX13" fmla="*/ 4855 w 7425"/>
                  <a:gd name="connsiteY13" fmla="*/ 0 h 3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5" h="30194">
                    <a:moveTo>
                      <a:pt x="4855" y="6096"/>
                    </a:moveTo>
                    <a:lnTo>
                      <a:pt x="7425" y="6096"/>
                    </a:lnTo>
                    <a:lnTo>
                      <a:pt x="7425" y="23050"/>
                    </a:lnTo>
                    <a:cubicBezTo>
                      <a:pt x="7425" y="28004"/>
                      <a:pt x="6378" y="30194"/>
                      <a:pt x="2475" y="30194"/>
                    </a:cubicBezTo>
                    <a:cubicBezTo>
                      <a:pt x="1809" y="30194"/>
                      <a:pt x="1047" y="30099"/>
                      <a:pt x="0" y="29908"/>
                    </a:cubicBezTo>
                    <a:lnTo>
                      <a:pt x="0" y="27908"/>
                    </a:lnTo>
                    <a:cubicBezTo>
                      <a:pt x="857" y="28004"/>
                      <a:pt x="1523" y="28099"/>
                      <a:pt x="1904" y="28099"/>
                    </a:cubicBezTo>
                    <a:cubicBezTo>
                      <a:pt x="4474" y="28099"/>
                      <a:pt x="4760" y="26575"/>
                      <a:pt x="4760" y="23241"/>
                    </a:cubicBezTo>
                    <a:lnTo>
                      <a:pt x="4760" y="6096"/>
                    </a:lnTo>
                    <a:close/>
                    <a:moveTo>
                      <a:pt x="4855" y="0"/>
                    </a:moveTo>
                    <a:lnTo>
                      <a:pt x="7425" y="0"/>
                    </a:lnTo>
                    <a:lnTo>
                      <a:pt x="7425" y="2572"/>
                    </a:lnTo>
                    <a:lnTo>
                      <a:pt x="4855" y="2572"/>
                    </a:lnTo>
                    <a:lnTo>
                      <a:pt x="4855"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4" name="Freeform 23">
                <a:extLst>
                  <a:ext uri="{FF2B5EF4-FFF2-40B4-BE49-F238E27FC236}">
                    <a16:creationId xmlns:a16="http://schemas.microsoft.com/office/drawing/2014/main" id="{F4FE5D85-9B46-4B40-9636-C6E7C5DD26C7}"/>
                  </a:ext>
                </a:extLst>
              </p:cNvPr>
              <p:cNvSpPr/>
              <p:nvPr/>
            </p:nvSpPr>
            <p:spPr>
              <a:xfrm>
                <a:off x="705299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7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7"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5" name="Freeform 24">
                <a:extLst>
                  <a:ext uri="{FF2B5EF4-FFF2-40B4-BE49-F238E27FC236}">
                    <a16:creationId xmlns:a16="http://schemas.microsoft.com/office/drawing/2014/main" id="{7834929F-51C1-3443-A41F-F05DA5355D42}"/>
                  </a:ext>
                </a:extLst>
              </p:cNvPr>
              <p:cNvSpPr/>
              <p:nvPr/>
            </p:nvSpPr>
            <p:spPr>
              <a:xfrm>
                <a:off x="7070991" y="4904422"/>
                <a:ext cx="14184" cy="18478"/>
              </a:xfrm>
              <a:custGeom>
                <a:avLst/>
                <a:gdLst>
                  <a:gd name="connsiteX0" fmla="*/ 7520 w 14184"/>
                  <a:gd name="connsiteY0" fmla="*/ 2191 h 18478"/>
                  <a:gd name="connsiteX1" fmla="*/ 2761 w 14184"/>
                  <a:gd name="connsiteY1" fmla="*/ 9239 h 18478"/>
                  <a:gd name="connsiteX2" fmla="*/ 7520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1" y="4763"/>
                      <a:pt x="2761" y="9239"/>
                    </a:cubicBezTo>
                    <a:cubicBezTo>
                      <a:pt x="2761" y="13621"/>
                      <a:pt x="4665" y="16193"/>
                      <a:pt x="7520"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6" name="Freeform 25">
                <a:extLst>
                  <a:ext uri="{FF2B5EF4-FFF2-40B4-BE49-F238E27FC236}">
                    <a16:creationId xmlns:a16="http://schemas.microsoft.com/office/drawing/2014/main" id="{F50A5626-39A0-F04A-B0FE-20FB41684657}"/>
                  </a:ext>
                </a:extLst>
              </p:cNvPr>
              <p:cNvSpPr/>
              <p:nvPr/>
            </p:nvSpPr>
            <p:spPr>
              <a:xfrm>
                <a:off x="7086222"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7" name="Freeform 26">
                <a:extLst>
                  <a:ext uri="{FF2B5EF4-FFF2-40B4-BE49-F238E27FC236}">
                    <a16:creationId xmlns:a16="http://schemas.microsoft.com/office/drawing/2014/main" id="{9D265896-652F-3748-AE38-9E610D2C7295}"/>
                  </a:ext>
                </a:extLst>
              </p:cNvPr>
              <p:cNvSpPr/>
              <p:nvPr/>
            </p:nvSpPr>
            <p:spPr>
              <a:xfrm>
                <a:off x="7116304"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8" name="Freeform 27">
                <a:extLst>
                  <a:ext uri="{FF2B5EF4-FFF2-40B4-BE49-F238E27FC236}">
                    <a16:creationId xmlns:a16="http://schemas.microsoft.com/office/drawing/2014/main" id="{683A6641-CFE1-8E4F-9A5E-ACC35FEB4EE8}"/>
                  </a:ext>
                </a:extLst>
              </p:cNvPr>
              <p:cNvSpPr/>
              <p:nvPr/>
            </p:nvSpPr>
            <p:spPr>
              <a:xfrm>
                <a:off x="7133440"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757" y="17050"/>
                      <a:pt x="8663"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5" y="16954"/>
                      <a:pt x="15136" y="18097"/>
                    </a:cubicBezTo>
                    <a:lnTo>
                      <a:pt x="12471" y="18097"/>
                    </a:lnTo>
                    <a:cubicBezTo>
                      <a:pt x="12185" y="16954"/>
                      <a:pt x="11995" y="15812"/>
                      <a:pt x="11995" y="14668"/>
                    </a:cubicBezTo>
                    <a:close/>
                    <a:moveTo>
                      <a:pt x="9996" y="9049"/>
                    </a:moveTo>
                    <a:cubicBezTo>
                      <a:pt x="5236" y="9049"/>
                      <a:pt x="2856" y="10477"/>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9" name="Freeform 28">
                <a:extLst>
                  <a:ext uri="{FF2B5EF4-FFF2-40B4-BE49-F238E27FC236}">
                    <a16:creationId xmlns:a16="http://schemas.microsoft.com/office/drawing/2014/main" id="{5A841BF2-93A4-2E44-A193-D55233F0ED96}"/>
                  </a:ext>
                </a:extLst>
              </p:cNvPr>
              <p:cNvSpPr/>
              <p:nvPr/>
            </p:nvSpPr>
            <p:spPr>
              <a:xfrm>
                <a:off x="7150956"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0" name="Freeform 29">
                <a:extLst>
                  <a:ext uri="{FF2B5EF4-FFF2-40B4-BE49-F238E27FC236}">
                    <a16:creationId xmlns:a16="http://schemas.microsoft.com/office/drawing/2014/main" id="{8FC291E8-A8FE-F64D-818D-7148CC53AC1F}"/>
                  </a:ext>
                </a:extLst>
              </p:cNvPr>
              <p:cNvSpPr/>
              <p:nvPr/>
            </p:nvSpPr>
            <p:spPr>
              <a:xfrm>
                <a:off x="7185227" y="4898802"/>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717 h 24003"/>
                  <a:gd name="connsiteX11" fmla="*/ 11709 w 14565"/>
                  <a:gd name="connsiteY11" fmla="*/ 14764 h 24003"/>
                  <a:gd name="connsiteX12" fmla="*/ 7140 w 14565"/>
                  <a:gd name="connsiteY12" fmla="*/ 7906 h 24003"/>
                  <a:gd name="connsiteX13" fmla="*/ 2570 w 14565"/>
                  <a:gd name="connsiteY13" fmla="*/ 13335 h 24003"/>
                  <a:gd name="connsiteX14" fmla="*/ 2570 w 14565"/>
                  <a:gd name="connsiteY14" fmla="*/ 16192 h 24003"/>
                  <a:gd name="connsiteX15" fmla="*/ 7044 w 14565"/>
                  <a:gd name="connsiteY15" fmla="*/ 2171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717"/>
                    </a:moveTo>
                    <a:cubicBezTo>
                      <a:pt x="9900" y="21717"/>
                      <a:pt x="11709" y="19241"/>
                      <a:pt x="11709" y="14764"/>
                    </a:cubicBezTo>
                    <a:cubicBezTo>
                      <a:pt x="11709" y="10382"/>
                      <a:pt x="9900" y="7906"/>
                      <a:pt x="7140" y="7906"/>
                    </a:cubicBezTo>
                    <a:cubicBezTo>
                      <a:pt x="4665" y="7906"/>
                      <a:pt x="2570" y="10096"/>
                      <a:pt x="2570" y="13335"/>
                    </a:cubicBezTo>
                    <a:lnTo>
                      <a:pt x="2570" y="16192"/>
                    </a:lnTo>
                    <a:cubicBezTo>
                      <a:pt x="2570" y="19717"/>
                      <a:pt x="4474" y="21717"/>
                      <a:pt x="7044" y="2171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1" name="Freeform 30">
                <a:extLst>
                  <a:ext uri="{FF2B5EF4-FFF2-40B4-BE49-F238E27FC236}">
                    <a16:creationId xmlns:a16="http://schemas.microsoft.com/office/drawing/2014/main" id="{7BF3156A-191B-8B4B-AC32-13270EEAD189}"/>
                  </a:ext>
                </a:extLst>
              </p:cNvPr>
              <p:cNvSpPr/>
              <p:nvPr/>
            </p:nvSpPr>
            <p:spPr>
              <a:xfrm>
                <a:off x="7201981"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2" name="Freeform 31">
                <a:extLst>
                  <a:ext uri="{FF2B5EF4-FFF2-40B4-BE49-F238E27FC236}">
                    <a16:creationId xmlns:a16="http://schemas.microsoft.com/office/drawing/2014/main" id="{B9509884-DA81-C943-8B25-CB651A7AA038}"/>
                  </a:ext>
                </a:extLst>
              </p:cNvPr>
              <p:cNvSpPr/>
              <p:nvPr/>
            </p:nvSpPr>
            <p:spPr>
              <a:xfrm>
                <a:off x="7219878"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0628FE19-0FEF-9F42-BF78-6347C1F7749B}"/>
                  </a:ext>
                </a:extLst>
              </p:cNvPr>
              <p:cNvSpPr/>
              <p:nvPr/>
            </p:nvSpPr>
            <p:spPr>
              <a:xfrm>
                <a:off x="7239013"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4" name="Freeform 33">
                <a:extLst>
                  <a:ext uri="{FF2B5EF4-FFF2-40B4-BE49-F238E27FC236}">
                    <a16:creationId xmlns:a16="http://schemas.microsoft.com/office/drawing/2014/main" id="{A2596687-3A23-DE42-A188-A23A5EFEEC3C}"/>
                  </a:ext>
                </a:extLst>
              </p:cNvPr>
              <p:cNvSpPr/>
              <p:nvPr/>
            </p:nvSpPr>
            <p:spPr>
              <a:xfrm>
                <a:off x="7272332"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0 w 10947"/>
                  <a:gd name="connsiteY11" fmla="*/ 6477 h 24002"/>
                  <a:gd name="connsiteX12" fmla="*/ 9900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5" name="Freeform 34">
                <a:extLst>
                  <a:ext uri="{FF2B5EF4-FFF2-40B4-BE49-F238E27FC236}">
                    <a16:creationId xmlns:a16="http://schemas.microsoft.com/office/drawing/2014/main" id="{6B005A80-5E3B-C449-8C26-EB3A6413CC0D}"/>
                  </a:ext>
                </a:extLst>
              </p:cNvPr>
              <p:cNvSpPr/>
              <p:nvPr/>
            </p:nvSpPr>
            <p:spPr>
              <a:xfrm>
                <a:off x="7284041"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6" name="Freeform 35">
                <a:extLst>
                  <a:ext uri="{FF2B5EF4-FFF2-40B4-BE49-F238E27FC236}">
                    <a16:creationId xmlns:a16="http://schemas.microsoft.com/office/drawing/2014/main" id="{0C9F840D-54CE-C44F-9D4C-C24CEB0D4751}"/>
                  </a:ext>
                </a:extLst>
              </p:cNvPr>
              <p:cNvSpPr/>
              <p:nvPr/>
            </p:nvSpPr>
            <p:spPr>
              <a:xfrm>
                <a:off x="7302509"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7" name="Freeform 36">
                <a:extLst>
                  <a:ext uri="{FF2B5EF4-FFF2-40B4-BE49-F238E27FC236}">
                    <a16:creationId xmlns:a16="http://schemas.microsoft.com/office/drawing/2014/main" id="{3B597A79-92D6-1D4A-9F7B-8EC3AE707FDC}"/>
                  </a:ext>
                </a:extLst>
              </p:cNvPr>
              <p:cNvSpPr/>
              <p:nvPr/>
            </p:nvSpPr>
            <p:spPr>
              <a:xfrm>
                <a:off x="7319644" y="489870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96 h 24098"/>
                  <a:gd name="connsiteX11" fmla="*/ 2856 w 14565"/>
                  <a:gd name="connsiteY11" fmla="*/ 15050 h 24098"/>
                  <a:gd name="connsiteX12" fmla="*/ 7425 w 14565"/>
                  <a:gd name="connsiteY12" fmla="*/ 21908 h 24098"/>
                  <a:gd name="connsiteX13" fmla="*/ 11995 w 14565"/>
                  <a:gd name="connsiteY13" fmla="*/ 16288 h 24098"/>
                  <a:gd name="connsiteX14" fmla="*/ 11995 w 14565"/>
                  <a:gd name="connsiteY14" fmla="*/ 13621 h 24098"/>
                  <a:gd name="connsiteX15" fmla="*/ 7425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96"/>
                    </a:moveTo>
                    <a:cubicBezTo>
                      <a:pt x="4760" y="8096"/>
                      <a:pt x="2856" y="10573"/>
                      <a:pt x="2856" y="15050"/>
                    </a:cubicBezTo>
                    <a:cubicBezTo>
                      <a:pt x="2856" y="19431"/>
                      <a:pt x="4665" y="21908"/>
                      <a:pt x="7425" y="21908"/>
                    </a:cubicBezTo>
                    <a:cubicBezTo>
                      <a:pt x="9900" y="21908"/>
                      <a:pt x="11995" y="19717"/>
                      <a:pt x="11995" y="16288"/>
                    </a:cubicBezTo>
                    <a:lnTo>
                      <a:pt x="11995" y="13621"/>
                    </a:lnTo>
                    <a:cubicBezTo>
                      <a:pt x="11995" y="10096"/>
                      <a:pt x="10186" y="8096"/>
                      <a:pt x="7425" y="8096"/>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8" name="Freeform 37">
                <a:extLst>
                  <a:ext uri="{FF2B5EF4-FFF2-40B4-BE49-F238E27FC236}">
                    <a16:creationId xmlns:a16="http://schemas.microsoft.com/office/drawing/2014/main" id="{5772C71A-5E1A-4F40-8720-F07A9A1328F5}"/>
                  </a:ext>
                </a:extLst>
              </p:cNvPr>
              <p:cNvSpPr/>
              <p:nvPr/>
            </p:nvSpPr>
            <p:spPr>
              <a:xfrm>
                <a:off x="7337636"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429 h 18478"/>
                  <a:gd name="connsiteX12" fmla="*/ 8092 w 15612"/>
                  <a:gd name="connsiteY12" fmla="*/ 2096 h 18478"/>
                  <a:gd name="connsiteX13" fmla="*/ 2951 w 15612"/>
                  <a:gd name="connsiteY13" fmla="*/ 7429 h 18478"/>
                  <a:gd name="connsiteX14" fmla="*/ 12851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429"/>
                    </a:moveTo>
                    <a:cubicBezTo>
                      <a:pt x="12756" y="4000"/>
                      <a:pt x="10948" y="2096"/>
                      <a:pt x="8092" y="2096"/>
                    </a:cubicBezTo>
                    <a:cubicBezTo>
                      <a:pt x="5236" y="2096"/>
                      <a:pt x="3427" y="4000"/>
                      <a:pt x="2951" y="7429"/>
                    </a:cubicBezTo>
                    <a:lnTo>
                      <a:pt x="12851"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39" name="Freeform 38">
                <a:extLst>
                  <a:ext uri="{FF2B5EF4-FFF2-40B4-BE49-F238E27FC236}">
                    <a16:creationId xmlns:a16="http://schemas.microsoft.com/office/drawing/2014/main" id="{75BA3639-4118-2B40-8DD3-49DBBE2CCF5E}"/>
                  </a:ext>
                </a:extLst>
              </p:cNvPr>
              <p:cNvSpPr/>
              <p:nvPr/>
            </p:nvSpPr>
            <p:spPr>
              <a:xfrm>
                <a:off x="7355629" y="4898707"/>
                <a:ext cx="14565" cy="24098"/>
              </a:xfrm>
              <a:custGeom>
                <a:avLst/>
                <a:gdLst>
                  <a:gd name="connsiteX0" fmla="*/ 14470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330 w 14565"/>
                  <a:gd name="connsiteY10" fmla="*/ 8096 h 24098"/>
                  <a:gd name="connsiteX11" fmla="*/ 2761 w 14565"/>
                  <a:gd name="connsiteY11" fmla="*/ 15050 h 24098"/>
                  <a:gd name="connsiteX12" fmla="*/ 7330 w 14565"/>
                  <a:gd name="connsiteY12" fmla="*/ 21908 h 24098"/>
                  <a:gd name="connsiteX13" fmla="*/ 11900 w 14565"/>
                  <a:gd name="connsiteY13" fmla="*/ 16288 h 24098"/>
                  <a:gd name="connsiteX14" fmla="*/ 11900 w 14565"/>
                  <a:gd name="connsiteY14" fmla="*/ 13621 h 24098"/>
                  <a:gd name="connsiteX15" fmla="*/ 7330 w 14565"/>
                  <a:gd name="connsiteY15" fmla="*/ 809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470"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330" y="8096"/>
                    </a:moveTo>
                    <a:cubicBezTo>
                      <a:pt x="4665" y="8096"/>
                      <a:pt x="2761" y="10573"/>
                      <a:pt x="2761" y="15050"/>
                    </a:cubicBezTo>
                    <a:cubicBezTo>
                      <a:pt x="2761" y="19431"/>
                      <a:pt x="4569" y="21908"/>
                      <a:pt x="7330" y="21908"/>
                    </a:cubicBezTo>
                    <a:cubicBezTo>
                      <a:pt x="9805" y="21908"/>
                      <a:pt x="11900" y="19717"/>
                      <a:pt x="11900" y="16288"/>
                    </a:cubicBezTo>
                    <a:lnTo>
                      <a:pt x="11900" y="13621"/>
                    </a:lnTo>
                    <a:cubicBezTo>
                      <a:pt x="11995" y="10096"/>
                      <a:pt x="10091" y="8096"/>
                      <a:pt x="7330" y="8096"/>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0" name="Freeform 39">
                <a:extLst>
                  <a:ext uri="{FF2B5EF4-FFF2-40B4-BE49-F238E27FC236}">
                    <a16:creationId xmlns:a16="http://schemas.microsoft.com/office/drawing/2014/main" id="{AC386126-E304-6D4D-AD9B-0CCD2CD51F5D}"/>
                  </a:ext>
                </a:extLst>
              </p:cNvPr>
              <p:cNvSpPr/>
              <p:nvPr/>
            </p:nvSpPr>
            <p:spPr>
              <a:xfrm>
                <a:off x="7389994" y="4904898"/>
                <a:ext cx="22371" cy="17525"/>
              </a:xfrm>
              <a:custGeom>
                <a:avLst/>
                <a:gdLst>
                  <a:gd name="connsiteX0" fmla="*/ 0 w 22371"/>
                  <a:gd name="connsiteY0" fmla="*/ 0 h 17525"/>
                  <a:gd name="connsiteX1" fmla="*/ 2570 w 22371"/>
                  <a:gd name="connsiteY1" fmla="*/ 0 h 17525"/>
                  <a:gd name="connsiteX2" fmla="*/ 6474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7 w 22371"/>
                  <a:gd name="connsiteY6" fmla="*/ 0 h 17525"/>
                  <a:gd name="connsiteX7" fmla="*/ 22371 w 22371"/>
                  <a:gd name="connsiteY7" fmla="*/ 0 h 17525"/>
                  <a:gd name="connsiteX8" fmla="*/ 17040 w 22371"/>
                  <a:gd name="connsiteY8" fmla="*/ 17526 h 17525"/>
                  <a:gd name="connsiteX9" fmla="*/ 14756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4" y="14097"/>
                    </a:lnTo>
                    <a:lnTo>
                      <a:pt x="10091" y="0"/>
                    </a:lnTo>
                    <a:lnTo>
                      <a:pt x="12090" y="0"/>
                    </a:lnTo>
                    <a:lnTo>
                      <a:pt x="15993" y="14097"/>
                    </a:lnTo>
                    <a:lnTo>
                      <a:pt x="20087" y="0"/>
                    </a:lnTo>
                    <a:lnTo>
                      <a:pt x="22371" y="0"/>
                    </a:lnTo>
                    <a:lnTo>
                      <a:pt x="17040" y="17526"/>
                    </a:lnTo>
                    <a:lnTo>
                      <a:pt x="14756"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1" name="Freeform 40">
                <a:extLst>
                  <a:ext uri="{FF2B5EF4-FFF2-40B4-BE49-F238E27FC236}">
                    <a16:creationId xmlns:a16="http://schemas.microsoft.com/office/drawing/2014/main" id="{CB25CC19-3C5A-A540-9F82-1942ABF80F1E}"/>
                  </a:ext>
                </a:extLst>
              </p:cNvPr>
              <p:cNvSpPr/>
              <p:nvPr/>
            </p:nvSpPr>
            <p:spPr>
              <a:xfrm>
                <a:off x="7414651" y="4898802"/>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2" name="Freeform 41">
                <a:extLst>
                  <a:ext uri="{FF2B5EF4-FFF2-40B4-BE49-F238E27FC236}">
                    <a16:creationId xmlns:a16="http://schemas.microsoft.com/office/drawing/2014/main" id="{A9E856B0-1981-0243-81CD-A6863E64304C}"/>
                  </a:ext>
                </a:extLst>
              </p:cNvPr>
              <p:cNvSpPr/>
              <p:nvPr/>
            </p:nvSpPr>
            <p:spPr>
              <a:xfrm>
                <a:off x="7419791"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3" name="Freeform 42">
                <a:extLst>
                  <a:ext uri="{FF2B5EF4-FFF2-40B4-BE49-F238E27FC236}">
                    <a16:creationId xmlns:a16="http://schemas.microsoft.com/office/drawing/2014/main" id="{02E01CEE-8D66-F448-A59B-BF598B7A67AB}"/>
                  </a:ext>
                </a:extLst>
              </p:cNvPr>
              <p:cNvSpPr/>
              <p:nvPr/>
            </p:nvSpPr>
            <p:spPr>
              <a:xfrm>
                <a:off x="743254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4" name="Freeform 43">
                <a:extLst>
                  <a:ext uri="{FF2B5EF4-FFF2-40B4-BE49-F238E27FC236}">
                    <a16:creationId xmlns:a16="http://schemas.microsoft.com/office/drawing/2014/main" id="{048E5953-F578-E749-85C7-99F8B287DEE3}"/>
                  </a:ext>
                </a:extLst>
              </p:cNvPr>
              <p:cNvSpPr/>
              <p:nvPr/>
            </p:nvSpPr>
            <p:spPr>
              <a:xfrm>
                <a:off x="7466723" y="490442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5" name="Freeform 44">
                <a:extLst>
                  <a:ext uri="{FF2B5EF4-FFF2-40B4-BE49-F238E27FC236}">
                    <a16:creationId xmlns:a16="http://schemas.microsoft.com/office/drawing/2014/main" id="{C5A39095-022D-3B4D-A4AB-A27D28C5D27F}"/>
                  </a:ext>
                </a:extLst>
              </p:cNvPr>
              <p:cNvSpPr/>
              <p:nvPr/>
            </p:nvSpPr>
            <p:spPr>
              <a:xfrm>
                <a:off x="7483573"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6" name="Freeform 45">
                <a:extLst>
                  <a:ext uri="{FF2B5EF4-FFF2-40B4-BE49-F238E27FC236}">
                    <a16:creationId xmlns:a16="http://schemas.microsoft.com/office/drawing/2014/main" id="{F5476EED-BDDF-6F43-B2A9-9EF21B404A46}"/>
                  </a:ext>
                </a:extLst>
              </p:cNvPr>
              <p:cNvSpPr/>
              <p:nvPr/>
            </p:nvSpPr>
            <p:spPr>
              <a:xfrm>
                <a:off x="7502041"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7" name="Freeform 46">
                <a:extLst>
                  <a:ext uri="{FF2B5EF4-FFF2-40B4-BE49-F238E27FC236}">
                    <a16:creationId xmlns:a16="http://schemas.microsoft.com/office/drawing/2014/main" id="{90AA7186-5436-A14B-BBEE-059CB4C3DA59}"/>
                  </a:ext>
                </a:extLst>
              </p:cNvPr>
              <p:cNvSpPr/>
              <p:nvPr/>
            </p:nvSpPr>
            <p:spPr>
              <a:xfrm>
                <a:off x="7520128"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379" y="16097"/>
                      <a:pt x="7044"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8" name="Freeform 47">
                <a:extLst>
                  <a:ext uri="{FF2B5EF4-FFF2-40B4-BE49-F238E27FC236}">
                    <a16:creationId xmlns:a16="http://schemas.microsoft.com/office/drawing/2014/main" id="{D45B130A-5D4C-8146-A3D5-089E6AF80B4B}"/>
                  </a:ext>
                </a:extLst>
              </p:cNvPr>
              <p:cNvSpPr/>
              <p:nvPr/>
            </p:nvSpPr>
            <p:spPr>
              <a:xfrm>
                <a:off x="7536978"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49" name="Freeform 48">
                <a:extLst>
                  <a:ext uri="{FF2B5EF4-FFF2-40B4-BE49-F238E27FC236}">
                    <a16:creationId xmlns:a16="http://schemas.microsoft.com/office/drawing/2014/main" id="{84089E2F-8C2C-0340-926F-251949E51241}"/>
                  </a:ext>
                </a:extLst>
              </p:cNvPr>
              <p:cNvSpPr/>
              <p:nvPr/>
            </p:nvSpPr>
            <p:spPr>
              <a:xfrm>
                <a:off x="7556113"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0" name="Freeform 49">
                <a:extLst>
                  <a:ext uri="{FF2B5EF4-FFF2-40B4-BE49-F238E27FC236}">
                    <a16:creationId xmlns:a16="http://schemas.microsoft.com/office/drawing/2014/main" id="{16A7018D-B834-504C-A594-6D154717DCA5}"/>
                  </a:ext>
                </a:extLst>
              </p:cNvPr>
              <p:cNvSpPr/>
              <p:nvPr/>
            </p:nvSpPr>
            <p:spPr>
              <a:xfrm>
                <a:off x="7564490"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1" name="Freeform 50">
                <a:extLst>
                  <a:ext uri="{FF2B5EF4-FFF2-40B4-BE49-F238E27FC236}">
                    <a16:creationId xmlns:a16="http://schemas.microsoft.com/office/drawing/2014/main" id="{BB0AD688-E586-E349-9A13-59F6051F8B9C}"/>
                  </a:ext>
                </a:extLst>
              </p:cNvPr>
              <p:cNvSpPr/>
              <p:nvPr/>
            </p:nvSpPr>
            <p:spPr>
              <a:xfrm>
                <a:off x="7592287" y="4898421"/>
                <a:ext cx="10947" cy="24002"/>
              </a:xfrm>
              <a:custGeom>
                <a:avLst/>
                <a:gdLst>
                  <a:gd name="connsiteX0" fmla="*/ 3142 w 10947"/>
                  <a:gd name="connsiteY0" fmla="*/ 8382 h 24002"/>
                  <a:gd name="connsiteX1" fmla="*/ 0 w 10947"/>
                  <a:gd name="connsiteY1" fmla="*/ 8382 h 24002"/>
                  <a:gd name="connsiteX2" fmla="*/ 0 w 10947"/>
                  <a:gd name="connsiteY2" fmla="*/ 6477 h 24002"/>
                  <a:gd name="connsiteX3" fmla="*/ 3142 w 10947"/>
                  <a:gd name="connsiteY3" fmla="*/ 6477 h 24002"/>
                  <a:gd name="connsiteX4" fmla="*/ 3142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4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2 w 10947"/>
                  <a:gd name="connsiteY15" fmla="*/ 24003 h 24002"/>
                  <a:gd name="connsiteX16" fmla="*/ 3142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0"/>
                    </a:cubicBezTo>
                    <a:lnTo>
                      <a:pt x="10948" y="2381"/>
                    </a:lnTo>
                    <a:cubicBezTo>
                      <a:pt x="9996" y="2191"/>
                      <a:pt x="9329" y="2191"/>
                      <a:pt x="8854"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2" name="Freeform 51">
                <a:extLst>
                  <a:ext uri="{FF2B5EF4-FFF2-40B4-BE49-F238E27FC236}">
                    <a16:creationId xmlns:a16="http://schemas.microsoft.com/office/drawing/2014/main" id="{8C313DF6-29B2-F84C-B504-76B27D8FDEA1}"/>
                  </a:ext>
                </a:extLst>
              </p:cNvPr>
              <p:cNvSpPr/>
              <p:nvPr/>
            </p:nvSpPr>
            <p:spPr>
              <a:xfrm>
                <a:off x="7603997"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3" name="Freeform 52">
                <a:extLst>
                  <a:ext uri="{FF2B5EF4-FFF2-40B4-BE49-F238E27FC236}">
                    <a16:creationId xmlns:a16="http://schemas.microsoft.com/office/drawing/2014/main" id="{8FF7193B-6A01-DA4A-8A39-15378367DEA4}"/>
                  </a:ext>
                </a:extLst>
              </p:cNvPr>
              <p:cNvSpPr/>
              <p:nvPr/>
            </p:nvSpPr>
            <p:spPr>
              <a:xfrm>
                <a:off x="7613421"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142" y="18574"/>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716"/>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4" name="Freeform 53">
                <a:extLst>
                  <a:ext uri="{FF2B5EF4-FFF2-40B4-BE49-F238E27FC236}">
                    <a16:creationId xmlns:a16="http://schemas.microsoft.com/office/drawing/2014/main" id="{9CBE0D1B-6CDE-5842-BE92-4DD30440C742}"/>
                  </a:ext>
                </a:extLst>
              </p:cNvPr>
              <p:cNvSpPr/>
              <p:nvPr/>
            </p:nvSpPr>
            <p:spPr>
              <a:xfrm>
                <a:off x="7632651" y="4904517"/>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6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6"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5" name="Freeform 54">
                <a:extLst>
                  <a:ext uri="{FF2B5EF4-FFF2-40B4-BE49-F238E27FC236}">
                    <a16:creationId xmlns:a16="http://schemas.microsoft.com/office/drawing/2014/main" id="{595AB887-EDA3-264F-ACE1-443E958EBD5B}"/>
                  </a:ext>
                </a:extLst>
              </p:cNvPr>
              <p:cNvSpPr/>
              <p:nvPr/>
            </p:nvSpPr>
            <p:spPr>
              <a:xfrm>
                <a:off x="7675775" y="4900421"/>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6" name="Freeform 55">
                <a:extLst>
                  <a:ext uri="{FF2B5EF4-FFF2-40B4-BE49-F238E27FC236}">
                    <a16:creationId xmlns:a16="http://schemas.microsoft.com/office/drawing/2014/main" id="{1C23FEC8-5DD2-D24B-9F80-4F8BC6600BD8}"/>
                  </a:ext>
                </a:extLst>
              </p:cNvPr>
              <p:cNvSpPr/>
              <p:nvPr/>
            </p:nvSpPr>
            <p:spPr>
              <a:xfrm>
                <a:off x="7688627" y="4898802"/>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7" name="Freeform 56">
                <a:extLst>
                  <a:ext uri="{FF2B5EF4-FFF2-40B4-BE49-F238E27FC236}">
                    <a16:creationId xmlns:a16="http://schemas.microsoft.com/office/drawing/2014/main" id="{2B326F4C-7208-F741-8A18-B7F14739F513}"/>
                  </a:ext>
                </a:extLst>
              </p:cNvPr>
              <p:cNvSpPr/>
              <p:nvPr/>
            </p:nvSpPr>
            <p:spPr>
              <a:xfrm>
                <a:off x="7705667"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429"/>
                    </a:moveTo>
                    <a:cubicBezTo>
                      <a:pt x="12661" y="4000"/>
                      <a:pt x="10853" y="2096"/>
                      <a:pt x="7996" y="2096"/>
                    </a:cubicBezTo>
                    <a:cubicBezTo>
                      <a:pt x="5141"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8" name="Freeform 57">
                <a:extLst>
                  <a:ext uri="{FF2B5EF4-FFF2-40B4-BE49-F238E27FC236}">
                    <a16:creationId xmlns:a16="http://schemas.microsoft.com/office/drawing/2014/main" id="{3BF3D144-62B9-D047-97F6-FC2C5C9A6459}"/>
                  </a:ext>
                </a:extLst>
              </p:cNvPr>
              <p:cNvSpPr/>
              <p:nvPr/>
            </p:nvSpPr>
            <p:spPr>
              <a:xfrm>
                <a:off x="7742413" y="4898802"/>
                <a:ext cx="15326" cy="23812"/>
              </a:xfrm>
              <a:custGeom>
                <a:avLst/>
                <a:gdLst>
                  <a:gd name="connsiteX0" fmla="*/ 0 w 15326"/>
                  <a:gd name="connsiteY0" fmla="*/ 0 h 23812"/>
                  <a:gd name="connsiteX1" fmla="*/ 15041 w 15326"/>
                  <a:gd name="connsiteY1" fmla="*/ 0 h 23812"/>
                  <a:gd name="connsiteX2" fmla="*/ 15041 w 15326"/>
                  <a:gd name="connsiteY2" fmla="*/ 2381 h 23812"/>
                  <a:gd name="connsiteX3" fmla="*/ 2856 w 15326"/>
                  <a:gd name="connsiteY3" fmla="*/ 2381 h 23812"/>
                  <a:gd name="connsiteX4" fmla="*/ 2856 w 15326"/>
                  <a:gd name="connsiteY4" fmla="*/ 10096 h 23812"/>
                  <a:gd name="connsiteX5" fmla="*/ 12471 w 15326"/>
                  <a:gd name="connsiteY5" fmla="*/ 10096 h 23812"/>
                  <a:gd name="connsiteX6" fmla="*/ 12471 w 15326"/>
                  <a:gd name="connsiteY6" fmla="*/ 12383 h 23812"/>
                  <a:gd name="connsiteX7" fmla="*/ 2856 w 15326"/>
                  <a:gd name="connsiteY7" fmla="*/ 12383 h 23812"/>
                  <a:gd name="connsiteX8" fmla="*/ 2856 w 15326"/>
                  <a:gd name="connsiteY8" fmla="*/ 21336 h 23812"/>
                  <a:gd name="connsiteX9" fmla="*/ 15327 w 15326"/>
                  <a:gd name="connsiteY9" fmla="*/ 21336 h 23812"/>
                  <a:gd name="connsiteX10" fmla="*/ 15327 w 15326"/>
                  <a:gd name="connsiteY10" fmla="*/ 23813 h 23812"/>
                  <a:gd name="connsiteX11" fmla="*/ 0 w 15326"/>
                  <a:gd name="connsiteY11" fmla="*/ 23813 h 23812"/>
                  <a:gd name="connsiteX12" fmla="*/ 0 w 15326"/>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326" h="23812">
                    <a:moveTo>
                      <a:pt x="0" y="0"/>
                    </a:moveTo>
                    <a:lnTo>
                      <a:pt x="15041" y="0"/>
                    </a:lnTo>
                    <a:lnTo>
                      <a:pt x="15041" y="2381"/>
                    </a:lnTo>
                    <a:lnTo>
                      <a:pt x="2856" y="2381"/>
                    </a:lnTo>
                    <a:lnTo>
                      <a:pt x="2856" y="10096"/>
                    </a:lnTo>
                    <a:lnTo>
                      <a:pt x="12471" y="10096"/>
                    </a:lnTo>
                    <a:lnTo>
                      <a:pt x="12471" y="12383"/>
                    </a:lnTo>
                    <a:lnTo>
                      <a:pt x="2856" y="12383"/>
                    </a:lnTo>
                    <a:lnTo>
                      <a:pt x="2856" y="21336"/>
                    </a:lnTo>
                    <a:lnTo>
                      <a:pt x="15327" y="21336"/>
                    </a:lnTo>
                    <a:lnTo>
                      <a:pt x="15327"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59" name="Freeform 58">
                <a:extLst>
                  <a:ext uri="{FF2B5EF4-FFF2-40B4-BE49-F238E27FC236}">
                    <a16:creationId xmlns:a16="http://schemas.microsoft.com/office/drawing/2014/main" id="{BB9BD3B5-DE6C-2747-93BF-9ACD73188DC4}"/>
                  </a:ext>
                </a:extLst>
              </p:cNvPr>
              <p:cNvSpPr/>
              <p:nvPr/>
            </p:nvSpPr>
            <p:spPr>
              <a:xfrm>
                <a:off x="7760500" y="490470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3"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0" name="Freeform 59">
                <a:extLst>
                  <a:ext uri="{FF2B5EF4-FFF2-40B4-BE49-F238E27FC236}">
                    <a16:creationId xmlns:a16="http://schemas.microsoft.com/office/drawing/2014/main" id="{BBDA50E7-C772-B842-8D94-9A1C3F6E3733}"/>
                  </a:ext>
                </a:extLst>
              </p:cNvPr>
              <p:cNvSpPr/>
              <p:nvPr/>
            </p:nvSpPr>
            <p:spPr>
              <a:xfrm>
                <a:off x="7778778" y="490432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7"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1" name="Freeform 60">
                <a:extLst>
                  <a:ext uri="{FF2B5EF4-FFF2-40B4-BE49-F238E27FC236}">
                    <a16:creationId xmlns:a16="http://schemas.microsoft.com/office/drawing/2014/main" id="{C62E5887-A681-3040-AC7B-D22F71ACE2A0}"/>
                  </a:ext>
                </a:extLst>
              </p:cNvPr>
              <p:cNvSpPr/>
              <p:nvPr/>
            </p:nvSpPr>
            <p:spPr>
              <a:xfrm>
                <a:off x="7788202" y="4904422"/>
                <a:ext cx="15802" cy="18480"/>
              </a:xfrm>
              <a:custGeom>
                <a:avLst/>
                <a:gdLst>
                  <a:gd name="connsiteX0" fmla="*/ 0 w 15802"/>
                  <a:gd name="connsiteY0" fmla="*/ 9239 h 18480"/>
                  <a:gd name="connsiteX1" fmla="*/ 7901 w 15802"/>
                  <a:gd name="connsiteY1" fmla="*/ 0 h 18480"/>
                  <a:gd name="connsiteX2" fmla="*/ 15803 w 15802"/>
                  <a:gd name="connsiteY2" fmla="*/ 9239 h 18480"/>
                  <a:gd name="connsiteX3" fmla="*/ 7901 w 15802"/>
                  <a:gd name="connsiteY3" fmla="*/ 18479 h 18480"/>
                  <a:gd name="connsiteX4" fmla="*/ 0 w 15802"/>
                  <a:gd name="connsiteY4" fmla="*/ 9239 h 18480"/>
                  <a:gd name="connsiteX5" fmla="*/ 12852 w 15802"/>
                  <a:gd name="connsiteY5" fmla="*/ 9239 h 18480"/>
                  <a:gd name="connsiteX6" fmla="*/ 7806 w 15802"/>
                  <a:gd name="connsiteY6" fmla="*/ 2191 h 18480"/>
                  <a:gd name="connsiteX7" fmla="*/ 2761 w 15802"/>
                  <a:gd name="connsiteY7" fmla="*/ 9239 h 18480"/>
                  <a:gd name="connsiteX8" fmla="*/ 7806 w 15802"/>
                  <a:gd name="connsiteY8" fmla="*/ 16288 h 18480"/>
                  <a:gd name="connsiteX9" fmla="*/ 12852 w 15802"/>
                  <a:gd name="connsiteY9" fmla="*/ 9239 h 1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80">
                    <a:moveTo>
                      <a:pt x="0" y="9239"/>
                    </a:moveTo>
                    <a:cubicBezTo>
                      <a:pt x="0" y="3524"/>
                      <a:pt x="3237" y="0"/>
                      <a:pt x="7901" y="0"/>
                    </a:cubicBezTo>
                    <a:cubicBezTo>
                      <a:pt x="12566" y="0"/>
                      <a:pt x="15803" y="3620"/>
                      <a:pt x="15803" y="9239"/>
                    </a:cubicBezTo>
                    <a:cubicBezTo>
                      <a:pt x="15803" y="14859"/>
                      <a:pt x="12566" y="18479"/>
                      <a:pt x="7901" y="18479"/>
                    </a:cubicBezTo>
                    <a:cubicBezTo>
                      <a:pt x="3237" y="18574"/>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2" name="Freeform 61">
                <a:extLst>
                  <a:ext uri="{FF2B5EF4-FFF2-40B4-BE49-F238E27FC236}">
                    <a16:creationId xmlns:a16="http://schemas.microsoft.com/office/drawing/2014/main" id="{938C6DA6-06C0-5349-A7B9-68EA3EA16B74}"/>
                  </a:ext>
                </a:extLst>
              </p:cNvPr>
              <p:cNvSpPr/>
              <p:nvPr/>
            </p:nvSpPr>
            <p:spPr>
              <a:xfrm>
                <a:off x="7807432" y="490442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5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5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5"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5"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3" name="Freeform 62">
                <a:extLst>
                  <a:ext uri="{FF2B5EF4-FFF2-40B4-BE49-F238E27FC236}">
                    <a16:creationId xmlns:a16="http://schemas.microsoft.com/office/drawing/2014/main" id="{8CF38F0D-1B3C-284B-949E-AC5B2EE660AD}"/>
                  </a:ext>
                </a:extLst>
              </p:cNvPr>
              <p:cNvSpPr/>
              <p:nvPr/>
            </p:nvSpPr>
            <p:spPr>
              <a:xfrm>
                <a:off x="7824282" y="4904517"/>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429 h 18478"/>
                  <a:gd name="connsiteX12" fmla="*/ 7996 w 15612"/>
                  <a:gd name="connsiteY12" fmla="*/ 2096 h 18478"/>
                  <a:gd name="connsiteX13" fmla="*/ 2856 w 15612"/>
                  <a:gd name="connsiteY13" fmla="*/ 7429 h 18478"/>
                  <a:gd name="connsiteX14" fmla="*/ 12756 w 15612"/>
                  <a:gd name="connsiteY14" fmla="*/ 742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519" y="18479"/>
                      <a:pt x="7901" y="18479"/>
                    </a:cubicBezTo>
                    <a:close/>
                    <a:moveTo>
                      <a:pt x="12756" y="7429"/>
                    </a:moveTo>
                    <a:cubicBezTo>
                      <a:pt x="12661" y="4000"/>
                      <a:pt x="10852" y="2096"/>
                      <a:pt x="7996" y="2096"/>
                    </a:cubicBezTo>
                    <a:cubicBezTo>
                      <a:pt x="5140" y="2096"/>
                      <a:pt x="3332" y="4000"/>
                      <a:pt x="2856" y="7429"/>
                    </a:cubicBezTo>
                    <a:lnTo>
                      <a:pt x="12756" y="7429"/>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4" name="Freeform 63">
                <a:extLst>
                  <a:ext uri="{FF2B5EF4-FFF2-40B4-BE49-F238E27FC236}">
                    <a16:creationId xmlns:a16="http://schemas.microsoft.com/office/drawing/2014/main" id="{B14E4C40-07C1-EA4F-AEE5-431A472AC3B8}"/>
                  </a:ext>
                </a:extLst>
              </p:cNvPr>
              <p:cNvSpPr/>
              <p:nvPr/>
            </p:nvSpPr>
            <p:spPr>
              <a:xfrm>
                <a:off x="7842274" y="4904517"/>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6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3"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6"/>
                      <a:pt x="7711" y="2096"/>
                    </a:cubicBezTo>
                    <a:cubicBezTo>
                      <a:pt x="5045" y="2096"/>
                      <a:pt x="3522" y="3048"/>
                      <a:pt x="3046" y="5143"/>
                    </a:cubicBezTo>
                    <a:lnTo>
                      <a:pt x="571" y="4763"/>
                    </a:lnTo>
                    <a:cubicBezTo>
                      <a:pt x="1333" y="1619"/>
                      <a:pt x="3808" y="0"/>
                      <a:pt x="8187" y="0"/>
                    </a:cubicBezTo>
                    <a:cubicBezTo>
                      <a:pt x="12756" y="0"/>
                      <a:pt x="14660" y="2191"/>
                      <a:pt x="14660" y="6953"/>
                    </a:cubicBezTo>
                    <a:lnTo>
                      <a:pt x="14660" y="14478"/>
                    </a:lnTo>
                    <a:cubicBezTo>
                      <a:pt x="14660" y="15812"/>
                      <a:pt x="14756" y="16954"/>
                      <a:pt x="15136" y="18097"/>
                    </a:cubicBezTo>
                    <a:lnTo>
                      <a:pt x="12471" y="18097"/>
                    </a:lnTo>
                    <a:cubicBezTo>
                      <a:pt x="12090" y="16954"/>
                      <a:pt x="11995" y="15812"/>
                      <a:pt x="11995" y="14668"/>
                    </a:cubicBezTo>
                    <a:close/>
                    <a:moveTo>
                      <a:pt x="9901" y="9049"/>
                    </a:moveTo>
                    <a:cubicBezTo>
                      <a:pt x="5141" y="9049"/>
                      <a:pt x="2761" y="10477"/>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5" name="Freeform 64">
                <a:extLst>
                  <a:ext uri="{FF2B5EF4-FFF2-40B4-BE49-F238E27FC236}">
                    <a16:creationId xmlns:a16="http://schemas.microsoft.com/office/drawing/2014/main" id="{A4609827-7ECC-9443-977A-71C52918808E}"/>
                  </a:ext>
                </a:extLst>
              </p:cNvPr>
              <p:cNvSpPr/>
              <p:nvPr/>
            </p:nvSpPr>
            <p:spPr>
              <a:xfrm>
                <a:off x="7861218" y="490442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6" name="Freeform 65">
                <a:extLst>
                  <a:ext uri="{FF2B5EF4-FFF2-40B4-BE49-F238E27FC236}">
                    <a16:creationId xmlns:a16="http://schemas.microsoft.com/office/drawing/2014/main" id="{9CB85E70-48A4-7440-88A1-7AD2D0114FA0}"/>
                  </a:ext>
                </a:extLst>
              </p:cNvPr>
              <p:cNvSpPr/>
              <p:nvPr/>
            </p:nvSpPr>
            <p:spPr>
              <a:xfrm>
                <a:off x="6924864" y="4939379"/>
                <a:ext cx="18372" cy="24574"/>
              </a:xfrm>
              <a:custGeom>
                <a:avLst/>
                <a:gdLst>
                  <a:gd name="connsiteX0" fmla="*/ 9710 w 18372"/>
                  <a:gd name="connsiteY0" fmla="*/ 2286 h 24574"/>
                  <a:gd name="connsiteX1" fmla="*/ 3142 w 18372"/>
                  <a:gd name="connsiteY1" fmla="*/ 12192 h 24574"/>
                  <a:gd name="connsiteX2" fmla="*/ 9710 w 18372"/>
                  <a:gd name="connsiteY2" fmla="*/ 22098 h 24574"/>
                  <a:gd name="connsiteX3" fmla="*/ 15707 w 18372"/>
                  <a:gd name="connsiteY3" fmla="*/ 16288 h 24574"/>
                  <a:gd name="connsiteX4" fmla="*/ 18373 w 18372"/>
                  <a:gd name="connsiteY4" fmla="*/ 16859 h 24574"/>
                  <a:gd name="connsiteX5" fmla="*/ 9710 w 18372"/>
                  <a:gd name="connsiteY5" fmla="*/ 24574 h 24574"/>
                  <a:gd name="connsiteX6" fmla="*/ 0 w 18372"/>
                  <a:gd name="connsiteY6" fmla="*/ 12287 h 24574"/>
                  <a:gd name="connsiteX7" fmla="*/ 3237 w 18372"/>
                  <a:gd name="connsiteY7" fmla="*/ 2762 h 24574"/>
                  <a:gd name="connsiteX8" fmla="*/ 9710 w 18372"/>
                  <a:gd name="connsiteY8" fmla="*/ 0 h 24574"/>
                  <a:gd name="connsiteX9" fmla="*/ 18278 w 18372"/>
                  <a:gd name="connsiteY9" fmla="*/ 7620 h 24574"/>
                  <a:gd name="connsiteX10" fmla="*/ 15612 w 18372"/>
                  <a:gd name="connsiteY10" fmla="*/ 8191 h 24574"/>
                  <a:gd name="connsiteX11" fmla="*/ 9710 w 18372"/>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2" h="24574">
                    <a:moveTo>
                      <a:pt x="9710" y="2286"/>
                    </a:moveTo>
                    <a:cubicBezTo>
                      <a:pt x="5807" y="2286"/>
                      <a:pt x="3142" y="5905"/>
                      <a:pt x="3142" y="12192"/>
                    </a:cubicBezTo>
                    <a:cubicBezTo>
                      <a:pt x="3142" y="18478"/>
                      <a:pt x="5807" y="22098"/>
                      <a:pt x="9710" y="22098"/>
                    </a:cubicBezTo>
                    <a:cubicBezTo>
                      <a:pt x="12756" y="22098"/>
                      <a:pt x="14756" y="20098"/>
                      <a:pt x="15707" y="16288"/>
                    </a:cubicBezTo>
                    <a:lnTo>
                      <a:pt x="18373" y="16859"/>
                    </a:lnTo>
                    <a:cubicBezTo>
                      <a:pt x="17231" y="21907"/>
                      <a:pt x="14279" y="24574"/>
                      <a:pt x="9710" y="24574"/>
                    </a:cubicBezTo>
                    <a:cubicBezTo>
                      <a:pt x="3808" y="24574"/>
                      <a:pt x="0" y="20002"/>
                      <a:pt x="0" y="12287"/>
                    </a:cubicBezTo>
                    <a:cubicBezTo>
                      <a:pt x="0" y="8287"/>
                      <a:pt x="1047" y="5143"/>
                      <a:pt x="3237" y="2762"/>
                    </a:cubicBezTo>
                    <a:cubicBezTo>
                      <a:pt x="4950" y="952"/>
                      <a:pt x="7235" y="0"/>
                      <a:pt x="9710" y="0"/>
                    </a:cubicBezTo>
                    <a:cubicBezTo>
                      <a:pt x="14184" y="0"/>
                      <a:pt x="17135" y="2572"/>
                      <a:pt x="18278" y="7620"/>
                    </a:cubicBezTo>
                    <a:lnTo>
                      <a:pt x="15612" y="8191"/>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7" name="Freeform 66">
                <a:extLst>
                  <a:ext uri="{FF2B5EF4-FFF2-40B4-BE49-F238E27FC236}">
                    <a16:creationId xmlns:a16="http://schemas.microsoft.com/office/drawing/2014/main" id="{A7FB5403-1B00-7042-B7AE-C272094E9F95}"/>
                  </a:ext>
                </a:extLst>
              </p:cNvPr>
              <p:cNvSpPr/>
              <p:nvPr/>
            </p:nvSpPr>
            <p:spPr>
              <a:xfrm>
                <a:off x="6945236"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8" name="Freeform 67">
                <a:extLst>
                  <a:ext uri="{FF2B5EF4-FFF2-40B4-BE49-F238E27FC236}">
                    <a16:creationId xmlns:a16="http://schemas.microsoft.com/office/drawing/2014/main" id="{6AFC8870-F71B-4E40-A96D-6B8EB1B7C621}"/>
                  </a:ext>
                </a:extLst>
              </p:cNvPr>
              <p:cNvSpPr/>
              <p:nvPr/>
            </p:nvSpPr>
            <p:spPr>
              <a:xfrm>
                <a:off x="6964466" y="4945570"/>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143"/>
                      <a:pt x="15993" y="0"/>
                      <a:pt x="18182"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69" name="Freeform 68">
                <a:extLst>
                  <a:ext uri="{FF2B5EF4-FFF2-40B4-BE49-F238E27FC236}">
                    <a16:creationId xmlns:a16="http://schemas.microsoft.com/office/drawing/2014/main" id="{BECE65B8-1421-C742-8FB1-9ABA64494C3C}"/>
                  </a:ext>
                </a:extLst>
              </p:cNvPr>
              <p:cNvSpPr/>
              <p:nvPr/>
            </p:nvSpPr>
            <p:spPr>
              <a:xfrm>
                <a:off x="6992644" y="4945570"/>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143"/>
                      <a:pt x="15898"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0" name="Freeform 69">
                <a:extLst>
                  <a:ext uri="{FF2B5EF4-FFF2-40B4-BE49-F238E27FC236}">
                    <a16:creationId xmlns:a16="http://schemas.microsoft.com/office/drawing/2014/main" id="{DD6B75C0-9E2A-F949-93FE-DBAED135C31B}"/>
                  </a:ext>
                </a:extLst>
              </p:cNvPr>
              <p:cNvSpPr/>
              <p:nvPr/>
            </p:nvSpPr>
            <p:spPr>
              <a:xfrm>
                <a:off x="7020822"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1" name="Freeform 70">
                <a:extLst>
                  <a:ext uri="{FF2B5EF4-FFF2-40B4-BE49-F238E27FC236}">
                    <a16:creationId xmlns:a16="http://schemas.microsoft.com/office/drawing/2014/main" id="{75FDA7D9-286E-204C-9A13-8B67FDA9E283}"/>
                  </a:ext>
                </a:extLst>
              </p:cNvPr>
              <p:cNvSpPr/>
              <p:nvPr/>
            </p:nvSpPr>
            <p:spPr>
              <a:xfrm>
                <a:off x="7026724"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2" name="Freeform 71">
                <a:extLst>
                  <a:ext uri="{FF2B5EF4-FFF2-40B4-BE49-F238E27FC236}">
                    <a16:creationId xmlns:a16="http://schemas.microsoft.com/office/drawing/2014/main" id="{CDD8D1B6-09F7-3C49-AE1E-9ACC7A57EF64}"/>
                  </a:ext>
                </a:extLst>
              </p:cNvPr>
              <p:cNvSpPr/>
              <p:nvPr/>
            </p:nvSpPr>
            <p:spPr>
              <a:xfrm>
                <a:off x="7042241"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3" name="Freeform 72">
                <a:extLst>
                  <a:ext uri="{FF2B5EF4-FFF2-40B4-BE49-F238E27FC236}">
                    <a16:creationId xmlns:a16="http://schemas.microsoft.com/office/drawing/2014/main" id="{445CF8AE-FC57-474A-9917-ADD83F363772}"/>
                  </a:ext>
                </a:extLst>
              </p:cNvPr>
              <p:cNvSpPr/>
              <p:nvPr/>
            </p:nvSpPr>
            <p:spPr>
              <a:xfrm>
                <a:off x="7059281"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4" name="Freeform 73">
                <a:extLst>
                  <a:ext uri="{FF2B5EF4-FFF2-40B4-BE49-F238E27FC236}">
                    <a16:creationId xmlns:a16="http://schemas.microsoft.com/office/drawing/2014/main" id="{33C47B3F-6E45-134D-93F3-CF13FC39C727}"/>
                  </a:ext>
                </a:extLst>
              </p:cNvPr>
              <p:cNvSpPr/>
              <p:nvPr/>
            </p:nvSpPr>
            <p:spPr>
              <a:xfrm>
                <a:off x="7065469"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5" name="Freeform 74">
                <a:extLst>
                  <a:ext uri="{FF2B5EF4-FFF2-40B4-BE49-F238E27FC236}">
                    <a16:creationId xmlns:a16="http://schemas.microsoft.com/office/drawing/2014/main" id="{68E9A045-B2F0-B944-8639-23BDB29A9DFE}"/>
                  </a:ext>
                </a:extLst>
              </p:cNvPr>
              <p:cNvSpPr/>
              <p:nvPr/>
            </p:nvSpPr>
            <p:spPr>
              <a:xfrm>
                <a:off x="7084699"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6" name="Freeform 75">
                <a:extLst>
                  <a:ext uri="{FF2B5EF4-FFF2-40B4-BE49-F238E27FC236}">
                    <a16:creationId xmlns:a16="http://schemas.microsoft.com/office/drawing/2014/main" id="{D57E9516-C501-494D-86B1-481DB34E2A3C}"/>
                  </a:ext>
                </a:extLst>
              </p:cNvPr>
              <p:cNvSpPr/>
              <p:nvPr/>
            </p:nvSpPr>
            <p:spPr>
              <a:xfrm>
                <a:off x="7103929" y="4959381"/>
                <a:ext cx="3807" cy="4095"/>
              </a:xfrm>
              <a:custGeom>
                <a:avLst/>
                <a:gdLst>
                  <a:gd name="connsiteX0" fmla="*/ 0 w 3807"/>
                  <a:gd name="connsiteY0" fmla="*/ 0 h 4095"/>
                  <a:gd name="connsiteX1" fmla="*/ 3808 w 3807"/>
                  <a:gd name="connsiteY1" fmla="*/ 0 h 4095"/>
                  <a:gd name="connsiteX2" fmla="*/ 3808 w 3807"/>
                  <a:gd name="connsiteY2" fmla="*/ 4096 h 4095"/>
                  <a:gd name="connsiteX3" fmla="*/ 0 w 3807"/>
                  <a:gd name="connsiteY3" fmla="*/ 4096 h 4095"/>
                  <a:gd name="connsiteX4" fmla="*/ 0 w 3807"/>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7"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7" name="Freeform 76">
                <a:extLst>
                  <a:ext uri="{FF2B5EF4-FFF2-40B4-BE49-F238E27FC236}">
                    <a16:creationId xmlns:a16="http://schemas.microsoft.com/office/drawing/2014/main" id="{950EF333-3994-D64A-9D1E-FE71390A260B}"/>
                  </a:ext>
                </a:extLst>
              </p:cNvPr>
              <p:cNvSpPr/>
              <p:nvPr/>
            </p:nvSpPr>
            <p:spPr>
              <a:xfrm>
                <a:off x="7120398" y="4939760"/>
                <a:ext cx="16278" cy="23717"/>
              </a:xfrm>
              <a:custGeom>
                <a:avLst/>
                <a:gdLst>
                  <a:gd name="connsiteX0" fmla="*/ 9615 w 16278"/>
                  <a:gd name="connsiteY0" fmla="*/ 23717 h 23717"/>
                  <a:gd name="connsiteX1" fmla="*/ 6664 w 16278"/>
                  <a:gd name="connsiteY1" fmla="*/ 23717 h 23717"/>
                  <a:gd name="connsiteX2" fmla="*/ 6664 w 16278"/>
                  <a:gd name="connsiteY2" fmla="*/ 2476 h 23717"/>
                  <a:gd name="connsiteX3" fmla="*/ 0 w 16278"/>
                  <a:gd name="connsiteY3" fmla="*/ 2476 h 23717"/>
                  <a:gd name="connsiteX4" fmla="*/ 0 w 16278"/>
                  <a:gd name="connsiteY4" fmla="*/ 0 h 23717"/>
                  <a:gd name="connsiteX5" fmla="*/ 16279 w 16278"/>
                  <a:gd name="connsiteY5" fmla="*/ 0 h 23717"/>
                  <a:gd name="connsiteX6" fmla="*/ 16279 w 16278"/>
                  <a:gd name="connsiteY6" fmla="*/ 2476 h 23717"/>
                  <a:gd name="connsiteX7" fmla="*/ 9615 w 16278"/>
                  <a:gd name="connsiteY7" fmla="*/ 2476 h 23717"/>
                  <a:gd name="connsiteX8" fmla="*/ 9615 w 16278"/>
                  <a:gd name="connsiteY8" fmla="*/ 23717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78" h="23717">
                    <a:moveTo>
                      <a:pt x="9615" y="23717"/>
                    </a:moveTo>
                    <a:lnTo>
                      <a:pt x="6664" y="23717"/>
                    </a:lnTo>
                    <a:lnTo>
                      <a:pt x="6664" y="2476"/>
                    </a:lnTo>
                    <a:lnTo>
                      <a:pt x="0" y="2476"/>
                    </a:lnTo>
                    <a:lnTo>
                      <a:pt x="0" y="0"/>
                    </a:lnTo>
                    <a:lnTo>
                      <a:pt x="16279" y="0"/>
                    </a:lnTo>
                    <a:lnTo>
                      <a:pt x="16279" y="2476"/>
                    </a:lnTo>
                    <a:lnTo>
                      <a:pt x="9615" y="2476"/>
                    </a:lnTo>
                    <a:lnTo>
                      <a:pt x="9615" y="23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8" name="Freeform 77">
                <a:extLst>
                  <a:ext uri="{FF2B5EF4-FFF2-40B4-BE49-F238E27FC236}">
                    <a16:creationId xmlns:a16="http://schemas.microsoft.com/office/drawing/2014/main" id="{63C43F00-0843-EB46-B4B4-B67459BBE188}"/>
                  </a:ext>
                </a:extLst>
              </p:cNvPr>
              <p:cNvSpPr/>
              <p:nvPr/>
            </p:nvSpPr>
            <p:spPr>
              <a:xfrm>
                <a:off x="7138675"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79" name="Freeform 78">
                <a:extLst>
                  <a:ext uri="{FF2B5EF4-FFF2-40B4-BE49-F238E27FC236}">
                    <a16:creationId xmlns:a16="http://schemas.microsoft.com/office/drawing/2014/main" id="{1CEEB613-5B22-C746-B2C9-D5630F042704}"/>
                  </a:ext>
                </a:extLst>
              </p:cNvPr>
              <p:cNvSpPr/>
              <p:nvPr/>
            </p:nvSpPr>
            <p:spPr>
              <a:xfrm>
                <a:off x="715704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0" name="Freeform 79">
                <a:extLst>
                  <a:ext uri="{FF2B5EF4-FFF2-40B4-BE49-F238E27FC236}">
                    <a16:creationId xmlns:a16="http://schemas.microsoft.com/office/drawing/2014/main" id="{C50C597E-405E-BF49-A0B1-4391ACA15777}"/>
                  </a:ext>
                </a:extLst>
              </p:cNvPr>
              <p:cNvSpPr/>
              <p:nvPr/>
            </p:nvSpPr>
            <p:spPr>
              <a:xfrm>
                <a:off x="7163046" y="4945475"/>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1" name="Freeform 80">
                <a:extLst>
                  <a:ext uri="{FF2B5EF4-FFF2-40B4-BE49-F238E27FC236}">
                    <a16:creationId xmlns:a16="http://schemas.microsoft.com/office/drawing/2014/main" id="{F9102521-0947-B64D-8F6D-E73956AEDC87}"/>
                  </a:ext>
                </a:extLst>
              </p:cNvPr>
              <p:cNvSpPr/>
              <p:nvPr/>
            </p:nvSpPr>
            <p:spPr>
              <a:xfrm>
                <a:off x="7189796" y="4945379"/>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192 h 24098"/>
                  <a:gd name="connsiteX11" fmla="*/ 11709 w 14565"/>
                  <a:gd name="connsiteY11" fmla="*/ 9239 h 24098"/>
                  <a:gd name="connsiteX12" fmla="*/ 7140 w 14565"/>
                  <a:gd name="connsiteY12" fmla="*/ 2381 h 24098"/>
                  <a:gd name="connsiteX13" fmla="*/ 2570 w 14565"/>
                  <a:gd name="connsiteY13" fmla="*/ 7811 h 24098"/>
                  <a:gd name="connsiteX14" fmla="*/ 2570 w 14565"/>
                  <a:gd name="connsiteY14" fmla="*/ 10763 h 24098"/>
                  <a:gd name="connsiteX15" fmla="*/ 7044 w 14565"/>
                  <a:gd name="connsiteY15" fmla="*/ 16192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7"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192"/>
                    </a:moveTo>
                    <a:cubicBezTo>
                      <a:pt x="9900" y="16192"/>
                      <a:pt x="11709" y="13716"/>
                      <a:pt x="11709" y="9239"/>
                    </a:cubicBezTo>
                    <a:cubicBezTo>
                      <a:pt x="11709" y="4858"/>
                      <a:pt x="9900" y="2381"/>
                      <a:pt x="7140" y="2381"/>
                    </a:cubicBezTo>
                    <a:cubicBezTo>
                      <a:pt x="4665" y="2381"/>
                      <a:pt x="2570" y="4572"/>
                      <a:pt x="2570" y="7811"/>
                    </a:cubicBezTo>
                    <a:lnTo>
                      <a:pt x="2570" y="10763"/>
                    </a:lnTo>
                    <a:cubicBezTo>
                      <a:pt x="2570" y="14192"/>
                      <a:pt x="4474" y="16192"/>
                      <a:pt x="7044" y="1619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2" name="Freeform 81">
                <a:extLst>
                  <a:ext uri="{FF2B5EF4-FFF2-40B4-BE49-F238E27FC236}">
                    <a16:creationId xmlns:a16="http://schemas.microsoft.com/office/drawing/2014/main" id="{AD21D7CF-591D-454F-8A67-36FA31E215E5}"/>
                  </a:ext>
                </a:extLst>
              </p:cNvPr>
              <p:cNvSpPr/>
              <p:nvPr/>
            </p:nvSpPr>
            <p:spPr>
              <a:xfrm>
                <a:off x="7207788"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0"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3" name="Freeform 82">
                <a:extLst>
                  <a:ext uri="{FF2B5EF4-FFF2-40B4-BE49-F238E27FC236}">
                    <a16:creationId xmlns:a16="http://schemas.microsoft.com/office/drawing/2014/main" id="{EE5C6B6A-799D-C34B-87E9-A6F7FD19DE27}"/>
                  </a:ext>
                </a:extLst>
              </p:cNvPr>
              <p:cNvSpPr/>
              <p:nvPr/>
            </p:nvSpPr>
            <p:spPr>
              <a:xfrm>
                <a:off x="7226256" y="4939760"/>
                <a:ext cx="14565" cy="24003"/>
              </a:xfrm>
              <a:custGeom>
                <a:avLst/>
                <a:gdLst>
                  <a:gd name="connsiteX0" fmla="*/ 0 w 14565"/>
                  <a:gd name="connsiteY0" fmla="*/ 0 h 24003"/>
                  <a:gd name="connsiteX1" fmla="*/ 2570 w 14565"/>
                  <a:gd name="connsiteY1" fmla="*/ 0 h 24003"/>
                  <a:gd name="connsiteX2" fmla="*/ 2570 w 14565"/>
                  <a:gd name="connsiteY2" fmla="*/ 9239 h 24003"/>
                  <a:gd name="connsiteX3" fmla="*/ 7806 w 14565"/>
                  <a:gd name="connsiteY3" fmla="*/ 5620 h 24003"/>
                  <a:gd name="connsiteX4" fmla="*/ 14565 w 14565"/>
                  <a:gd name="connsiteY4" fmla="*/ 14764 h 24003"/>
                  <a:gd name="connsiteX5" fmla="*/ 7711 w 14565"/>
                  <a:gd name="connsiteY5" fmla="*/ 24003 h 24003"/>
                  <a:gd name="connsiteX6" fmla="*/ 2380 w 14565"/>
                  <a:gd name="connsiteY6" fmla="*/ 20669 h 24003"/>
                  <a:gd name="connsiteX7" fmla="*/ 1333 w 14565"/>
                  <a:gd name="connsiteY7" fmla="*/ 23813 h 24003"/>
                  <a:gd name="connsiteX8" fmla="*/ 0 w 14565"/>
                  <a:gd name="connsiteY8" fmla="*/ 23813 h 24003"/>
                  <a:gd name="connsiteX9" fmla="*/ 0 w 14565"/>
                  <a:gd name="connsiteY9" fmla="*/ 0 h 24003"/>
                  <a:gd name="connsiteX10" fmla="*/ 7044 w 14565"/>
                  <a:gd name="connsiteY10" fmla="*/ 21812 h 24003"/>
                  <a:gd name="connsiteX11" fmla="*/ 11709 w 14565"/>
                  <a:gd name="connsiteY11" fmla="*/ 14859 h 24003"/>
                  <a:gd name="connsiteX12" fmla="*/ 7140 w 14565"/>
                  <a:gd name="connsiteY12" fmla="*/ 8001 h 24003"/>
                  <a:gd name="connsiteX13" fmla="*/ 2570 w 14565"/>
                  <a:gd name="connsiteY13" fmla="*/ 13430 h 24003"/>
                  <a:gd name="connsiteX14" fmla="*/ 2570 w 14565"/>
                  <a:gd name="connsiteY14" fmla="*/ 16288 h 24003"/>
                  <a:gd name="connsiteX15" fmla="*/ 7044 w 14565"/>
                  <a:gd name="connsiteY15" fmla="*/ 2181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3">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8"/>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4" name="Freeform 83">
                <a:extLst>
                  <a:ext uri="{FF2B5EF4-FFF2-40B4-BE49-F238E27FC236}">
                    <a16:creationId xmlns:a16="http://schemas.microsoft.com/office/drawing/2014/main" id="{D0A1F397-7768-554F-8E05-F4C9C1A1A282}"/>
                  </a:ext>
                </a:extLst>
              </p:cNvPr>
              <p:cNvSpPr/>
              <p:nvPr/>
            </p:nvSpPr>
            <p:spPr>
              <a:xfrm>
                <a:off x="7244344"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5" name="Freeform 84">
                <a:extLst>
                  <a:ext uri="{FF2B5EF4-FFF2-40B4-BE49-F238E27FC236}">
                    <a16:creationId xmlns:a16="http://schemas.microsoft.com/office/drawing/2014/main" id="{A0D31353-BA58-BF42-AFF1-8480D51D752D}"/>
                  </a:ext>
                </a:extLst>
              </p:cNvPr>
              <p:cNvSpPr/>
              <p:nvPr/>
            </p:nvSpPr>
            <p:spPr>
              <a:xfrm>
                <a:off x="7251864"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6" name="Freeform 85">
                <a:extLst>
                  <a:ext uri="{FF2B5EF4-FFF2-40B4-BE49-F238E27FC236}">
                    <a16:creationId xmlns:a16="http://schemas.microsoft.com/office/drawing/2014/main" id="{10A2B4AF-D7B4-0446-83E4-BDF54D501470}"/>
                  </a:ext>
                </a:extLst>
              </p:cNvPr>
              <p:cNvSpPr/>
              <p:nvPr/>
            </p:nvSpPr>
            <p:spPr>
              <a:xfrm>
                <a:off x="7258147"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328" y="3905"/>
                      <a:pt x="9615" y="2191"/>
                      <a:pt x="7521"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7" name="Freeform 86">
                <a:extLst>
                  <a:ext uri="{FF2B5EF4-FFF2-40B4-BE49-F238E27FC236}">
                    <a16:creationId xmlns:a16="http://schemas.microsoft.com/office/drawing/2014/main" id="{513466BF-59C0-C642-A227-4B1905B2CEE2}"/>
                  </a:ext>
                </a:extLst>
              </p:cNvPr>
              <p:cNvSpPr/>
              <p:nvPr/>
            </p:nvSpPr>
            <p:spPr>
              <a:xfrm>
                <a:off x="7274521" y="4945475"/>
                <a:ext cx="15136" cy="18383"/>
              </a:xfrm>
              <a:custGeom>
                <a:avLst/>
                <a:gdLst>
                  <a:gd name="connsiteX0" fmla="*/ 11995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1995 w 15136"/>
                  <a:gd name="connsiteY14" fmla="*/ 14668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8"/>
                    </a:moveTo>
                    <a:cubicBezTo>
                      <a:pt x="10852" y="17050"/>
                      <a:pt x="856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6" y="16954"/>
                      <a:pt x="15136" y="18097"/>
                    </a:cubicBezTo>
                    <a:lnTo>
                      <a:pt x="12471" y="18097"/>
                    </a:lnTo>
                    <a:cubicBezTo>
                      <a:pt x="12090" y="16954"/>
                      <a:pt x="11995" y="15907"/>
                      <a:pt x="11995" y="14668"/>
                    </a:cubicBezTo>
                    <a:close/>
                    <a:moveTo>
                      <a:pt x="9901" y="9049"/>
                    </a:moveTo>
                    <a:cubicBezTo>
                      <a:pt x="5141" y="9049"/>
                      <a:pt x="2761" y="10477"/>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8" name="Freeform 87">
                <a:extLst>
                  <a:ext uri="{FF2B5EF4-FFF2-40B4-BE49-F238E27FC236}">
                    <a16:creationId xmlns:a16="http://schemas.microsoft.com/office/drawing/2014/main" id="{2C866FE2-F97B-6D48-BC33-85B37234D951}"/>
                  </a:ext>
                </a:extLst>
              </p:cNvPr>
              <p:cNvSpPr/>
              <p:nvPr/>
            </p:nvSpPr>
            <p:spPr>
              <a:xfrm>
                <a:off x="7291276"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89" name="Freeform 88">
                <a:extLst>
                  <a:ext uri="{FF2B5EF4-FFF2-40B4-BE49-F238E27FC236}">
                    <a16:creationId xmlns:a16="http://schemas.microsoft.com/office/drawing/2014/main" id="{5CC93F1D-54C1-C743-B214-AC5B2AF8B4DB}"/>
                  </a:ext>
                </a:extLst>
              </p:cNvPr>
              <p:cNvSpPr/>
              <p:nvPr/>
            </p:nvSpPr>
            <p:spPr>
              <a:xfrm>
                <a:off x="7304127"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0" name="Freeform 89">
                <a:extLst>
                  <a:ext uri="{FF2B5EF4-FFF2-40B4-BE49-F238E27FC236}">
                    <a16:creationId xmlns:a16="http://schemas.microsoft.com/office/drawing/2014/main" id="{846CFFCF-9989-AF46-9460-0B5D0102186C}"/>
                  </a:ext>
                </a:extLst>
              </p:cNvPr>
              <p:cNvSpPr/>
              <p:nvPr/>
            </p:nvSpPr>
            <p:spPr>
              <a:xfrm>
                <a:off x="7310315"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1" y="18478"/>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1" name="Freeform 90">
                <a:extLst>
                  <a:ext uri="{FF2B5EF4-FFF2-40B4-BE49-F238E27FC236}">
                    <a16:creationId xmlns:a16="http://schemas.microsoft.com/office/drawing/2014/main" id="{9424037A-59A5-FE42-B83E-00ED258C81BD}"/>
                  </a:ext>
                </a:extLst>
              </p:cNvPr>
              <p:cNvSpPr/>
              <p:nvPr/>
            </p:nvSpPr>
            <p:spPr>
              <a:xfrm>
                <a:off x="7329545"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2" name="Freeform 91">
                <a:extLst>
                  <a:ext uri="{FF2B5EF4-FFF2-40B4-BE49-F238E27FC236}">
                    <a16:creationId xmlns:a16="http://schemas.microsoft.com/office/drawing/2014/main" id="{ED300364-6C75-8D41-921C-57DACBE24E9B}"/>
                  </a:ext>
                </a:extLst>
              </p:cNvPr>
              <p:cNvSpPr/>
              <p:nvPr/>
            </p:nvSpPr>
            <p:spPr>
              <a:xfrm>
                <a:off x="7357628"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6 w 8662"/>
                  <a:gd name="connsiteY7" fmla="*/ 9334 h 18192"/>
                  <a:gd name="connsiteX8" fmla="*/ 2666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7" y="0"/>
                      <a:pt x="8282" y="0"/>
                      <a:pt x="8663" y="95"/>
                    </a:cubicBezTo>
                    <a:lnTo>
                      <a:pt x="8663" y="2762"/>
                    </a:lnTo>
                    <a:cubicBezTo>
                      <a:pt x="8473" y="2762"/>
                      <a:pt x="8377" y="2762"/>
                      <a:pt x="8187" y="2762"/>
                    </a:cubicBezTo>
                    <a:cubicBezTo>
                      <a:pt x="4855" y="2762"/>
                      <a:pt x="2666" y="5239"/>
                      <a:pt x="2666" y="9334"/>
                    </a:cubicBezTo>
                    <a:lnTo>
                      <a:pt x="2666"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3" name="Freeform 92">
                <a:extLst>
                  <a:ext uri="{FF2B5EF4-FFF2-40B4-BE49-F238E27FC236}">
                    <a16:creationId xmlns:a16="http://schemas.microsoft.com/office/drawing/2014/main" id="{C8A7CEC2-ED0C-CF4F-AAAB-B5F1A4D370FC}"/>
                  </a:ext>
                </a:extLst>
              </p:cNvPr>
              <p:cNvSpPr/>
              <p:nvPr/>
            </p:nvSpPr>
            <p:spPr>
              <a:xfrm>
                <a:off x="7366957"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4" name="Freeform 93">
                <a:extLst>
                  <a:ext uri="{FF2B5EF4-FFF2-40B4-BE49-F238E27FC236}">
                    <a16:creationId xmlns:a16="http://schemas.microsoft.com/office/drawing/2014/main" id="{8E36BBA6-BC70-214D-A2CA-0AF4E958D6CA}"/>
                  </a:ext>
                </a:extLst>
              </p:cNvPr>
              <p:cNvSpPr/>
              <p:nvPr/>
            </p:nvSpPr>
            <p:spPr>
              <a:xfrm>
                <a:off x="7383807" y="4939474"/>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5" name="Freeform 94">
                <a:extLst>
                  <a:ext uri="{FF2B5EF4-FFF2-40B4-BE49-F238E27FC236}">
                    <a16:creationId xmlns:a16="http://schemas.microsoft.com/office/drawing/2014/main" id="{2483C2DD-CEE3-6944-8798-110AC3833229}"/>
                  </a:ext>
                </a:extLst>
              </p:cNvPr>
              <p:cNvSpPr/>
              <p:nvPr/>
            </p:nvSpPr>
            <p:spPr>
              <a:xfrm>
                <a:off x="7395706"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6" name="Freeform 95">
                <a:extLst>
                  <a:ext uri="{FF2B5EF4-FFF2-40B4-BE49-F238E27FC236}">
                    <a16:creationId xmlns:a16="http://schemas.microsoft.com/office/drawing/2014/main" id="{53EBAA5D-15B2-4B43-A218-3CBFDD41DB62}"/>
                  </a:ext>
                </a:extLst>
              </p:cNvPr>
              <p:cNvSpPr/>
              <p:nvPr/>
            </p:nvSpPr>
            <p:spPr>
              <a:xfrm>
                <a:off x="7401894"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757 w 15612"/>
                  <a:gd name="connsiteY11" fmla="*/ 7525 h 18478"/>
                  <a:gd name="connsiteX12" fmla="*/ 7997 w 15612"/>
                  <a:gd name="connsiteY12" fmla="*/ 2191 h 18478"/>
                  <a:gd name="connsiteX13" fmla="*/ 2856 w 15612"/>
                  <a:gd name="connsiteY13" fmla="*/ 7525 h 18478"/>
                  <a:gd name="connsiteX14" fmla="*/ 12757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089" y="16669"/>
                      <a:pt x="11519" y="18478"/>
                      <a:pt x="7901" y="18478"/>
                    </a:cubicBezTo>
                    <a:close/>
                    <a:moveTo>
                      <a:pt x="12757" y="7525"/>
                    </a:moveTo>
                    <a:cubicBezTo>
                      <a:pt x="12661" y="4096"/>
                      <a:pt x="10853" y="2191"/>
                      <a:pt x="7997" y="2191"/>
                    </a:cubicBezTo>
                    <a:cubicBezTo>
                      <a:pt x="5141" y="2191"/>
                      <a:pt x="3332" y="4096"/>
                      <a:pt x="2856" y="7525"/>
                    </a:cubicBezTo>
                    <a:lnTo>
                      <a:pt x="12757"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7" name="Freeform 96">
                <a:extLst>
                  <a:ext uri="{FF2B5EF4-FFF2-40B4-BE49-F238E27FC236}">
                    <a16:creationId xmlns:a16="http://schemas.microsoft.com/office/drawing/2014/main" id="{7D76B5E9-86A5-4F4F-9113-D6C1D3D646FF}"/>
                  </a:ext>
                </a:extLst>
              </p:cNvPr>
              <p:cNvSpPr/>
              <p:nvPr/>
            </p:nvSpPr>
            <p:spPr>
              <a:xfrm>
                <a:off x="7419886" y="4945379"/>
                <a:ext cx="14184" cy="18478"/>
              </a:xfrm>
              <a:custGeom>
                <a:avLst/>
                <a:gdLst>
                  <a:gd name="connsiteX0" fmla="*/ 7521 w 14184"/>
                  <a:gd name="connsiteY0" fmla="*/ 2191 h 18478"/>
                  <a:gd name="connsiteX1" fmla="*/ 2761 w 14184"/>
                  <a:gd name="connsiteY1" fmla="*/ 9239 h 18478"/>
                  <a:gd name="connsiteX2" fmla="*/ 7521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2"/>
                      <a:pt x="7521"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905"/>
                      <a:pt x="9520" y="2191"/>
                      <a:pt x="7521"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8" name="Freeform 97">
                <a:extLst>
                  <a:ext uri="{FF2B5EF4-FFF2-40B4-BE49-F238E27FC236}">
                    <a16:creationId xmlns:a16="http://schemas.microsoft.com/office/drawing/2014/main" id="{9C8CBBC1-28FD-4842-AA3F-A23B5363AA34}"/>
                  </a:ext>
                </a:extLst>
              </p:cNvPr>
              <p:cNvSpPr/>
              <p:nvPr/>
            </p:nvSpPr>
            <p:spPr>
              <a:xfrm>
                <a:off x="743511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99" name="Freeform 98">
                <a:extLst>
                  <a:ext uri="{FF2B5EF4-FFF2-40B4-BE49-F238E27FC236}">
                    <a16:creationId xmlns:a16="http://schemas.microsoft.com/office/drawing/2014/main" id="{71253F3D-72FE-E94D-AC86-2C7BD9A8BD96}"/>
                  </a:ext>
                </a:extLst>
              </p:cNvPr>
              <p:cNvSpPr/>
              <p:nvPr/>
            </p:nvSpPr>
            <p:spPr>
              <a:xfrm>
                <a:off x="7446351"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1" y="16573"/>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0" name="Freeform 99">
                <a:extLst>
                  <a:ext uri="{FF2B5EF4-FFF2-40B4-BE49-F238E27FC236}">
                    <a16:creationId xmlns:a16="http://schemas.microsoft.com/office/drawing/2014/main" id="{777BA46C-1181-524B-ADA6-02C2EC920AE3}"/>
                  </a:ext>
                </a:extLst>
              </p:cNvPr>
              <p:cNvSpPr/>
              <p:nvPr/>
            </p:nvSpPr>
            <p:spPr>
              <a:xfrm>
                <a:off x="747091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1" name="Freeform 100">
                <a:extLst>
                  <a:ext uri="{FF2B5EF4-FFF2-40B4-BE49-F238E27FC236}">
                    <a16:creationId xmlns:a16="http://schemas.microsoft.com/office/drawing/2014/main" id="{2A5B2654-76F2-684D-8D27-BA22504F0CE6}"/>
                  </a:ext>
                </a:extLst>
              </p:cNvPr>
              <p:cNvSpPr/>
              <p:nvPr/>
            </p:nvSpPr>
            <p:spPr>
              <a:xfrm>
                <a:off x="748366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2" name="Freeform 101">
                <a:extLst>
                  <a:ext uri="{FF2B5EF4-FFF2-40B4-BE49-F238E27FC236}">
                    <a16:creationId xmlns:a16="http://schemas.microsoft.com/office/drawing/2014/main" id="{BFBE7AB9-9DF2-3247-A311-7A69F70BCFCB}"/>
                  </a:ext>
                </a:extLst>
              </p:cNvPr>
              <p:cNvSpPr/>
              <p:nvPr/>
            </p:nvSpPr>
            <p:spPr>
              <a:xfrm>
                <a:off x="750070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614"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3" name="Freeform 102">
                <a:extLst>
                  <a:ext uri="{FF2B5EF4-FFF2-40B4-BE49-F238E27FC236}">
                    <a16:creationId xmlns:a16="http://schemas.microsoft.com/office/drawing/2014/main" id="{FCC62C68-4D2F-BB47-8420-6F1058A258C8}"/>
                  </a:ext>
                </a:extLst>
              </p:cNvPr>
              <p:cNvSpPr/>
              <p:nvPr/>
            </p:nvSpPr>
            <p:spPr>
              <a:xfrm>
                <a:off x="7527078" y="4945856"/>
                <a:ext cx="14850" cy="17525"/>
              </a:xfrm>
              <a:custGeom>
                <a:avLst/>
                <a:gdLst>
                  <a:gd name="connsiteX0" fmla="*/ 0 w 14850"/>
                  <a:gd name="connsiteY0" fmla="*/ 0 h 17525"/>
                  <a:gd name="connsiteX1" fmla="*/ 2570 w 14850"/>
                  <a:gd name="connsiteY1" fmla="*/ 0 h 17525"/>
                  <a:gd name="connsiteX2" fmla="*/ 7520 w 14850"/>
                  <a:gd name="connsiteY2" fmla="*/ 14954 h 17525"/>
                  <a:gd name="connsiteX3" fmla="*/ 12471 w 14850"/>
                  <a:gd name="connsiteY3" fmla="*/ 0 h 17525"/>
                  <a:gd name="connsiteX4" fmla="*/ 14851 w 14850"/>
                  <a:gd name="connsiteY4" fmla="*/ 0 h 17525"/>
                  <a:gd name="connsiteX5" fmla="*/ 8663 w 14850"/>
                  <a:gd name="connsiteY5" fmla="*/ 17526 h 17525"/>
                  <a:gd name="connsiteX6" fmla="*/ 5807 w 14850"/>
                  <a:gd name="connsiteY6" fmla="*/ 17526 h 17525"/>
                  <a:gd name="connsiteX7" fmla="*/ 0 w 14850"/>
                  <a:gd name="connsiteY7"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50" h="17525">
                    <a:moveTo>
                      <a:pt x="0" y="0"/>
                    </a:moveTo>
                    <a:lnTo>
                      <a:pt x="2570" y="0"/>
                    </a:lnTo>
                    <a:lnTo>
                      <a:pt x="7520" y="14954"/>
                    </a:lnTo>
                    <a:lnTo>
                      <a:pt x="12471" y="0"/>
                    </a:lnTo>
                    <a:lnTo>
                      <a:pt x="14851" y="0"/>
                    </a:lnTo>
                    <a:lnTo>
                      <a:pt x="8663" y="17526"/>
                    </a:lnTo>
                    <a:lnTo>
                      <a:pt x="5807" y="1752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4" name="Freeform 103">
                <a:extLst>
                  <a:ext uri="{FF2B5EF4-FFF2-40B4-BE49-F238E27FC236}">
                    <a16:creationId xmlns:a16="http://schemas.microsoft.com/office/drawing/2014/main" id="{D085A17D-D834-1A4F-B00F-EB4B58248BBD}"/>
                  </a:ext>
                </a:extLst>
              </p:cNvPr>
              <p:cNvSpPr/>
              <p:nvPr/>
            </p:nvSpPr>
            <p:spPr>
              <a:xfrm>
                <a:off x="7544118" y="4939760"/>
                <a:ext cx="2570" cy="23621"/>
              </a:xfrm>
              <a:custGeom>
                <a:avLst/>
                <a:gdLst>
                  <a:gd name="connsiteX0" fmla="*/ 0 w 2570"/>
                  <a:gd name="connsiteY0" fmla="*/ 0 h 23621"/>
                  <a:gd name="connsiteX1" fmla="*/ 2570 w 2570"/>
                  <a:gd name="connsiteY1" fmla="*/ 0 h 23621"/>
                  <a:gd name="connsiteX2" fmla="*/ 2570 w 2570"/>
                  <a:gd name="connsiteY2" fmla="*/ 2572 h 23621"/>
                  <a:gd name="connsiteX3" fmla="*/ 0 w 2570"/>
                  <a:gd name="connsiteY3" fmla="*/ 2572 h 23621"/>
                  <a:gd name="connsiteX4" fmla="*/ 0 w 2570"/>
                  <a:gd name="connsiteY4" fmla="*/ 0 h 23621"/>
                  <a:gd name="connsiteX5" fmla="*/ 0 w 2570"/>
                  <a:gd name="connsiteY5" fmla="*/ 6096 h 23621"/>
                  <a:gd name="connsiteX6" fmla="*/ 2570 w 2570"/>
                  <a:gd name="connsiteY6" fmla="*/ 6096 h 23621"/>
                  <a:gd name="connsiteX7" fmla="*/ 2570 w 2570"/>
                  <a:gd name="connsiteY7" fmla="*/ 23622 h 23621"/>
                  <a:gd name="connsiteX8" fmla="*/ 0 w 2570"/>
                  <a:gd name="connsiteY8" fmla="*/ 23622 h 23621"/>
                  <a:gd name="connsiteX9" fmla="*/ 0 w 2570"/>
                  <a:gd name="connsiteY9" fmla="*/ 6096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621">
                    <a:moveTo>
                      <a:pt x="0" y="0"/>
                    </a:moveTo>
                    <a:lnTo>
                      <a:pt x="2570" y="0"/>
                    </a:lnTo>
                    <a:lnTo>
                      <a:pt x="2570" y="2572"/>
                    </a:lnTo>
                    <a:lnTo>
                      <a:pt x="0" y="2572"/>
                    </a:lnTo>
                    <a:lnTo>
                      <a:pt x="0" y="0"/>
                    </a:lnTo>
                    <a:close/>
                    <a:moveTo>
                      <a:pt x="0" y="6096"/>
                    </a:moveTo>
                    <a:lnTo>
                      <a:pt x="2570" y="6096"/>
                    </a:lnTo>
                    <a:lnTo>
                      <a:pt x="2570" y="23622"/>
                    </a:lnTo>
                    <a:lnTo>
                      <a:pt x="0" y="23622"/>
                    </a:lnTo>
                    <a:lnTo>
                      <a:pt x="0" y="609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5" name="Freeform 104">
                <a:extLst>
                  <a:ext uri="{FF2B5EF4-FFF2-40B4-BE49-F238E27FC236}">
                    <a16:creationId xmlns:a16="http://schemas.microsoft.com/office/drawing/2014/main" id="{ADF766A7-3DC9-A24D-A55B-337BC2416616}"/>
                  </a:ext>
                </a:extLst>
              </p:cNvPr>
              <p:cNvSpPr/>
              <p:nvPr/>
            </p:nvSpPr>
            <p:spPr>
              <a:xfrm>
                <a:off x="7550211"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1"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6" name="Freeform 105">
                <a:extLst>
                  <a:ext uri="{FF2B5EF4-FFF2-40B4-BE49-F238E27FC236}">
                    <a16:creationId xmlns:a16="http://schemas.microsoft.com/office/drawing/2014/main" id="{C1A8B8DF-09BD-4849-BF3F-3360DA68553C}"/>
                  </a:ext>
                </a:extLst>
              </p:cNvPr>
              <p:cNvSpPr/>
              <p:nvPr/>
            </p:nvSpPr>
            <p:spPr>
              <a:xfrm>
                <a:off x="7567156" y="4945856"/>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7" name="Freeform 106">
                <a:extLst>
                  <a:ext uri="{FF2B5EF4-FFF2-40B4-BE49-F238E27FC236}">
                    <a16:creationId xmlns:a16="http://schemas.microsoft.com/office/drawing/2014/main" id="{9DCB2DDB-BE1B-CE48-9864-5831927DD5FE}"/>
                  </a:ext>
                </a:extLst>
              </p:cNvPr>
              <p:cNvSpPr/>
              <p:nvPr/>
            </p:nvSpPr>
            <p:spPr>
              <a:xfrm>
                <a:off x="7590193" y="4945475"/>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8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49"/>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4" y="2191"/>
                      <a:pt x="6759" y="2191"/>
                    </a:cubicBezTo>
                    <a:cubicBezTo>
                      <a:pt x="4570" y="2191"/>
                      <a:pt x="3237" y="3334"/>
                      <a:pt x="3237" y="4953"/>
                    </a:cubicBezTo>
                    <a:cubicBezTo>
                      <a:pt x="3237" y="7144"/>
                      <a:pt x="5236" y="7144"/>
                      <a:pt x="8568" y="8001"/>
                    </a:cubicBezTo>
                    <a:cubicBezTo>
                      <a:pt x="12185" y="8953"/>
                      <a:pt x="13994" y="10287"/>
                      <a:pt x="13994" y="13049"/>
                    </a:cubicBezTo>
                    <a:cubicBezTo>
                      <a:pt x="13994" y="16192"/>
                      <a:pt x="11328" y="18478"/>
                      <a:pt x="7330" y="18478"/>
                    </a:cubicBezTo>
                    <a:cubicBezTo>
                      <a:pt x="3427" y="18478"/>
                      <a:pt x="762" y="16573"/>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8" name="Freeform 107">
                <a:extLst>
                  <a:ext uri="{FF2B5EF4-FFF2-40B4-BE49-F238E27FC236}">
                    <a16:creationId xmlns:a16="http://schemas.microsoft.com/office/drawing/2014/main" id="{47468A9E-2AB1-464A-82D0-0445C59C2234}"/>
                  </a:ext>
                </a:extLst>
              </p:cNvPr>
              <p:cNvSpPr/>
              <p:nvPr/>
            </p:nvSpPr>
            <p:spPr>
              <a:xfrm>
                <a:off x="7615801" y="4945475"/>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8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19"/>
                      <a:pt x="15803" y="9239"/>
                    </a:cubicBezTo>
                    <a:cubicBezTo>
                      <a:pt x="15803" y="14859"/>
                      <a:pt x="12566" y="18478"/>
                      <a:pt x="7901" y="18478"/>
                    </a:cubicBezTo>
                    <a:cubicBezTo>
                      <a:pt x="3142" y="18478"/>
                      <a:pt x="0" y="14859"/>
                      <a:pt x="0" y="9239"/>
                    </a:cubicBezTo>
                    <a:close/>
                    <a:moveTo>
                      <a:pt x="12852" y="9239"/>
                    </a:moveTo>
                    <a:cubicBezTo>
                      <a:pt x="12852" y="4763"/>
                      <a:pt x="10853" y="2191"/>
                      <a:pt x="7806" y="2191"/>
                    </a:cubicBezTo>
                    <a:cubicBezTo>
                      <a:pt x="4760" y="2191"/>
                      <a:pt x="2761" y="4763"/>
                      <a:pt x="2761" y="9239"/>
                    </a:cubicBezTo>
                    <a:cubicBezTo>
                      <a:pt x="2761" y="13716"/>
                      <a:pt x="4760" y="16288"/>
                      <a:pt x="7806" y="16288"/>
                    </a:cubicBezTo>
                    <a:cubicBezTo>
                      <a:pt x="10853" y="16288"/>
                      <a:pt x="12852" y="13621"/>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09" name="Freeform 108">
                <a:extLst>
                  <a:ext uri="{FF2B5EF4-FFF2-40B4-BE49-F238E27FC236}">
                    <a16:creationId xmlns:a16="http://schemas.microsoft.com/office/drawing/2014/main" id="{8C9D0C0D-2EDC-E340-B879-FF9AEF98B593}"/>
                  </a:ext>
                </a:extLst>
              </p:cNvPr>
              <p:cNvSpPr/>
              <p:nvPr/>
            </p:nvSpPr>
            <p:spPr>
              <a:xfrm>
                <a:off x="7635031" y="4945379"/>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0" name="Freeform 109">
                <a:extLst>
                  <a:ext uri="{FF2B5EF4-FFF2-40B4-BE49-F238E27FC236}">
                    <a16:creationId xmlns:a16="http://schemas.microsoft.com/office/drawing/2014/main" id="{6BC6C113-2B2C-9043-814D-D2731B3C8DFA}"/>
                  </a:ext>
                </a:extLst>
              </p:cNvPr>
              <p:cNvSpPr/>
              <p:nvPr/>
            </p:nvSpPr>
            <p:spPr>
              <a:xfrm>
                <a:off x="7653499" y="4939760"/>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1" name="Freeform 110">
                <a:extLst>
                  <a:ext uri="{FF2B5EF4-FFF2-40B4-BE49-F238E27FC236}">
                    <a16:creationId xmlns:a16="http://schemas.microsoft.com/office/drawing/2014/main" id="{3659309F-7735-6248-9CA2-2743F6ED8796}"/>
                  </a:ext>
                </a:extLst>
              </p:cNvPr>
              <p:cNvSpPr/>
              <p:nvPr/>
            </p:nvSpPr>
            <p:spPr>
              <a:xfrm>
                <a:off x="7658354" y="4945951"/>
                <a:ext cx="14850" cy="24003"/>
              </a:xfrm>
              <a:custGeom>
                <a:avLst/>
                <a:gdLst>
                  <a:gd name="connsiteX0" fmla="*/ 191 w 14850"/>
                  <a:gd name="connsiteY0" fmla="*/ 21527 h 24003"/>
                  <a:gd name="connsiteX1" fmla="*/ 2190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90 w 14850"/>
                  <a:gd name="connsiteY9" fmla="*/ 24003 h 24003"/>
                  <a:gd name="connsiteX10" fmla="*/ 191 w 14850"/>
                  <a:gd name="connsiteY10" fmla="*/ 23717 h 24003"/>
                  <a:gd name="connsiteX11" fmla="*/ 191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1" y="21527"/>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90" y="24003"/>
                    </a:cubicBezTo>
                    <a:cubicBezTo>
                      <a:pt x="1523" y="24003"/>
                      <a:pt x="857" y="23908"/>
                      <a:pt x="191" y="23717"/>
                    </a:cubicBezTo>
                    <a:lnTo>
                      <a:pt x="191" y="2152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2" name="Freeform 111">
                <a:extLst>
                  <a:ext uri="{FF2B5EF4-FFF2-40B4-BE49-F238E27FC236}">
                    <a16:creationId xmlns:a16="http://schemas.microsoft.com/office/drawing/2014/main" id="{726F23FD-B1E3-5E4D-A446-91B78ECAF623}"/>
                  </a:ext>
                </a:extLst>
              </p:cNvPr>
              <p:cNvSpPr/>
              <p:nvPr/>
            </p:nvSpPr>
            <p:spPr>
              <a:xfrm>
                <a:off x="7683867"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851 w 15802"/>
                  <a:gd name="connsiteY5" fmla="*/ 9239 h 18478"/>
                  <a:gd name="connsiteX6" fmla="*/ 7806 w 15802"/>
                  <a:gd name="connsiteY6" fmla="*/ 2191 h 18478"/>
                  <a:gd name="connsiteX7" fmla="*/ 2760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141" y="18478"/>
                      <a:pt x="0" y="14859"/>
                      <a:pt x="0" y="9239"/>
                    </a:cubicBezTo>
                    <a:close/>
                    <a:moveTo>
                      <a:pt x="12851" y="9239"/>
                    </a:moveTo>
                    <a:cubicBezTo>
                      <a:pt x="12851" y="4763"/>
                      <a:pt x="10852" y="2191"/>
                      <a:pt x="7806" y="2191"/>
                    </a:cubicBezTo>
                    <a:cubicBezTo>
                      <a:pt x="4760" y="2191"/>
                      <a:pt x="2760" y="4763"/>
                      <a:pt x="2760" y="9239"/>
                    </a:cubicBezTo>
                    <a:cubicBezTo>
                      <a:pt x="2760" y="13716"/>
                      <a:pt x="4760" y="16288"/>
                      <a:pt x="7806" y="16288"/>
                    </a:cubicBezTo>
                    <a:cubicBezTo>
                      <a:pt x="10852" y="16288"/>
                      <a:pt x="12851" y="13621"/>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3" name="Freeform 112">
                <a:extLst>
                  <a:ext uri="{FF2B5EF4-FFF2-40B4-BE49-F238E27FC236}">
                    <a16:creationId xmlns:a16="http://schemas.microsoft.com/office/drawing/2014/main" id="{04377986-1B98-5446-BC7D-9329E8FAA85D}"/>
                  </a:ext>
                </a:extLst>
              </p:cNvPr>
              <p:cNvSpPr/>
              <p:nvPr/>
            </p:nvSpPr>
            <p:spPr>
              <a:xfrm>
                <a:off x="7700812" y="4939474"/>
                <a:ext cx="10947" cy="24003"/>
              </a:xfrm>
              <a:custGeom>
                <a:avLst/>
                <a:gdLst>
                  <a:gd name="connsiteX0" fmla="*/ 3141 w 10947"/>
                  <a:gd name="connsiteY0" fmla="*/ 8382 h 24003"/>
                  <a:gd name="connsiteX1" fmla="*/ 0 w 10947"/>
                  <a:gd name="connsiteY1" fmla="*/ 8382 h 24003"/>
                  <a:gd name="connsiteX2" fmla="*/ 0 w 10947"/>
                  <a:gd name="connsiteY2" fmla="*/ 6477 h 24003"/>
                  <a:gd name="connsiteX3" fmla="*/ 3141 w 10947"/>
                  <a:gd name="connsiteY3" fmla="*/ 6477 h 24003"/>
                  <a:gd name="connsiteX4" fmla="*/ 3141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1 w 10947"/>
                  <a:gd name="connsiteY15" fmla="*/ 24003 h 24003"/>
                  <a:gd name="connsiteX16" fmla="*/ 3141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4" name="Freeform 113">
                <a:extLst>
                  <a:ext uri="{FF2B5EF4-FFF2-40B4-BE49-F238E27FC236}">
                    <a16:creationId xmlns:a16="http://schemas.microsoft.com/office/drawing/2014/main" id="{D2BD7C1F-D983-5845-86D7-7C566728F20F}"/>
                  </a:ext>
                </a:extLst>
              </p:cNvPr>
              <p:cNvSpPr/>
              <p:nvPr/>
            </p:nvSpPr>
            <p:spPr>
              <a:xfrm>
                <a:off x="7720232"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5" name="Freeform 114">
                <a:extLst>
                  <a:ext uri="{FF2B5EF4-FFF2-40B4-BE49-F238E27FC236}">
                    <a16:creationId xmlns:a16="http://schemas.microsoft.com/office/drawing/2014/main" id="{31F22BC2-CD8C-FB40-8EC1-D774E3B9056E}"/>
                  </a:ext>
                </a:extLst>
              </p:cNvPr>
              <p:cNvSpPr/>
              <p:nvPr/>
            </p:nvSpPr>
            <p:spPr>
              <a:xfrm>
                <a:off x="7732988"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6" name="Freeform 115">
                <a:extLst>
                  <a:ext uri="{FF2B5EF4-FFF2-40B4-BE49-F238E27FC236}">
                    <a16:creationId xmlns:a16="http://schemas.microsoft.com/office/drawing/2014/main" id="{FB036A14-539D-B848-8FA4-1F042E8839A8}"/>
                  </a:ext>
                </a:extLst>
              </p:cNvPr>
              <p:cNvSpPr/>
              <p:nvPr/>
            </p:nvSpPr>
            <p:spPr>
              <a:xfrm>
                <a:off x="7750028" y="4945475"/>
                <a:ext cx="15612" cy="18478"/>
              </a:xfrm>
              <a:custGeom>
                <a:avLst/>
                <a:gdLst>
                  <a:gd name="connsiteX0" fmla="*/ 7901 w 15612"/>
                  <a:gd name="connsiteY0" fmla="*/ 18478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8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8"/>
                    </a:moveTo>
                    <a:cubicBezTo>
                      <a:pt x="3142" y="18478"/>
                      <a:pt x="0" y="14954"/>
                      <a:pt x="0" y="9239"/>
                    </a:cubicBezTo>
                    <a:cubicBezTo>
                      <a:pt x="0" y="3619"/>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49"/>
                      <a:pt x="12852" y="12859"/>
                    </a:cubicBezTo>
                    <a:lnTo>
                      <a:pt x="15327" y="13335"/>
                    </a:lnTo>
                    <a:cubicBezTo>
                      <a:pt x="14184" y="16669"/>
                      <a:pt x="11519" y="18478"/>
                      <a:pt x="7901" y="18478"/>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7" name="Freeform 116">
                <a:extLst>
                  <a:ext uri="{FF2B5EF4-FFF2-40B4-BE49-F238E27FC236}">
                    <a16:creationId xmlns:a16="http://schemas.microsoft.com/office/drawing/2014/main" id="{BD7FF91D-EA04-4D48-8997-BCEF33AE6D6F}"/>
                  </a:ext>
                </a:extLst>
              </p:cNvPr>
              <p:cNvSpPr/>
              <p:nvPr/>
            </p:nvSpPr>
            <p:spPr>
              <a:xfrm>
                <a:off x="7777730" y="4945475"/>
                <a:ext cx="15136" cy="18383"/>
              </a:xfrm>
              <a:custGeom>
                <a:avLst/>
                <a:gdLst>
                  <a:gd name="connsiteX0" fmla="*/ 12090 w 15136"/>
                  <a:gd name="connsiteY0" fmla="*/ 14668 h 18383"/>
                  <a:gd name="connsiteX1" fmla="*/ 5997 w 15136"/>
                  <a:gd name="connsiteY1" fmla="*/ 18383 h 18383"/>
                  <a:gd name="connsiteX2" fmla="*/ 0 w 15136"/>
                  <a:gd name="connsiteY2" fmla="*/ 13049 h 18383"/>
                  <a:gd name="connsiteX3" fmla="*/ 10567 w 15136"/>
                  <a:gd name="connsiteY3" fmla="*/ 7048 h 18383"/>
                  <a:gd name="connsiteX4" fmla="*/ 12090 w 15136"/>
                  <a:gd name="connsiteY4" fmla="*/ 7048 h 18383"/>
                  <a:gd name="connsiteX5" fmla="*/ 12090 w 15136"/>
                  <a:gd name="connsiteY5" fmla="*/ 6001 h 18383"/>
                  <a:gd name="connsiteX6" fmla="*/ 7711 w 15136"/>
                  <a:gd name="connsiteY6" fmla="*/ 2095 h 18383"/>
                  <a:gd name="connsiteX7" fmla="*/ 3046 w 15136"/>
                  <a:gd name="connsiteY7" fmla="*/ 5143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7 h 18383"/>
                  <a:gd name="connsiteX13" fmla="*/ 12471 w 15136"/>
                  <a:gd name="connsiteY13" fmla="*/ 18097 h 18383"/>
                  <a:gd name="connsiteX14" fmla="*/ 12090 w 15136"/>
                  <a:gd name="connsiteY14" fmla="*/ 14668 h 18383"/>
                  <a:gd name="connsiteX15" fmla="*/ 10091 w 15136"/>
                  <a:gd name="connsiteY15" fmla="*/ 9049 h 18383"/>
                  <a:gd name="connsiteX16" fmla="*/ 2951 w 15136"/>
                  <a:gd name="connsiteY16" fmla="*/ 13049 h 18383"/>
                  <a:gd name="connsiteX17" fmla="*/ 6569 w 15136"/>
                  <a:gd name="connsiteY17" fmla="*/ 16192 h 18383"/>
                  <a:gd name="connsiteX18" fmla="*/ 12090 w 15136"/>
                  <a:gd name="connsiteY18" fmla="*/ 10001 h 18383"/>
                  <a:gd name="connsiteX19" fmla="*/ 12090 w 15136"/>
                  <a:gd name="connsiteY19" fmla="*/ 9049 h 18383"/>
                  <a:gd name="connsiteX20" fmla="*/ 1009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2090" y="14668"/>
                    </a:moveTo>
                    <a:cubicBezTo>
                      <a:pt x="10853" y="17050"/>
                      <a:pt x="8758" y="18383"/>
                      <a:pt x="5997" y="18383"/>
                    </a:cubicBezTo>
                    <a:cubicBezTo>
                      <a:pt x="2380" y="18383"/>
                      <a:pt x="0" y="16097"/>
                      <a:pt x="0" y="13049"/>
                    </a:cubicBezTo>
                    <a:cubicBezTo>
                      <a:pt x="0" y="9049"/>
                      <a:pt x="3522" y="7048"/>
                      <a:pt x="10567" y="7048"/>
                    </a:cubicBezTo>
                    <a:cubicBezTo>
                      <a:pt x="11043" y="7048"/>
                      <a:pt x="11519" y="7048"/>
                      <a:pt x="12090" y="7048"/>
                    </a:cubicBezTo>
                    <a:lnTo>
                      <a:pt x="12090" y="6001"/>
                    </a:lnTo>
                    <a:cubicBezTo>
                      <a:pt x="12090" y="3334"/>
                      <a:pt x="10662" y="2095"/>
                      <a:pt x="7711" y="2095"/>
                    </a:cubicBezTo>
                    <a:cubicBezTo>
                      <a:pt x="5045" y="2095"/>
                      <a:pt x="3522" y="3048"/>
                      <a:pt x="3046" y="5143"/>
                    </a:cubicBezTo>
                    <a:lnTo>
                      <a:pt x="571" y="4763"/>
                    </a:lnTo>
                    <a:cubicBezTo>
                      <a:pt x="1333" y="1619"/>
                      <a:pt x="3808" y="0"/>
                      <a:pt x="8187" y="0"/>
                    </a:cubicBezTo>
                    <a:cubicBezTo>
                      <a:pt x="12756" y="0"/>
                      <a:pt x="14660" y="2191"/>
                      <a:pt x="14660" y="6953"/>
                    </a:cubicBezTo>
                    <a:lnTo>
                      <a:pt x="14660" y="14478"/>
                    </a:lnTo>
                    <a:cubicBezTo>
                      <a:pt x="14660" y="15811"/>
                      <a:pt x="14755" y="16954"/>
                      <a:pt x="15136" y="18097"/>
                    </a:cubicBezTo>
                    <a:lnTo>
                      <a:pt x="12471" y="18097"/>
                    </a:lnTo>
                    <a:cubicBezTo>
                      <a:pt x="12280" y="16954"/>
                      <a:pt x="12090" y="15907"/>
                      <a:pt x="12090" y="14668"/>
                    </a:cubicBezTo>
                    <a:close/>
                    <a:moveTo>
                      <a:pt x="10091" y="9049"/>
                    </a:moveTo>
                    <a:cubicBezTo>
                      <a:pt x="5331" y="9049"/>
                      <a:pt x="2951" y="10477"/>
                      <a:pt x="2951" y="13049"/>
                    </a:cubicBezTo>
                    <a:cubicBezTo>
                      <a:pt x="2951" y="14954"/>
                      <a:pt x="4284" y="16192"/>
                      <a:pt x="6569" y="16192"/>
                    </a:cubicBezTo>
                    <a:cubicBezTo>
                      <a:pt x="9615" y="16192"/>
                      <a:pt x="12090" y="13430"/>
                      <a:pt x="12090" y="10001"/>
                    </a:cubicBezTo>
                    <a:lnTo>
                      <a:pt x="12090" y="9049"/>
                    </a:lnTo>
                    <a:cubicBezTo>
                      <a:pt x="11424" y="9049"/>
                      <a:pt x="10662" y="9049"/>
                      <a:pt x="1009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8" name="Freeform 117">
                <a:extLst>
                  <a:ext uri="{FF2B5EF4-FFF2-40B4-BE49-F238E27FC236}">
                    <a16:creationId xmlns:a16="http://schemas.microsoft.com/office/drawing/2014/main" id="{3AAE32CE-4650-C54A-A7D5-9DA2410265B0}"/>
                  </a:ext>
                </a:extLst>
              </p:cNvPr>
              <p:cNvSpPr/>
              <p:nvPr/>
            </p:nvSpPr>
            <p:spPr>
              <a:xfrm>
                <a:off x="7796770" y="4945761"/>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39 h 18192"/>
                  <a:gd name="connsiteX5" fmla="*/ 0 w 13708"/>
                  <a:gd name="connsiteY5" fmla="*/ 95 h 18192"/>
                  <a:gd name="connsiteX6" fmla="*/ 2475 w 13708"/>
                  <a:gd name="connsiteY6" fmla="*/ 95 h 18192"/>
                  <a:gd name="connsiteX7" fmla="*/ 2475 w 13708"/>
                  <a:gd name="connsiteY7" fmla="*/ 11430 h 18192"/>
                  <a:gd name="connsiteX8" fmla="*/ 6093 w 13708"/>
                  <a:gd name="connsiteY8" fmla="*/ 15907 h 18192"/>
                  <a:gd name="connsiteX9" fmla="*/ 11138 w 13708"/>
                  <a:gd name="connsiteY9" fmla="*/ 9715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1"/>
                      <a:pt x="0" y="11239"/>
                    </a:cubicBezTo>
                    <a:lnTo>
                      <a:pt x="0" y="95"/>
                    </a:lnTo>
                    <a:lnTo>
                      <a:pt x="2475" y="95"/>
                    </a:lnTo>
                    <a:lnTo>
                      <a:pt x="2475" y="11430"/>
                    </a:lnTo>
                    <a:cubicBezTo>
                      <a:pt x="2475" y="14383"/>
                      <a:pt x="3808" y="15907"/>
                      <a:pt x="6093" y="15907"/>
                    </a:cubicBezTo>
                    <a:cubicBezTo>
                      <a:pt x="8853" y="15907"/>
                      <a:pt x="11138" y="13430"/>
                      <a:pt x="11138" y="9715"/>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19" name="Freeform 118">
                <a:extLst>
                  <a:ext uri="{FF2B5EF4-FFF2-40B4-BE49-F238E27FC236}">
                    <a16:creationId xmlns:a16="http://schemas.microsoft.com/office/drawing/2014/main" id="{EA5FF548-EE1B-1F49-85BB-77C7A965BB7B}"/>
                  </a:ext>
                </a:extLst>
              </p:cNvPr>
              <p:cNvSpPr/>
              <p:nvPr/>
            </p:nvSpPr>
            <p:spPr>
              <a:xfrm>
                <a:off x="7812858" y="4941474"/>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0" name="Freeform 119">
                <a:extLst>
                  <a:ext uri="{FF2B5EF4-FFF2-40B4-BE49-F238E27FC236}">
                    <a16:creationId xmlns:a16="http://schemas.microsoft.com/office/drawing/2014/main" id="{5893FE6B-AA1D-5549-8E7E-2EA498B03BC2}"/>
                  </a:ext>
                </a:extLst>
              </p:cNvPr>
              <p:cNvSpPr/>
              <p:nvPr/>
            </p:nvSpPr>
            <p:spPr>
              <a:xfrm>
                <a:off x="7825710" y="4939760"/>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1" name="Freeform 120">
                <a:extLst>
                  <a:ext uri="{FF2B5EF4-FFF2-40B4-BE49-F238E27FC236}">
                    <a16:creationId xmlns:a16="http://schemas.microsoft.com/office/drawing/2014/main" id="{6A10BF5D-B8B6-494B-B0F8-A274C12CB7E5}"/>
                  </a:ext>
                </a:extLst>
              </p:cNvPr>
              <p:cNvSpPr/>
              <p:nvPr/>
            </p:nvSpPr>
            <p:spPr>
              <a:xfrm>
                <a:off x="7842750" y="4945475"/>
                <a:ext cx="15802" cy="18478"/>
              </a:xfrm>
              <a:custGeom>
                <a:avLst/>
                <a:gdLst>
                  <a:gd name="connsiteX0" fmla="*/ 0 w 15802"/>
                  <a:gd name="connsiteY0" fmla="*/ 9239 h 18478"/>
                  <a:gd name="connsiteX1" fmla="*/ 7901 w 15802"/>
                  <a:gd name="connsiteY1" fmla="*/ 0 h 18478"/>
                  <a:gd name="connsiteX2" fmla="*/ 15802 w 15802"/>
                  <a:gd name="connsiteY2" fmla="*/ 9239 h 18478"/>
                  <a:gd name="connsiteX3" fmla="*/ 7901 w 15802"/>
                  <a:gd name="connsiteY3" fmla="*/ 18478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2" y="3619"/>
                      <a:pt x="15802" y="9239"/>
                    </a:cubicBezTo>
                    <a:cubicBezTo>
                      <a:pt x="15802" y="14859"/>
                      <a:pt x="12566" y="18478"/>
                      <a:pt x="7901" y="18478"/>
                    </a:cubicBezTo>
                    <a:cubicBezTo>
                      <a:pt x="3237" y="18478"/>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2" name="Freeform 121">
                <a:extLst>
                  <a:ext uri="{FF2B5EF4-FFF2-40B4-BE49-F238E27FC236}">
                    <a16:creationId xmlns:a16="http://schemas.microsoft.com/office/drawing/2014/main" id="{422428FA-4363-EA40-B8DE-0D2B46A02F00}"/>
                  </a:ext>
                </a:extLst>
              </p:cNvPr>
              <p:cNvSpPr/>
              <p:nvPr/>
            </p:nvSpPr>
            <p:spPr>
              <a:xfrm>
                <a:off x="7861980" y="4945284"/>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3" name="Freeform 122">
                <a:extLst>
                  <a:ext uri="{FF2B5EF4-FFF2-40B4-BE49-F238E27FC236}">
                    <a16:creationId xmlns:a16="http://schemas.microsoft.com/office/drawing/2014/main" id="{21B79C90-E469-4E47-9235-E58630433F34}"/>
                  </a:ext>
                </a:extLst>
              </p:cNvPr>
              <p:cNvSpPr/>
              <p:nvPr/>
            </p:nvSpPr>
            <p:spPr>
              <a:xfrm>
                <a:off x="7869976" y="4959667"/>
                <a:ext cx="4188" cy="8858"/>
              </a:xfrm>
              <a:custGeom>
                <a:avLst/>
                <a:gdLst>
                  <a:gd name="connsiteX0" fmla="*/ 286 w 4188"/>
                  <a:gd name="connsiteY0" fmla="*/ 0 h 8858"/>
                  <a:gd name="connsiteX1" fmla="*/ 4189 w 4188"/>
                  <a:gd name="connsiteY1" fmla="*/ 0 h 8858"/>
                  <a:gd name="connsiteX2" fmla="*/ 4189 w 4188"/>
                  <a:gd name="connsiteY2" fmla="*/ 3715 h 8858"/>
                  <a:gd name="connsiteX3" fmla="*/ 1618 w 4188"/>
                  <a:gd name="connsiteY3" fmla="*/ 8858 h 8858"/>
                  <a:gd name="connsiteX4" fmla="*/ 0 w 4188"/>
                  <a:gd name="connsiteY4" fmla="*/ 8858 h 8858"/>
                  <a:gd name="connsiteX5" fmla="*/ 2094 w 4188"/>
                  <a:gd name="connsiteY5" fmla="*/ 4096 h 8858"/>
                  <a:gd name="connsiteX6" fmla="*/ 286 w 4188"/>
                  <a:gd name="connsiteY6" fmla="*/ 4096 h 8858"/>
                  <a:gd name="connsiteX7" fmla="*/ 286 w 4188"/>
                  <a:gd name="connsiteY7" fmla="*/ 0 h 8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8" h="8858">
                    <a:moveTo>
                      <a:pt x="286" y="0"/>
                    </a:moveTo>
                    <a:lnTo>
                      <a:pt x="4189" y="0"/>
                    </a:lnTo>
                    <a:lnTo>
                      <a:pt x="4189" y="3715"/>
                    </a:lnTo>
                    <a:lnTo>
                      <a:pt x="1618" y="8858"/>
                    </a:lnTo>
                    <a:lnTo>
                      <a:pt x="0" y="8858"/>
                    </a:lnTo>
                    <a:lnTo>
                      <a:pt x="2094" y="4096"/>
                    </a:lnTo>
                    <a:lnTo>
                      <a:pt x="286" y="4096"/>
                    </a:lnTo>
                    <a:lnTo>
                      <a:pt x="286"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4" name="Freeform 123">
                <a:extLst>
                  <a:ext uri="{FF2B5EF4-FFF2-40B4-BE49-F238E27FC236}">
                    <a16:creationId xmlns:a16="http://schemas.microsoft.com/office/drawing/2014/main" id="{662CF222-AC92-DD4B-AD5C-A73278CB580D}"/>
                  </a:ext>
                </a:extLst>
              </p:cNvPr>
              <p:cNvSpPr/>
              <p:nvPr/>
            </p:nvSpPr>
            <p:spPr>
              <a:xfrm>
                <a:off x="6924769"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5" name="Freeform 124">
                <a:extLst>
                  <a:ext uri="{FF2B5EF4-FFF2-40B4-BE49-F238E27FC236}">
                    <a16:creationId xmlns:a16="http://schemas.microsoft.com/office/drawing/2014/main" id="{F477E4B6-8A1A-274C-980D-60556814DE72}"/>
                  </a:ext>
                </a:extLst>
              </p:cNvPr>
              <p:cNvSpPr/>
              <p:nvPr/>
            </p:nvSpPr>
            <p:spPr>
              <a:xfrm>
                <a:off x="6943713"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6" name="Freeform 125">
                <a:extLst>
                  <a:ext uri="{FF2B5EF4-FFF2-40B4-BE49-F238E27FC236}">
                    <a16:creationId xmlns:a16="http://schemas.microsoft.com/office/drawing/2014/main" id="{C6A2D0B5-B94F-4B49-9DF6-1CFBA74246CC}"/>
                  </a:ext>
                </a:extLst>
              </p:cNvPr>
              <p:cNvSpPr/>
              <p:nvPr/>
            </p:nvSpPr>
            <p:spPr>
              <a:xfrm>
                <a:off x="6960848"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7" name="Freeform 126">
                <a:extLst>
                  <a:ext uri="{FF2B5EF4-FFF2-40B4-BE49-F238E27FC236}">
                    <a16:creationId xmlns:a16="http://schemas.microsoft.com/office/drawing/2014/main" id="{DA0D0829-82D7-9749-AC97-3D430D78C4D3}"/>
                  </a:ext>
                </a:extLst>
              </p:cNvPr>
              <p:cNvSpPr/>
              <p:nvPr/>
            </p:nvSpPr>
            <p:spPr>
              <a:xfrm>
                <a:off x="6986932"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8" name="Freeform 127">
                <a:extLst>
                  <a:ext uri="{FF2B5EF4-FFF2-40B4-BE49-F238E27FC236}">
                    <a16:creationId xmlns:a16="http://schemas.microsoft.com/office/drawing/2014/main" id="{C46B0DBD-BDB3-6F45-B924-EA762C9E0736}"/>
                  </a:ext>
                </a:extLst>
              </p:cNvPr>
              <p:cNvSpPr/>
              <p:nvPr/>
            </p:nvSpPr>
            <p:spPr>
              <a:xfrm>
                <a:off x="6999784"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29" name="Freeform 128">
                <a:extLst>
                  <a:ext uri="{FF2B5EF4-FFF2-40B4-BE49-F238E27FC236}">
                    <a16:creationId xmlns:a16="http://schemas.microsoft.com/office/drawing/2014/main" id="{46CC0DFC-3A1E-C748-BE74-9195CF9D2DA5}"/>
                  </a:ext>
                </a:extLst>
              </p:cNvPr>
              <p:cNvSpPr/>
              <p:nvPr/>
            </p:nvSpPr>
            <p:spPr>
              <a:xfrm>
                <a:off x="701682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519" y="18479"/>
                      <a:pt x="7901" y="18479"/>
                    </a:cubicBezTo>
                    <a:close/>
                    <a:moveTo>
                      <a:pt x="12756" y="7525"/>
                    </a:moveTo>
                    <a:cubicBezTo>
                      <a:pt x="12661" y="4096"/>
                      <a:pt x="10852"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0" name="Freeform 129">
                <a:extLst>
                  <a:ext uri="{FF2B5EF4-FFF2-40B4-BE49-F238E27FC236}">
                    <a16:creationId xmlns:a16="http://schemas.microsoft.com/office/drawing/2014/main" id="{6A382F17-C1BF-4B4F-9970-65A4280DA101}"/>
                  </a:ext>
                </a:extLst>
              </p:cNvPr>
              <p:cNvSpPr/>
              <p:nvPr/>
            </p:nvSpPr>
            <p:spPr>
              <a:xfrm>
                <a:off x="7043955" y="4980432"/>
                <a:ext cx="18373" cy="24574"/>
              </a:xfrm>
              <a:custGeom>
                <a:avLst/>
                <a:gdLst>
                  <a:gd name="connsiteX0" fmla="*/ 9710 w 18373"/>
                  <a:gd name="connsiteY0" fmla="*/ 2286 h 24574"/>
                  <a:gd name="connsiteX1" fmla="*/ 3142 w 18373"/>
                  <a:gd name="connsiteY1" fmla="*/ 12192 h 24574"/>
                  <a:gd name="connsiteX2" fmla="*/ 9710 w 18373"/>
                  <a:gd name="connsiteY2" fmla="*/ 22098 h 24574"/>
                  <a:gd name="connsiteX3" fmla="*/ 15708 w 18373"/>
                  <a:gd name="connsiteY3" fmla="*/ 16288 h 24574"/>
                  <a:gd name="connsiteX4" fmla="*/ 18373 w 18373"/>
                  <a:gd name="connsiteY4" fmla="*/ 16859 h 24574"/>
                  <a:gd name="connsiteX5" fmla="*/ 9710 w 18373"/>
                  <a:gd name="connsiteY5" fmla="*/ 24575 h 24574"/>
                  <a:gd name="connsiteX6" fmla="*/ 0 w 18373"/>
                  <a:gd name="connsiteY6" fmla="*/ 12287 h 24574"/>
                  <a:gd name="connsiteX7" fmla="*/ 3237 w 18373"/>
                  <a:gd name="connsiteY7" fmla="*/ 2762 h 24574"/>
                  <a:gd name="connsiteX8" fmla="*/ 9710 w 18373"/>
                  <a:gd name="connsiteY8" fmla="*/ 0 h 24574"/>
                  <a:gd name="connsiteX9" fmla="*/ 18278 w 18373"/>
                  <a:gd name="connsiteY9" fmla="*/ 7620 h 24574"/>
                  <a:gd name="connsiteX10" fmla="*/ 15612 w 18373"/>
                  <a:gd name="connsiteY10" fmla="*/ 8192 h 24574"/>
                  <a:gd name="connsiteX11" fmla="*/ 9710 w 18373"/>
                  <a:gd name="connsiteY11" fmla="*/ 2286 h 2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373" h="24574">
                    <a:moveTo>
                      <a:pt x="9710" y="2286"/>
                    </a:moveTo>
                    <a:cubicBezTo>
                      <a:pt x="5807" y="2286"/>
                      <a:pt x="3142" y="5905"/>
                      <a:pt x="3142" y="12192"/>
                    </a:cubicBezTo>
                    <a:cubicBezTo>
                      <a:pt x="3142" y="18479"/>
                      <a:pt x="5807" y="22098"/>
                      <a:pt x="9710" y="22098"/>
                    </a:cubicBezTo>
                    <a:cubicBezTo>
                      <a:pt x="12756" y="22098"/>
                      <a:pt x="14756" y="20098"/>
                      <a:pt x="15708" y="16288"/>
                    </a:cubicBezTo>
                    <a:lnTo>
                      <a:pt x="18373" y="16859"/>
                    </a:lnTo>
                    <a:cubicBezTo>
                      <a:pt x="17231" y="21907"/>
                      <a:pt x="14279" y="24575"/>
                      <a:pt x="9710" y="24575"/>
                    </a:cubicBezTo>
                    <a:cubicBezTo>
                      <a:pt x="3808" y="24575"/>
                      <a:pt x="0" y="20002"/>
                      <a:pt x="0" y="12287"/>
                    </a:cubicBezTo>
                    <a:cubicBezTo>
                      <a:pt x="0" y="8287"/>
                      <a:pt x="1047" y="5143"/>
                      <a:pt x="3237" y="2762"/>
                    </a:cubicBezTo>
                    <a:cubicBezTo>
                      <a:pt x="4950" y="952"/>
                      <a:pt x="7235" y="0"/>
                      <a:pt x="9710" y="0"/>
                    </a:cubicBezTo>
                    <a:cubicBezTo>
                      <a:pt x="14184" y="0"/>
                      <a:pt x="17135" y="2572"/>
                      <a:pt x="18278" y="7620"/>
                    </a:cubicBezTo>
                    <a:lnTo>
                      <a:pt x="15612" y="8192"/>
                    </a:lnTo>
                    <a:cubicBezTo>
                      <a:pt x="14756" y="4286"/>
                      <a:pt x="12661" y="2286"/>
                      <a:pt x="9710" y="2286"/>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1" name="Freeform 130">
                <a:extLst>
                  <a:ext uri="{FF2B5EF4-FFF2-40B4-BE49-F238E27FC236}">
                    <a16:creationId xmlns:a16="http://schemas.microsoft.com/office/drawing/2014/main" id="{0DDF4B04-AF0F-7747-9A75-B0F4E40CDD6F}"/>
                  </a:ext>
                </a:extLst>
              </p:cNvPr>
              <p:cNvSpPr/>
              <p:nvPr/>
            </p:nvSpPr>
            <p:spPr>
              <a:xfrm>
                <a:off x="7064232"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2" name="Freeform 131">
                <a:extLst>
                  <a:ext uri="{FF2B5EF4-FFF2-40B4-BE49-F238E27FC236}">
                    <a16:creationId xmlns:a16="http://schemas.microsoft.com/office/drawing/2014/main" id="{BC796381-F93E-504F-B1C8-F26483799463}"/>
                  </a:ext>
                </a:extLst>
              </p:cNvPr>
              <p:cNvSpPr/>
              <p:nvPr/>
            </p:nvSpPr>
            <p:spPr>
              <a:xfrm>
                <a:off x="7083557" y="4986528"/>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3" name="Freeform 132">
                <a:extLst>
                  <a:ext uri="{FF2B5EF4-FFF2-40B4-BE49-F238E27FC236}">
                    <a16:creationId xmlns:a16="http://schemas.microsoft.com/office/drawing/2014/main" id="{92962D5B-F61C-4A42-8BC0-C60647657B00}"/>
                  </a:ext>
                </a:extLst>
              </p:cNvPr>
              <p:cNvSpPr/>
              <p:nvPr/>
            </p:nvSpPr>
            <p:spPr>
              <a:xfrm>
                <a:off x="7111735" y="4986528"/>
                <a:ext cx="23513" cy="18002"/>
              </a:xfrm>
              <a:custGeom>
                <a:avLst/>
                <a:gdLst>
                  <a:gd name="connsiteX0" fmla="*/ 18182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2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2"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2"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4" name="Freeform 133">
                <a:extLst>
                  <a:ext uri="{FF2B5EF4-FFF2-40B4-BE49-F238E27FC236}">
                    <a16:creationId xmlns:a16="http://schemas.microsoft.com/office/drawing/2014/main" id="{705EDDB8-FBF5-3047-805C-4F9B3796EC66}"/>
                  </a:ext>
                </a:extLst>
              </p:cNvPr>
              <p:cNvSpPr/>
              <p:nvPr/>
            </p:nvSpPr>
            <p:spPr>
              <a:xfrm>
                <a:off x="713991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5" name="Freeform 134">
                <a:extLst>
                  <a:ext uri="{FF2B5EF4-FFF2-40B4-BE49-F238E27FC236}">
                    <a16:creationId xmlns:a16="http://schemas.microsoft.com/office/drawing/2014/main" id="{788A3154-767F-CD40-8B41-4CE992F01D3A}"/>
                  </a:ext>
                </a:extLst>
              </p:cNvPr>
              <p:cNvSpPr/>
              <p:nvPr/>
            </p:nvSpPr>
            <p:spPr>
              <a:xfrm>
                <a:off x="714581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6" name="Freeform 135">
                <a:extLst>
                  <a:ext uri="{FF2B5EF4-FFF2-40B4-BE49-F238E27FC236}">
                    <a16:creationId xmlns:a16="http://schemas.microsoft.com/office/drawing/2014/main" id="{DA5D88B3-106C-AD4F-984B-AF6EFD21EC28}"/>
                  </a:ext>
                </a:extLst>
              </p:cNvPr>
              <p:cNvSpPr/>
              <p:nvPr/>
            </p:nvSpPr>
            <p:spPr>
              <a:xfrm>
                <a:off x="7161332"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2"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7" name="Freeform 136">
                <a:extLst>
                  <a:ext uri="{FF2B5EF4-FFF2-40B4-BE49-F238E27FC236}">
                    <a16:creationId xmlns:a16="http://schemas.microsoft.com/office/drawing/2014/main" id="{79142F98-0D77-4A41-B284-BCA47BA39D58}"/>
                  </a:ext>
                </a:extLst>
              </p:cNvPr>
              <p:cNvSpPr/>
              <p:nvPr/>
            </p:nvSpPr>
            <p:spPr>
              <a:xfrm>
                <a:off x="7178373"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8" name="Freeform 137">
                <a:extLst>
                  <a:ext uri="{FF2B5EF4-FFF2-40B4-BE49-F238E27FC236}">
                    <a16:creationId xmlns:a16="http://schemas.microsoft.com/office/drawing/2014/main" id="{51869227-DD8E-8343-82F4-09F658633A96}"/>
                  </a:ext>
                </a:extLst>
              </p:cNvPr>
              <p:cNvSpPr/>
              <p:nvPr/>
            </p:nvSpPr>
            <p:spPr>
              <a:xfrm>
                <a:off x="718456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39" name="Freeform 138">
                <a:extLst>
                  <a:ext uri="{FF2B5EF4-FFF2-40B4-BE49-F238E27FC236}">
                    <a16:creationId xmlns:a16="http://schemas.microsoft.com/office/drawing/2014/main" id="{11A5D79D-46F9-8944-BEC9-A31B1A02F099}"/>
                  </a:ext>
                </a:extLst>
              </p:cNvPr>
              <p:cNvSpPr/>
              <p:nvPr/>
            </p:nvSpPr>
            <p:spPr>
              <a:xfrm>
                <a:off x="720379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0" name="Freeform 139">
                <a:extLst>
                  <a:ext uri="{FF2B5EF4-FFF2-40B4-BE49-F238E27FC236}">
                    <a16:creationId xmlns:a16="http://schemas.microsoft.com/office/drawing/2014/main" id="{631E7CDC-56FB-2E47-9DE6-62B0BA49AED3}"/>
                  </a:ext>
                </a:extLst>
              </p:cNvPr>
              <p:cNvSpPr/>
              <p:nvPr/>
            </p:nvSpPr>
            <p:spPr>
              <a:xfrm>
                <a:off x="7230064"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328" y="3810"/>
                      <a:pt x="9615" y="2191"/>
                      <a:pt x="7521"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1" name="Freeform 140">
                <a:extLst>
                  <a:ext uri="{FF2B5EF4-FFF2-40B4-BE49-F238E27FC236}">
                    <a16:creationId xmlns:a16="http://schemas.microsoft.com/office/drawing/2014/main" id="{E2714B27-2BF9-4A4F-93EB-131FDB464329}"/>
                  </a:ext>
                </a:extLst>
              </p:cNvPr>
              <p:cNvSpPr/>
              <p:nvPr/>
            </p:nvSpPr>
            <p:spPr>
              <a:xfrm>
                <a:off x="7246438"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0 w 15136"/>
                  <a:gd name="connsiteY15" fmla="*/ 9049 h 18383"/>
                  <a:gd name="connsiteX16" fmla="*/ 2761 w 15136"/>
                  <a:gd name="connsiteY16" fmla="*/ 13049 h 18383"/>
                  <a:gd name="connsiteX17" fmla="*/ 6378 w 15136"/>
                  <a:gd name="connsiteY17" fmla="*/ 16193 h 18383"/>
                  <a:gd name="connsiteX18" fmla="*/ 11900 w 15136"/>
                  <a:gd name="connsiteY18" fmla="*/ 10001 h 18383"/>
                  <a:gd name="connsiteX19" fmla="*/ 11900 w 15136"/>
                  <a:gd name="connsiteY19" fmla="*/ 9049 h 18383"/>
                  <a:gd name="connsiteX20" fmla="*/ 9900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0" y="9049"/>
                    </a:moveTo>
                    <a:cubicBezTo>
                      <a:pt x="5141" y="9049"/>
                      <a:pt x="2761" y="10478"/>
                      <a:pt x="2761" y="13049"/>
                    </a:cubicBezTo>
                    <a:cubicBezTo>
                      <a:pt x="2761" y="14954"/>
                      <a:pt x="4093" y="16193"/>
                      <a:pt x="6378" y="16193"/>
                    </a:cubicBezTo>
                    <a:cubicBezTo>
                      <a:pt x="9425" y="16193"/>
                      <a:pt x="11900" y="13430"/>
                      <a:pt x="11900" y="10001"/>
                    </a:cubicBezTo>
                    <a:lnTo>
                      <a:pt x="11900" y="9049"/>
                    </a:lnTo>
                    <a:cubicBezTo>
                      <a:pt x="11233" y="9049"/>
                      <a:pt x="10567" y="9049"/>
                      <a:pt x="9900"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2" name="Freeform 141">
                <a:extLst>
                  <a:ext uri="{FF2B5EF4-FFF2-40B4-BE49-F238E27FC236}">
                    <a16:creationId xmlns:a16="http://schemas.microsoft.com/office/drawing/2014/main" id="{B97C9503-34E8-0E4F-A162-B65091C0BEB3}"/>
                  </a:ext>
                </a:extLst>
              </p:cNvPr>
              <p:cNvSpPr/>
              <p:nvPr/>
            </p:nvSpPr>
            <p:spPr>
              <a:xfrm>
                <a:off x="7265382"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3" name="Freeform 142">
                <a:extLst>
                  <a:ext uri="{FF2B5EF4-FFF2-40B4-BE49-F238E27FC236}">
                    <a16:creationId xmlns:a16="http://schemas.microsoft.com/office/drawing/2014/main" id="{53A57956-4F2F-0E44-A799-9D40C8FD0E70}"/>
                  </a:ext>
                </a:extLst>
              </p:cNvPr>
              <p:cNvSpPr/>
              <p:nvPr/>
            </p:nvSpPr>
            <p:spPr>
              <a:xfrm>
                <a:off x="7283755"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4" name="Freeform 143">
                <a:extLst>
                  <a:ext uri="{FF2B5EF4-FFF2-40B4-BE49-F238E27FC236}">
                    <a16:creationId xmlns:a16="http://schemas.microsoft.com/office/drawing/2014/main" id="{A86F6AB4-6726-A347-9323-737D1BC8B8E6}"/>
                  </a:ext>
                </a:extLst>
              </p:cNvPr>
              <p:cNvSpPr/>
              <p:nvPr/>
            </p:nvSpPr>
            <p:spPr>
              <a:xfrm>
                <a:off x="7300891"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621"/>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5" name="Freeform 144">
                <a:extLst>
                  <a:ext uri="{FF2B5EF4-FFF2-40B4-BE49-F238E27FC236}">
                    <a16:creationId xmlns:a16="http://schemas.microsoft.com/office/drawing/2014/main" id="{C2FFC2E8-0ED2-1D45-B1EF-A4ADD2183F83}"/>
                  </a:ext>
                </a:extLst>
              </p:cNvPr>
              <p:cNvSpPr/>
              <p:nvPr/>
            </p:nvSpPr>
            <p:spPr>
              <a:xfrm>
                <a:off x="7317836" y="4982432"/>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1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1"/>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6" name="Freeform 145">
                <a:extLst>
                  <a:ext uri="{FF2B5EF4-FFF2-40B4-BE49-F238E27FC236}">
                    <a16:creationId xmlns:a16="http://schemas.microsoft.com/office/drawing/2014/main" id="{7ABABA26-5C0A-4542-BEA6-126346C89453}"/>
                  </a:ext>
                </a:extLst>
              </p:cNvPr>
              <p:cNvSpPr/>
              <p:nvPr/>
            </p:nvSpPr>
            <p:spPr>
              <a:xfrm>
                <a:off x="7339636"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5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5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5" y="21812"/>
                    </a:moveTo>
                    <a:cubicBezTo>
                      <a:pt x="9901" y="21812"/>
                      <a:pt x="11709" y="19336"/>
                      <a:pt x="11709" y="14859"/>
                    </a:cubicBezTo>
                    <a:cubicBezTo>
                      <a:pt x="11709" y="10477"/>
                      <a:pt x="9901" y="8001"/>
                      <a:pt x="7140" y="8001"/>
                    </a:cubicBezTo>
                    <a:cubicBezTo>
                      <a:pt x="4665" y="8001"/>
                      <a:pt x="2570" y="10192"/>
                      <a:pt x="2570" y="13430"/>
                    </a:cubicBezTo>
                    <a:lnTo>
                      <a:pt x="2570" y="16288"/>
                    </a:lnTo>
                    <a:cubicBezTo>
                      <a:pt x="2570" y="19812"/>
                      <a:pt x="4474" y="21812"/>
                      <a:pt x="7045" y="2181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7" name="Freeform 146">
                <a:extLst>
                  <a:ext uri="{FF2B5EF4-FFF2-40B4-BE49-F238E27FC236}">
                    <a16:creationId xmlns:a16="http://schemas.microsoft.com/office/drawing/2014/main" id="{4E3A10E6-8A46-F147-A720-FAC57E317F35}"/>
                  </a:ext>
                </a:extLst>
              </p:cNvPr>
              <p:cNvSpPr/>
              <p:nvPr/>
            </p:nvSpPr>
            <p:spPr>
              <a:xfrm>
                <a:off x="7356390"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2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2"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8" name="Freeform 147">
                <a:extLst>
                  <a:ext uri="{FF2B5EF4-FFF2-40B4-BE49-F238E27FC236}">
                    <a16:creationId xmlns:a16="http://schemas.microsoft.com/office/drawing/2014/main" id="{B26F7DB9-0501-9644-904E-E9C4C39245FF}"/>
                  </a:ext>
                </a:extLst>
              </p:cNvPr>
              <p:cNvSpPr/>
              <p:nvPr/>
            </p:nvSpPr>
            <p:spPr>
              <a:xfrm>
                <a:off x="738456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1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1" y="5620"/>
                    </a:cubicBezTo>
                    <a:cubicBezTo>
                      <a:pt x="11804" y="5620"/>
                      <a:pt x="13803" y="8001"/>
                      <a:pt x="13803" y="12573"/>
                    </a:cubicBezTo>
                    <a:lnTo>
                      <a:pt x="13803" y="23717"/>
                    </a:lnTo>
                    <a:lnTo>
                      <a:pt x="11233" y="23717"/>
                    </a:lnTo>
                    <a:lnTo>
                      <a:pt x="11233" y="12383"/>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49" name="Freeform 148">
                <a:extLst>
                  <a:ext uri="{FF2B5EF4-FFF2-40B4-BE49-F238E27FC236}">
                    <a16:creationId xmlns:a16="http://schemas.microsoft.com/office/drawing/2014/main" id="{35FB452D-7618-354C-A9FE-1367C3638459}"/>
                  </a:ext>
                </a:extLst>
              </p:cNvPr>
              <p:cNvSpPr/>
              <p:nvPr/>
            </p:nvSpPr>
            <p:spPr>
              <a:xfrm>
                <a:off x="7401704"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089"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0" name="Freeform 149">
                <a:extLst>
                  <a:ext uri="{FF2B5EF4-FFF2-40B4-BE49-F238E27FC236}">
                    <a16:creationId xmlns:a16="http://schemas.microsoft.com/office/drawing/2014/main" id="{EB14538D-00A5-814B-8F67-7183E79BF79E}"/>
                  </a:ext>
                </a:extLst>
              </p:cNvPr>
              <p:cNvSpPr/>
              <p:nvPr/>
            </p:nvSpPr>
            <p:spPr>
              <a:xfrm>
                <a:off x="742083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1" name="Freeform 150">
                <a:extLst>
                  <a:ext uri="{FF2B5EF4-FFF2-40B4-BE49-F238E27FC236}">
                    <a16:creationId xmlns:a16="http://schemas.microsoft.com/office/drawing/2014/main" id="{86B2DB34-F296-0841-B1B3-16F25D39B749}"/>
                  </a:ext>
                </a:extLst>
              </p:cNvPr>
              <p:cNvSpPr/>
              <p:nvPr/>
            </p:nvSpPr>
            <p:spPr>
              <a:xfrm>
                <a:off x="7427121" y="4980717"/>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50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50"/>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0"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2" name="Freeform 151">
                <a:extLst>
                  <a:ext uri="{FF2B5EF4-FFF2-40B4-BE49-F238E27FC236}">
                    <a16:creationId xmlns:a16="http://schemas.microsoft.com/office/drawing/2014/main" id="{BC3F8844-B69B-084B-9EB7-86F34E0D0392}"/>
                  </a:ext>
                </a:extLst>
              </p:cNvPr>
              <p:cNvSpPr/>
              <p:nvPr/>
            </p:nvSpPr>
            <p:spPr>
              <a:xfrm>
                <a:off x="745530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3" name="Freeform 152">
                <a:extLst>
                  <a:ext uri="{FF2B5EF4-FFF2-40B4-BE49-F238E27FC236}">
                    <a16:creationId xmlns:a16="http://schemas.microsoft.com/office/drawing/2014/main" id="{6DA6A8C0-540C-AD4C-A969-526939C5F378}"/>
                  </a:ext>
                </a:extLst>
              </p:cNvPr>
              <p:cNvSpPr/>
              <p:nvPr/>
            </p:nvSpPr>
            <p:spPr>
              <a:xfrm>
                <a:off x="7464629"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4" name="Freeform 153">
                <a:extLst>
                  <a:ext uri="{FF2B5EF4-FFF2-40B4-BE49-F238E27FC236}">
                    <a16:creationId xmlns:a16="http://schemas.microsoft.com/office/drawing/2014/main" id="{2C69FBC0-8243-D24D-A067-19C7C341BF37}"/>
                  </a:ext>
                </a:extLst>
              </p:cNvPr>
              <p:cNvSpPr/>
              <p:nvPr/>
            </p:nvSpPr>
            <p:spPr>
              <a:xfrm>
                <a:off x="7482335"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3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3"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5" name="Freeform 154">
                <a:extLst>
                  <a:ext uri="{FF2B5EF4-FFF2-40B4-BE49-F238E27FC236}">
                    <a16:creationId xmlns:a16="http://schemas.microsoft.com/office/drawing/2014/main" id="{F02ED35A-F2E0-1C4A-8355-CF75F58A44DA}"/>
                  </a:ext>
                </a:extLst>
              </p:cNvPr>
              <p:cNvSpPr/>
              <p:nvPr/>
            </p:nvSpPr>
            <p:spPr>
              <a:xfrm>
                <a:off x="7499280" y="4986432"/>
                <a:ext cx="14565" cy="24098"/>
              </a:xfrm>
              <a:custGeom>
                <a:avLst/>
                <a:gdLst>
                  <a:gd name="connsiteX0" fmla="*/ 0 w 14565"/>
                  <a:gd name="connsiteY0" fmla="*/ 476 h 24098"/>
                  <a:gd name="connsiteX1" fmla="*/ 2380 w 14565"/>
                  <a:gd name="connsiteY1" fmla="*/ 476 h 24098"/>
                  <a:gd name="connsiteX2" fmla="*/ 2380 w 14565"/>
                  <a:gd name="connsiteY2" fmla="*/ 3905 h 24098"/>
                  <a:gd name="connsiteX3" fmla="*/ 7806 w 14565"/>
                  <a:gd name="connsiteY3" fmla="*/ 0 h 24098"/>
                  <a:gd name="connsiteX4" fmla="*/ 14565 w 14565"/>
                  <a:gd name="connsiteY4" fmla="*/ 9144 h 24098"/>
                  <a:gd name="connsiteX5" fmla="*/ 7616 w 14565"/>
                  <a:gd name="connsiteY5" fmla="*/ 18383 h 24098"/>
                  <a:gd name="connsiteX6" fmla="*/ 2570 w 14565"/>
                  <a:gd name="connsiteY6" fmla="*/ 15240 h 24098"/>
                  <a:gd name="connsiteX7" fmla="*/ 2570 w 14565"/>
                  <a:gd name="connsiteY7" fmla="*/ 24098 h 24098"/>
                  <a:gd name="connsiteX8" fmla="*/ 0 w 14565"/>
                  <a:gd name="connsiteY8" fmla="*/ 24098 h 24098"/>
                  <a:gd name="connsiteX9" fmla="*/ 0 w 14565"/>
                  <a:gd name="connsiteY9" fmla="*/ 476 h 24098"/>
                  <a:gd name="connsiteX10" fmla="*/ 7044 w 14565"/>
                  <a:gd name="connsiteY10" fmla="*/ 16097 h 24098"/>
                  <a:gd name="connsiteX11" fmla="*/ 11709 w 14565"/>
                  <a:gd name="connsiteY11" fmla="*/ 9144 h 24098"/>
                  <a:gd name="connsiteX12" fmla="*/ 7140 w 14565"/>
                  <a:gd name="connsiteY12" fmla="*/ 2286 h 24098"/>
                  <a:gd name="connsiteX13" fmla="*/ 2570 w 14565"/>
                  <a:gd name="connsiteY13" fmla="*/ 7715 h 24098"/>
                  <a:gd name="connsiteX14" fmla="*/ 2570 w 14565"/>
                  <a:gd name="connsiteY14" fmla="*/ 10668 h 24098"/>
                  <a:gd name="connsiteX15" fmla="*/ 7044 w 14565"/>
                  <a:gd name="connsiteY15" fmla="*/ 16097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0" y="476"/>
                    </a:moveTo>
                    <a:lnTo>
                      <a:pt x="2380" y="476"/>
                    </a:lnTo>
                    <a:lnTo>
                      <a:pt x="2380" y="3905"/>
                    </a:lnTo>
                    <a:cubicBezTo>
                      <a:pt x="3618" y="1333"/>
                      <a:pt x="5426" y="0"/>
                      <a:pt x="7806" y="0"/>
                    </a:cubicBezTo>
                    <a:cubicBezTo>
                      <a:pt x="11614" y="0"/>
                      <a:pt x="14565" y="3524"/>
                      <a:pt x="14565" y="9144"/>
                    </a:cubicBezTo>
                    <a:cubicBezTo>
                      <a:pt x="14565" y="14859"/>
                      <a:pt x="11519" y="18383"/>
                      <a:pt x="7616" y="18383"/>
                    </a:cubicBezTo>
                    <a:cubicBezTo>
                      <a:pt x="5617" y="18383"/>
                      <a:pt x="3713" y="17336"/>
                      <a:pt x="2570" y="15240"/>
                    </a:cubicBezTo>
                    <a:lnTo>
                      <a:pt x="2570" y="24098"/>
                    </a:lnTo>
                    <a:lnTo>
                      <a:pt x="0" y="24098"/>
                    </a:lnTo>
                    <a:lnTo>
                      <a:pt x="0" y="476"/>
                    </a:lnTo>
                    <a:close/>
                    <a:moveTo>
                      <a:pt x="7044" y="16097"/>
                    </a:moveTo>
                    <a:cubicBezTo>
                      <a:pt x="9901" y="16097"/>
                      <a:pt x="11709" y="13621"/>
                      <a:pt x="11709" y="9144"/>
                    </a:cubicBezTo>
                    <a:cubicBezTo>
                      <a:pt x="11709" y="4763"/>
                      <a:pt x="9901" y="2286"/>
                      <a:pt x="7140" y="2286"/>
                    </a:cubicBezTo>
                    <a:cubicBezTo>
                      <a:pt x="4665" y="2286"/>
                      <a:pt x="2570" y="4477"/>
                      <a:pt x="2570" y="7715"/>
                    </a:cubicBezTo>
                    <a:lnTo>
                      <a:pt x="2570" y="10668"/>
                    </a:lnTo>
                    <a:cubicBezTo>
                      <a:pt x="2570" y="14097"/>
                      <a:pt x="4474" y="16097"/>
                      <a:pt x="7044" y="16097"/>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6" name="Freeform 155">
                <a:extLst>
                  <a:ext uri="{FF2B5EF4-FFF2-40B4-BE49-F238E27FC236}">
                    <a16:creationId xmlns:a16="http://schemas.microsoft.com/office/drawing/2014/main" id="{847FE40D-E63F-6748-B55F-C49EC451A0CF}"/>
                  </a:ext>
                </a:extLst>
              </p:cNvPr>
              <p:cNvSpPr/>
              <p:nvPr/>
            </p:nvSpPr>
            <p:spPr>
              <a:xfrm>
                <a:off x="7516130"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7" name="Freeform 156">
                <a:extLst>
                  <a:ext uri="{FF2B5EF4-FFF2-40B4-BE49-F238E27FC236}">
                    <a16:creationId xmlns:a16="http://schemas.microsoft.com/office/drawing/2014/main" id="{20B79C36-290E-CD4A-94B3-C435709569D6}"/>
                  </a:ext>
                </a:extLst>
              </p:cNvPr>
              <p:cNvSpPr/>
              <p:nvPr/>
            </p:nvSpPr>
            <p:spPr>
              <a:xfrm>
                <a:off x="7535360"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8" name="Freeform 157">
                <a:extLst>
                  <a:ext uri="{FF2B5EF4-FFF2-40B4-BE49-F238E27FC236}">
                    <a16:creationId xmlns:a16="http://schemas.microsoft.com/office/drawing/2014/main" id="{DED72256-ECF4-8248-B800-86A0AEED6FCC}"/>
                  </a:ext>
                </a:extLst>
              </p:cNvPr>
              <p:cNvSpPr/>
              <p:nvPr/>
            </p:nvSpPr>
            <p:spPr>
              <a:xfrm>
                <a:off x="7552305" y="4986432"/>
                <a:ext cx="13993" cy="18478"/>
              </a:xfrm>
              <a:custGeom>
                <a:avLst/>
                <a:gdLst>
                  <a:gd name="connsiteX0" fmla="*/ 2189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89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89"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69"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89"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59" name="Freeform 158">
                <a:extLst>
                  <a:ext uri="{FF2B5EF4-FFF2-40B4-BE49-F238E27FC236}">
                    <a16:creationId xmlns:a16="http://schemas.microsoft.com/office/drawing/2014/main" id="{E40A859B-1BFC-7744-AB98-9C05D401FEE8}"/>
                  </a:ext>
                </a:extLst>
              </p:cNvPr>
              <p:cNvSpPr/>
              <p:nvPr/>
            </p:nvSpPr>
            <p:spPr>
              <a:xfrm>
                <a:off x="7569345"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0" name="Freeform 159">
                <a:extLst>
                  <a:ext uri="{FF2B5EF4-FFF2-40B4-BE49-F238E27FC236}">
                    <a16:creationId xmlns:a16="http://schemas.microsoft.com/office/drawing/2014/main" id="{58732CEE-BBB4-164D-A2F4-BAB48BB75B75}"/>
                  </a:ext>
                </a:extLst>
              </p:cNvPr>
              <p:cNvSpPr/>
              <p:nvPr/>
            </p:nvSpPr>
            <p:spPr>
              <a:xfrm>
                <a:off x="7576771" y="4980717"/>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479"/>
                      <a:pt x="11614" y="24003"/>
                      <a:pt x="7711" y="24003"/>
                    </a:cubicBezTo>
                    <a:cubicBezTo>
                      <a:pt x="5521" y="24003"/>
                      <a:pt x="3808" y="22955"/>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379" y="21812"/>
                      <a:pt x="7044" y="2181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1" name="Freeform 160">
                <a:extLst>
                  <a:ext uri="{FF2B5EF4-FFF2-40B4-BE49-F238E27FC236}">
                    <a16:creationId xmlns:a16="http://schemas.microsoft.com/office/drawing/2014/main" id="{DD8EFE56-729F-2043-8656-8FA3F0881D53}"/>
                  </a:ext>
                </a:extLst>
              </p:cNvPr>
              <p:cNvSpPr/>
              <p:nvPr/>
            </p:nvSpPr>
            <p:spPr>
              <a:xfrm>
                <a:off x="7594858" y="4980717"/>
                <a:ext cx="2570" cy="23717"/>
              </a:xfrm>
              <a:custGeom>
                <a:avLst/>
                <a:gdLst>
                  <a:gd name="connsiteX0" fmla="*/ 0 w 2570"/>
                  <a:gd name="connsiteY0" fmla="*/ 0 h 23717"/>
                  <a:gd name="connsiteX1" fmla="*/ 2570 w 2570"/>
                  <a:gd name="connsiteY1" fmla="*/ 0 h 23717"/>
                  <a:gd name="connsiteX2" fmla="*/ 2570 w 2570"/>
                  <a:gd name="connsiteY2" fmla="*/ 23717 h 23717"/>
                  <a:gd name="connsiteX3" fmla="*/ 0 w 2570"/>
                  <a:gd name="connsiteY3" fmla="*/ 23717 h 23717"/>
                  <a:gd name="connsiteX4" fmla="*/ 0 w 2570"/>
                  <a:gd name="connsiteY4" fmla="*/ 0 h 23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0" h="23717">
                    <a:moveTo>
                      <a:pt x="0" y="0"/>
                    </a:moveTo>
                    <a:lnTo>
                      <a:pt x="2570" y="0"/>
                    </a:lnTo>
                    <a:lnTo>
                      <a:pt x="2570" y="23717"/>
                    </a:lnTo>
                    <a:lnTo>
                      <a:pt x="0" y="23717"/>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2" name="Freeform 161">
                <a:extLst>
                  <a:ext uri="{FF2B5EF4-FFF2-40B4-BE49-F238E27FC236}">
                    <a16:creationId xmlns:a16="http://schemas.microsoft.com/office/drawing/2014/main" id="{486EB506-C951-0349-8B81-A53FB796BB3F}"/>
                  </a:ext>
                </a:extLst>
              </p:cNvPr>
              <p:cNvSpPr/>
              <p:nvPr/>
            </p:nvSpPr>
            <p:spPr>
              <a:xfrm>
                <a:off x="760104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6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6"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3" name="Freeform 162">
                <a:extLst>
                  <a:ext uri="{FF2B5EF4-FFF2-40B4-BE49-F238E27FC236}">
                    <a16:creationId xmlns:a16="http://schemas.microsoft.com/office/drawing/2014/main" id="{D878F0C8-5A47-BD44-A51B-16C7F92D22A0}"/>
                  </a:ext>
                </a:extLst>
              </p:cNvPr>
              <p:cNvSpPr/>
              <p:nvPr/>
            </p:nvSpPr>
            <p:spPr>
              <a:xfrm>
                <a:off x="7626939" y="4980432"/>
                <a:ext cx="10947" cy="24002"/>
              </a:xfrm>
              <a:custGeom>
                <a:avLst/>
                <a:gdLst>
                  <a:gd name="connsiteX0" fmla="*/ 3141 w 10947"/>
                  <a:gd name="connsiteY0" fmla="*/ 8382 h 24002"/>
                  <a:gd name="connsiteX1" fmla="*/ 0 w 10947"/>
                  <a:gd name="connsiteY1" fmla="*/ 8382 h 24002"/>
                  <a:gd name="connsiteX2" fmla="*/ 0 w 10947"/>
                  <a:gd name="connsiteY2" fmla="*/ 6477 h 24002"/>
                  <a:gd name="connsiteX3" fmla="*/ 3141 w 10947"/>
                  <a:gd name="connsiteY3" fmla="*/ 6477 h 24002"/>
                  <a:gd name="connsiteX4" fmla="*/ 3141 w 10947"/>
                  <a:gd name="connsiteY4" fmla="*/ 6382 h 24002"/>
                  <a:gd name="connsiteX5" fmla="*/ 8377 w 10947"/>
                  <a:gd name="connsiteY5" fmla="*/ 0 h 24002"/>
                  <a:gd name="connsiteX6" fmla="*/ 10948 w 10947"/>
                  <a:gd name="connsiteY6" fmla="*/ 190 h 24002"/>
                  <a:gd name="connsiteX7" fmla="*/ 10948 w 10947"/>
                  <a:gd name="connsiteY7" fmla="*/ 2381 h 24002"/>
                  <a:gd name="connsiteX8" fmla="*/ 8853 w 10947"/>
                  <a:gd name="connsiteY8" fmla="*/ 2191 h 24002"/>
                  <a:gd name="connsiteX9" fmla="*/ 5712 w 10947"/>
                  <a:gd name="connsiteY9" fmla="*/ 5810 h 24002"/>
                  <a:gd name="connsiteX10" fmla="*/ 5712 w 10947"/>
                  <a:gd name="connsiteY10" fmla="*/ 6477 h 24002"/>
                  <a:gd name="connsiteX11" fmla="*/ 9901 w 10947"/>
                  <a:gd name="connsiteY11" fmla="*/ 6477 h 24002"/>
                  <a:gd name="connsiteX12" fmla="*/ 9901 w 10947"/>
                  <a:gd name="connsiteY12" fmla="*/ 8382 h 24002"/>
                  <a:gd name="connsiteX13" fmla="*/ 5712 w 10947"/>
                  <a:gd name="connsiteY13" fmla="*/ 8382 h 24002"/>
                  <a:gd name="connsiteX14" fmla="*/ 5712 w 10947"/>
                  <a:gd name="connsiteY14" fmla="*/ 24003 h 24002"/>
                  <a:gd name="connsiteX15" fmla="*/ 3141 w 10947"/>
                  <a:gd name="connsiteY15" fmla="*/ 24003 h 24002"/>
                  <a:gd name="connsiteX16" fmla="*/ 3141 w 10947"/>
                  <a:gd name="connsiteY16" fmla="*/ 838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2">
                    <a:moveTo>
                      <a:pt x="3141" y="8382"/>
                    </a:moveTo>
                    <a:lnTo>
                      <a:pt x="0" y="8382"/>
                    </a:lnTo>
                    <a:lnTo>
                      <a:pt x="0" y="6477"/>
                    </a:lnTo>
                    <a:lnTo>
                      <a:pt x="3141" y="6477"/>
                    </a:lnTo>
                    <a:cubicBezTo>
                      <a:pt x="3141" y="6477"/>
                      <a:pt x="3141" y="6382"/>
                      <a:pt x="3141" y="6382"/>
                    </a:cubicBezTo>
                    <a:cubicBezTo>
                      <a:pt x="3141" y="2096"/>
                      <a:pt x="4855" y="0"/>
                      <a:pt x="8377" y="0"/>
                    </a:cubicBezTo>
                    <a:cubicBezTo>
                      <a:pt x="9234" y="0"/>
                      <a:pt x="10091" y="95"/>
                      <a:pt x="10948" y="190"/>
                    </a:cubicBezTo>
                    <a:lnTo>
                      <a:pt x="10948" y="2381"/>
                    </a:lnTo>
                    <a:cubicBezTo>
                      <a:pt x="9996" y="2191"/>
                      <a:pt x="9329" y="2191"/>
                      <a:pt x="8853" y="2191"/>
                    </a:cubicBezTo>
                    <a:cubicBezTo>
                      <a:pt x="6664" y="2191"/>
                      <a:pt x="5712" y="3334"/>
                      <a:pt x="5712" y="5810"/>
                    </a:cubicBezTo>
                    <a:cubicBezTo>
                      <a:pt x="5712" y="6001"/>
                      <a:pt x="5712" y="6286"/>
                      <a:pt x="5712" y="6477"/>
                    </a:cubicBezTo>
                    <a:lnTo>
                      <a:pt x="9901" y="6477"/>
                    </a:lnTo>
                    <a:lnTo>
                      <a:pt x="9901" y="8382"/>
                    </a:lnTo>
                    <a:lnTo>
                      <a:pt x="5712" y="8382"/>
                    </a:lnTo>
                    <a:lnTo>
                      <a:pt x="5712" y="24003"/>
                    </a:lnTo>
                    <a:lnTo>
                      <a:pt x="3141" y="24003"/>
                    </a:lnTo>
                    <a:lnTo>
                      <a:pt x="3141"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4" name="Freeform 163">
                <a:extLst>
                  <a:ext uri="{FF2B5EF4-FFF2-40B4-BE49-F238E27FC236}">
                    <a16:creationId xmlns:a16="http://schemas.microsoft.com/office/drawing/2014/main" id="{0C0FA020-68C2-0648-B83E-2D1E179E980B}"/>
                  </a:ext>
                </a:extLst>
              </p:cNvPr>
              <p:cNvSpPr/>
              <p:nvPr/>
            </p:nvSpPr>
            <p:spPr>
              <a:xfrm>
                <a:off x="7637506" y="4986432"/>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947 w 15802"/>
                  <a:gd name="connsiteY5" fmla="*/ 9239 h 18478"/>
                  <a:gd name="connsiteX6" fmla="*/ 7901 w 15802"/>
                  <a:gd name="connsiteY6" fmla="*/ 2191 h 18478"/>
                  <a:gd name="connsiteX7" fmla="*/ 2856 w 15802"/>
                  <a:gd name="connsiteY7" fmla="*/ 9239 h 18478"/>
                  <a:gd name="connsiteX8" fmla="*/ 7901 w 15802"/>
                  <a:gd name="connsiteY8" fmla="*/ 16288 h 18478"/>
                  <a:gd name="connsiteX9" fmla="*/ 12947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947" y="9239"/>
                    </a:moveTo>
                    <a:cubicBezTo>
                      <a:pt x="12947" y="4763"/>
                      <a:pt x="10948" y="2191"/>
                      <a:pt x="7901" y="2191"/>
                    </a:cubicBezTo>
                    <a:cubicBezTo>
                      <a:pt x="4855" y="2191"/>
                      <a:pt x="2856" y="4763"/>
                      <a:pt x="2856" y="9239"/>
                    </a:cubicBezTo>
                    <a:cubicBezTo>
                      <a:pt x="2856" y="13716"/>
                      <a:pt x="4855" y="16288"/>
                      <a:pt x="7901" y="16288"/>
                    </a:cubicBezTo>
                    <a:cubicBezTo>
                      <a:pt x="10948" y="16288"/>
                      <a:pt x="12947" y="13621"/>
                      <a:pt x="12947"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5" name="Freeform 164">
                <a:extLst>
                  <a:ext uri="{FF2B5EF4-FFF2-40B4-BE49-F238E27FC236}">
                    <a16:creationId xmlns:a16="http://schemas.microsoft.com/office/drawing/2014/main" id="{84D5CD4F-2564-DC49-AAE9-178F8BBED13F}"/>
                  </a:ext>
                </a:extLst>
              </p:cNvPr>
              <p:cNvSpPr/>
              <p:nvPr/>
            </p:nvSpPr>
            <p:spPr>
              <a:xfrm>
                <a:off x="7656640" y="4986337"/>
                <a:ext cx="8662" cy="18192"/>
              </a:xfrm>
              <a:custGeom>
                <a:avLst/>
                <a:gdLst>
                  <a:gd name="connsiteX0" fmla="*/ 95 w 8662"/>
                  <a:gd name="connsiteY0" fmla="*/ 571 h 18192"/>
                  <a:gd name="connsiteX1" fmla="*/ 2570 w 8662"/>
                  <a:gd name="connsiteY1" fmla="*/ 571 h 18192"/>
                  <a:gd name="connsiteX2" fmla="*/ 2570 w 8662"/>
                  <a:gd name="connsiteY2" fmla="*/ 4477 h 18192"/>
                  <a:gd name="connsiteX3" fmla="*/ 7711 w 8662"/>
                  <a:gd name="connsiteY3" fmla="*/ 0 h 18192"/>
                  <a:gd name="connsiteX4" fmla="*/ 8663 w 8662"/>
                  <a:gd name="connsiteY4" fmla="*/ 95 h 18192"/>
                  <a:gd name="connsiteX5" fmla="*/ 8663 w 8662"/>
                  <a:gd name="connsiteY5" fmla="*/ 2762 h 18192"/>
                  <a:gd name="connsiteX6" fmla="*/ 8187 w 8662"/>
                  <a:gd name="connsiteY6" fmla="*/ 2762 h 18192"/>
                  <a:gd name="connsiteX7" fmla="*/ 2665 w 8662"/>
                  <a:gd name="connsiteY7" fmla="*/ 9334 h 18192"/>
                  <a:gd name="connsiteX8" fmla="*/ 2665 w 8662"/>
                  <a:gd name="connsiteY8" fmla="*/ 18193 h 18192"/>
                  <a:gd name="connsiteX9" fmla="*/ 0 w 8662"/>
                  <a:gd name="connsiteY9" fmla="*/ 18193 h 18192"/>
                  <a:gd name="connsiteX10" fmla="*/ 0 w 8662"/>
                  <a:gd name="connsiteY10" fmla="*/ 571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192">
                    <a:moveTo>
                      <a:pt x="95" y="571"/>
                    </a:moveTo>
                    <a:lnTo>
                      <a:pt x="2570" y="571"/>
                    </a:lnTo>
                    <a:lnTo>
                      <a:pt x="2570" y="4477"/>
                    </a:lnTo>
                    <a:cubicBezTo>
                      <a:pt x="3618" y="1524"/>
                      <a:pt x="5236" y="0"/>
                      <a:pt x="7711" y="0"/>
                    </a:cubicBezTo>
                    <a:cubicBezTo>
                      <a:pt x="7996" y="0"/>
                      <a:pt x="8282" y="0"/>
                      <a:pt x="8663" y="95"/>
                    </a:cubicBezTo>
                    <a:lnTo>
                      <a:pt x="8663" y="2762"/>
                    </a:lnTo>
                    <a:cubicBezTo>
                      <a:pt x="8473" y="2762"/>
                      <a:pt x="8377" y="2762"/>
                      <a:pt x="8187" y="2762"/>
                    </a:cubicBezTo>
                    <a:cubicBezTo>
                      <a:pt x="4855" y="2762"/>
                      <a:pt x="2665" y="5239"/>
                      <a:pt x="2665" y="9334"/>
                    </a:cubicBezTo>
                    <a:lnTo>
                      <a:pt x="2665" y="18193"/>
                    </a:lnTo>
                    <a:lnTo>
                      <a:pt x="0" y="18193"/>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6" name="Freeform 165">
                <a:extLst>
                  <a:ext uri="{FF2B5EF4-FFF2-40B4-BE49-F238E27FC236}">
                    <a16:creationId xmlns:a16="http://schemas.microsoft.com/office/drawing/2014/main" id="{3CFA77F3-41AA-814F-94CE-EE562F696542}"/>
                  </a:ext>
                </a:extLst>
              </p:cNvPr>
              <p:cNvSpPr/>
              <p:nvPr/>
            </p:nvSpPr>
            <p:spPr>
              <a:xfrm>
                <a:off x="7675204" y="4986432"/>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3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96" y="9049"/>
                    </a:moveTo>
                    <a:cubicBezTo>
                      <a:pt x="5236" y="9049"/>
                      <a:pt x="2856" y="10478"/>
                      <a:pt x="2856" y="13049"/>
                    </a:cubicBezTo>
                    <a:cubicBezTo>
                      <a:pt x="2856" y="14954"/>
                      <a:pt x="4189" y="16193"/>
                      <a:pt x="6473" y="16193"/>
                    </a:cubicBezTo>
                    <a:cubicBezTo>
                      <a:pt x="9520" y="16193"/>
                      <a:pt x="11995" y="13430"/>
                      <a:pt x="11995" y="10001"/>
                    </a:cubicBezTo>
                    <a:lnTo>
                      <a:pt x="11995" y="9049"/>
                    </a:lnTo>
                    <a:cubicBezTo>
                      <a:pt x="11328" y="9049"/>
                      <a:pt x="10567" y="9049"/>
                      <a:pt x="9996"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7" name="Freeform 166">
                <a:extLst>
                  <a:ext uri="{FF2B5EF4-FFF2-40B4-BE49-F238E27FC236}">
                    <a16:creationId xmlns:a16="http://schemas.microsoft.com/office/drawing/2014/main" id="{ABDA854D-4B60-4F49-9C30-98B981EE75EB}"/>
                  </a:ext>
                </a:extLst>
              </p:cNvPr>
              <p:cNvSpPr/>
              <p:nvPr/>
            </p:nvSpPr>
            <p:spPr>
              <a:xfrm>
                <a:off x="7694148" y="4986432"/>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8" name="Freeform 167">
                <a:extLst>
                  <a:ext uri="{FF2B5EF4-FFF2-40B4-BE49-F238E27FC236}">
                    <a16:creationId xmlns:a16="http://schemas.microsoft.com/office/drawing/2014/main" id="{18D9594B-8464-7A4D-ADEE-98E890DF8B86}"/>
                  </a:ext>
                </a:extLst>
              </p:cNvPr>
              <p:cNvSpPr/>
              <p:nvPr/>
            </p:nvSpPr>
            <p:spPr>
              <a:xfrm>
                <a:off x="7710046" y="4986908"/>
                <a:ext cx="14850" cy="24003"/>
              </a:xfrm>
              <a:custGeom>
                <a:avLst/>
                <a:gdLst>
                  <a:gd name="connsiteX0" fmla="*/ 190 w 14850"/>
                  <a:gd name="connsiteY0" fmla="*/ 21527 h 24003"/>
                  <a:gd name="connsiteX1" fmla="*/ 2189 w 14850"/>
                  <a:gd name="connsiteY1" fmla="*/ 21812 h 24003"/>
                  <a:gd name="connsiteX2" fmla="*/ 6283 w 14850"/>
                  <a:gd name="connsiteY2" fmla="*/ 17431 h 24003"/>
                  <a:gd name="connsiteX3" fmla="*/ 0 w 14850"/>
                  <a:gd name="connsiteY3" fmla="*/ 0 h 24003"/>
                  <a:gd name="connsiteX4" fmla="*/ 2665 w 14850"/>
                  <a:gd name="connsiteY4" fmla="*/ 0 h 24003"/>
                  <a:gd name="connsiteX5" fmla="*/ 7616 w 14850"/>
                  <a:gd name="connsiteY5" fmla="*/ 14097 h 24003"/>
                  <a:gd name="connsiteX6" fmla="*/ 12566 w 14850"/>
                  <a:gd name="connsiteY6" fmla="*/ 0 h 24003"/>
                  <a:gd name="connsiteX7" fmla="*/ 14851 w 14850"/>
                  <a:gd name="connsiteY7" fmla="*/ 0 h 24003"/>
                  <a:gd name="connsiteX8" fmla="*/ 7996 w 14850"/>
                  <a:gd name="connsiteY8" fmla="*/ 18955 h 24003"/>
                  <a:gd name="connsiteX9" fmla="*/ 2189 w 14850"/>
                  <a:gd name="connsiteY9" fmla="*/ 24003 h 24003"/>
                  <a:gd name="connsiteX10" fmla="*/ 190 w 14850"/>
                  <a:gd name="connsiteY10" fmla="*/ 23717 h 24003"/>
                  <a:gd name="connsiteX11" fmla="*/ 190 w 14850"/>
                  <a:gd name="connsiteY11" fmla="*/ 21527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03">
                    <a:moveTo>
                      <a:pt x="190" y="21527"/>
                    </a:moveTo>
                    <a:cubicBezTo>
                      <a:pt x="1047" y="21717"/>
                      <a:pt x="1618" y="21812"/>
                      <a:pt x="2189" y="21812"/>
                    </a:cubicBezTo>
                    <a:cubicBezTo>
                      <a:pt x="4379" y="21812"/>
                      <a:pt x="5426" y="20479"/>
                      <a:pt x="6283" y="17431"/>
                    </a:cubicBezTo>
                    <a:lnTo>
                      <a:pt x="0" y="0"/>
                    </a:lnTo>
                    <a:lnTo>
                      <a:pt x="2665" y="0"/>
                    </a:lnTo>
                    <a:lnTo>
                      <a:pt x="7616" y="14097"/>
                    </a:lnTo>
                    <a:lnTo>
                      <a:pt x="12566" y="0"/>
                    </a:lnTo>
                    <a:lnTo>
                      <a:pt x="14851" y="0"/>
                    </a:lnTo>
                    <a:lnTo>
                      <a:pt x="7996" y="18955"/>
                    </a:lnTo>
                    <a:cubicBezTo>
                      <a:pt x="6664" y="22670"/>
                      <a:pt x="5236" y="24003"/>
                      <a:pt x="2189" y="24003"/>
                    </a:cubicBezTo>
                    <a:cubicBezTo>
                      <a:pt x="1523" y="24003"/>
                      <a:pt x="857" y="23908"/>
                      <a:pt x="190" y="23717"/>
                    </a:cubicBezTo>
                    <a:lnTo>
                      <a:pt x="190" y="2152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69" name="Freeform 168">
                <a:extLst>
                  <a:ext uri="{FF2B5EF4-FFF2-40B4-BE49-F238E27FC236}">
                    <a16:creationId xmlns:a16="http://schemas.microsoft.com/office/drawing/2014/main" id="{98CF0612-E274-3F45-B883-CC170CDE2EF1}"/>
                  </a:ext>
                </a:extLst>
              </p:cNvPr>
              <p:cNvSpPr/>
              <p:nvPr/>
            </p:nvSpPr>
            <p:spPr>
              <a:xfrm>
                <a:off x="7735844" y="4986718"/>
                <a:ext cx="13708" cy="18192"/>
              </a:xfrm>
              <a:custGeom>
                <a:avLst/>
                <a:gdLst>
                  <a:gd name="connsiteX0" fmla="*/ 13708 w 13708"/>
                  <a:gd name="connsiteY0" fmla="*/ 17717 h 18192"/>
                  <a:gd name="connsiteX1" fmla="*/ 11328 w 13708"/>
                  <a:gd name="connsiteY1" fmla="*/ 17717 h 18192"/>
                  <a:gd name="connsiteX2" fmla="*/ 11328 w 13708"/>
                  <a:gd name="connsiteY2" fmla="*/ 14478 h 18192"/>
                  <a:gd name="connsiteX3" fmla="*/ 5712 w 13708"/>
                  <a:gd name="connsiteY3" fmla="*/ 18193 h 18192"/>
                  <a:gd name="connsiteX4" fmla="*/ 0 w 13708"/>
                  <a:gd name="connsiteY4" fmla="*/ 11240 h 18192"/>
                  <a:gd name="connsiteX5" fmla="*/ 0 w 13708"/>
                  <a:gd name="connsiteY5" fmla="*/ 95 h 18192"/>
                  <a:gd name="connsiteX6" fmla="*/ 2475 w 13708"/>
                  <a:gd name="connsiteY6" fmla="*/ 95 h 18192"/>
                  <a:gd name="connsiteX7" fmla="*/ 2475 w 13708"/>
                  <a:gd name="connsiteY7" fmla="*/ 11430 h 18192"/>
                  <a:gd name="connsiteX8" fmla="*/ 6092 w 13708"/>
                  <a:gd name="connsiteY8" fmla="*/ 15907 h 18192"/>
                  <a:gd name="connsiteX9" fmla="*/ 11138 w 13708"/>
                  <a:gd name="connsiteY9" fmla="*/ 9716 h 18192"/>
                  <a:gd name="connsiteX10" fmla="*/ 11138 w 13708"/>
                  <a:gd name="connsiteY10" fmla="*/ 0 h 18192"/>
                  <a:gd name="connsiteX11" fmla="*/ 13613 w 13708"/>
                  <a:gd name="connsiteY11" fmla="*/ 0 h 18192"/>
                  <a:gd name="connsiteX12" fmla="*/ 13613 w 13708"/>
                  <a:gd name="connsiteY12" fmla="*/ 17717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08" h="18192">
                    <a:moveTo>
                      <a:pt x="13708" y="17717"/>
                    </a:moveTo>
                    <a:lnTo>
                      <a:pt x="11328" y="17717"/>
                    </a:lnTo>
                    <a:lnTo>
                      <a:pt x="11328" y="14478"/>
                    </a:lnTo>
                    <a:cubicBezTo>
                      <a:pt x="9901" y="17050"/>
                      <a:pt x="8092" y="18193"/>
                      <a:pt x="5712" y="18193"/>
                    </a:cubicBezTo>
                    <a:cubicBezTo>
                      <a:pt x="1999" y="18193"/>
                      <a:pt x="0" y="15812"/>
                      <a:pt x="0" y="11240"/>
                    </a:cubicBezTo>
                    <a:lnTo>
                      <a:pt x="0" y="95"/>
                    </a:lnTo>
                    <a:lnTo>
                      <a:pt x="2475" y="95"/>
                    </a:lnTo>
                    <a:lnTo>
                      <a:pt x="2475" y="11430"/>
                    </a:lnTo>
                    <a:cubicBezTo>
                      <a:pt x="2475" y="14383"/>
                      <a:pt x="3808" y="15907"/>
                      <a:pt x="6092" y="15907"/>
                    </a:cubicBezTo>
                    <a:cubicBezTo>
                      <a:pt x="8853" y="15907"/>
                      <a:pt x="11138" y="13430"/>
                      <a:pt x="11138" y="9716"/>
                    </a:cubicBezTo>
                    <a:lnTo>
                      <a:pt x="11138" y="0"/>
                    </a:lnTo>
                    <a:lnTo>
                      <a:pt x="13613" y="0"/>
                    </a:lnTo>
                    <a:lnTo>
                      <a:pt x="13613" y="17717"/>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0" name="Freeform 169">
                <a:extLst>
                  <a:ext uri="{FF2B5EF4-FFF2-40B4-BE49-F238E27FC236}">
                    <a16:creationId xmlns:a16="http://schemas.microsoft.com/office/drawing/2014/main" id="{0C5BB3A0-C2EC-2441-8379-B89459F68773}"/>
                  </a:ext>
                </a:extLst>
              </p:cNvPr>
              <p:cNvSpPr/>
              <p:nvPr/>
            </p:nvSpPr>
            <p:spPr>
              <a:xfrm>
                <a:off x="7752789" y="4986432"/>
                <a:ext cx="13993" cy="18478"/>
              </a:xfrm>
              <a:custGeom>
                <a:avLst/>
                <a:gdLst>
                  <a:gd name="connsiteX0" fmla="*/ 2190 w 13993"/>
                  <a:gd name="connsiteY0" fmla="*/ 12954 h 18478"/>
                  <a:gd name="connsiteX1" fmla="*/ 7140 w 13993"/>
                  <a:gd name="connsiteY1" fmla="*/ 16288 h 18478"/>
                  <a:gd name="connsiteX2" fmla="*/ 11138 w 13993"/>
                  <a:gd name="connsiteY2" fmla="*/ 13335 h 18478"/>
                  <a:gd name="connsiteX3" fmla="*/ 6092 w 13993"/>
                  <a:gd name="connsiteY3" fmla="*/ 10192 h 18478"/>
                  <a:gd name="connsiteX4" fmla="*/ 476 w 13993"/>
                  <a:gd name="connsiteY4" fmla="*/ 5239 h 18478"/>
                  <a:gd name="connsiteX5" fmla="*/ 6759 w 13993"/>
                  <a:gd name="connsiteY5" fmla="*/ 0 h 18478"/>
                  <a:gd name="connsiteX6" fmla="*/ 13137 w 13993"/>
                  <a:gd name="connsiteY6" fmla="*/ 4477 h 18478"/>
                  <a:gd name="connsiteX7" fmla="*/ 10757 w 13993"/>
                  <a:gd name="connsiteY7" fmla="*/ 4953 h 18478"/>
                  <a:gd name="connsiteX8" fmla="*/ 6759 w 13993"/>
                  <a:gd name="connsiteY8" fmla="*/ 2191 h 18478"/>
                  <a:gd name="connsiteX9" fmla="*/ 3237 w 13993"/>
                  <a:gd name="connsiteY9" fmla="*/ 4953 h 18478"/>
                  <a:gd name="connsiteX10" fmla="*/ 8568 w 13993"/>
                  <a:gd name="connsiteY10" fmla="*/ 8001 h 18478"/>
                  <a:gd name="connsiteX11" fmla="*/ 13994 w 13993"/>
                  <a:gd name="connsiteY11" fmla="*/ 13049 h 18478"/>
                  <a:gd name="connsiteX12" fmla="*/ 7330 w 13993"/>
                  <a:gd name="connsiteY12" fmla="*/ 18479 h 18478"/>
                  <a:gd name="connsiteX13" fmla="*/ 0 w 13993"/>
                  <a:gd name="connsiteY13" fmla="*/ 13430 h 18478"/>
                  <a:gd name="connsiteX14" fmla="*/ 2190 w 13993"/>
                  <a:gd name="connsiteY14" fmla="*/ 12954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993" h="18478">
                    <a:moveTo>
                      <a:pt x="2190" y="12954"/>
                    </a:moveTo>
                    <a:cubicBezTo>
                      <a:pt x="2951" y="15145"/>
                      <a:pt x="4760" y="16288"/>
                      <a:pt x="7140" y="16288"/>
                    </a:cubicBezTo>
                    <a:cubicBezTo>
                      <a:pt x="9615" y="16288"/>
                      <a:pt x="11138" y="15050"/>
                      <a:pt x="11138" y="13335"/>
                    </a:cubicBezTo>
                    <a:cubicBezTo>
                      <a:pt x="11138" y="11144"/>
                      <a:pt x="9329" y="10954"/>
                      <a:pt x="6092" y="10192"/>
                    </a:cubicBezTo>
                    <a:cubicBezTo>
                      <a:pt x="2285" y="9239"/>
                      <a:pt x="476" y="8096"/>
                      <a:pt x="476" y="5239"/>
                    </a:cubicBezTo>
                    <a:cubicBezTo>
                      <a:pt x="476" y="2286"/>
                      <a:pt x="2951" y="0"/>
                      <a:pt x="6759" y="0"/>
                    </a:cubicBezTo>
                    <a:cubicBezTo>
                      <a:pt x="9996" y="0"/>
                      <a:pt x="12280" y="1619"/>
                      <a:pt x="13137" y="4477"/>
                    </a:cubicBezTo>
                    <a:lnTo>
                      <a:pt x="10757" y="4953"/>
                    </a:lnTo>
                    <a:cubicBezTo>
                      <a:pt x="10186" y="3143"/>
                      <a:pt x="8853" y="2191"/>
                      <a:pt x="6759" y="2191"/>
                    </a:cubicBezTo>
                    <a:cubicBezTo>
                      <a:pt x="4570" y="2191"/>
                      <a:pt x="3237" y="3334"/>
                      <a:pt x="3237" y="4953"/>
                    </a:cubicBezTo>
                    <a:cubicBezTo>
                      <a:pt x="3237" y="7144"/>
                      <a:pt x="5236" y="7144"/>
                      <a:pt x="8568" y="8001"/>
                    </a:cubicBezTo>
                    <a:cubicBezTo>
                      <a:pt x="12185" y="8954"/>
                      <a:pt x="13994" y="10287"/>
                      <a:pt x="13994" y="13049"/>
                    </a:cubicBezTo>
                    <a:cubicBezTo>
                      <a:pt x="13994" y="16193"/>
                      <a:pt x="11328" y="18479"/>
                      <a:pt x="7330" y="18479"/>
                    </a:cubicBezTo>
                    <a:cubicBezTo>
                      <a:pt x="3427" y="18479"/>
                      <a:pt x="761" y="16574"/>
                      <a:pt x="0" y="13430"/>
                    </a:cubicBezTo>
                    <a:lnTo>
                      <a:pt x="2190" y="12954"/>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1" name="Freeform 170">
                <a:extLst>
                  <a:ext uri="{FF2B5EF4-FFF2-40B4-BE49-F238E27FC236}">
                    <a16:creationId xmlns:a16="http://schemas.microsoft.com/office/drawing/2014/main" id="{66B945F2-4B8A-F141-A90C-D5823DB10636}"/>
                  </a:ext>
                </a:extLst>
              </p:cNvPr>
              <p:cNvSpPr/>
              <p:nvPr/>
            </p:nvSpPr>
            <p:spPr>
              <a:xfrm>
                <a:off x="7768496" y="4986432"/>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2" name="Freeform 171">
                <a:extLst>
                  <a:ext uri="{FF2B5EF4-FFF2-40B4-BE49-F238E27FC236}">
                    <a16:creationId xmlns:a16="http://schemas.microsoft.com/office/drawing/2014/main" id="{B8539042-596C-594C-8FC6-8344E2C62462}"/>
                  </a:ext>
                </a:extLst>
              </p:cNvPr>
              <p:cNvSpPr/>
              <p:nvPr/>
            </p:nvSpPr>
            <p:spPr>
              <a:xfrm>
                <a:off x="7794485" y="4986908"/>
                <a:ext cx="22371" cy="17525"/>
              </a:xfrm>
              <a:custGeom>
                <a:avLst/>
                <a:gdLst>
                  <a:gd name="connsiteX0" fmla="*/ 0 w 22371"/>
                  <a:gd name="connsiteY0" fmla="*/ 0 h 17525"/>
                  <a:gd name="connsiteX1" fmla="*/ 2570 w 22371"/>
                  <a:gd name="connsiteY1" fmla="*/ 0 h 17525"/>
                  <a:gd name="connsiteX2" fmla="*/ 6473 w 22371"/>
                  <a:gd name="connsiteY2" fmla="*/ 14097 h 17525"/>
                  <a:gd name="connsiteX3" fmla="*/ 10091 w 22371"/>
                  <a:gd name="connsiteY3" fmla="*/ 0 h 17525"/>
                  <a:gd name="connsiteX4" fmla="*/ 12090 w 22371"/>
                  <a:gd name="connsiteY4" fmla="*/ 0 h 17525"/>
                  <a:gd name="connsiteX5" fmla="*/ 15993 w 22371"/>
                  <a:gd name="connsiteY5" fmla="*/ 14097 h 17525"/>
                  <a:gd name="connsiteX6" fmla="*/ 20086 w 22371"/>
                  <a:gd name="connsiteY6" fmla="*/ 0 h 17525"/>
                  <a:gd name="connsiteX7" fmla="*/ 22371 w 22371"/>
                  <a:gd name="connsiteY7" fmla="*/ 0 h 17525"/>
                  <a:gd name="connsiteX8" fmla="*/ 17040 w 22371"/>
                  <a:gd name="connsiteY8" fmla="*/ 17526 h 17525"/>
                  <a:gd name="connsiteX9" fmla="*/ 14755 w 22371"/>
                  <a:gd name="connsiteY9" fmla="*/ 17526 h 17525"/>
                  <a:gd name="connsiteX10" fmla="*/ 10948 w 22371"/>
                  <a:gd name="connsiteY10" fmla="*/ 3620 h 17525"/>
                  <a:gd name="connsiteX11" fmla="*/ 7425 w 22371"/>
                  <a:gd name="connsiteY11" fmla="*/ 17526 h 17525"/>
                  <a:gd name="connsiteX12" fmla="*/ 5045 w 22371"/>
                  <a:gd name="connsiteY12" fmla="*/ 17526 h 17525"/>
                  <a:gd name="connsiteX13" fmla="*/ 0 w 22371"/>
                  <a:gd name="connsiteY13" fmla="*/ 0 h 1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371" h="17525">
                    <a:moveTo>
                      <a:pt x="0" y="0"/>
                    </a:moveTo>
                    <a:lnTo>
                      <a:pt x="2570" y="0"/>
                    </a:lnTo>
                    <a:lnTo>
                      <a:pt x="6473" y="14097"/>
                    </a:lnTo>
                    <a:lnTo>
                      <a:pt x="10091" y="0"/>
                    </a:lnTo>
                    <a:lnTo>
                      <a:pt x="12090" y="0"/>
                    </a:lnTo>
                    <a:lnTo>
                      <a:pt x="15993" y="14097"/>
                    </a:lnTo>
                    <a:lnTo>
                      <a:pt x="20086" y="0"/>
                    </a:lnTo>
                    <a:lnTo>
                      <a:pt x="22371" y="0"/>
                    </a:lnTo>
                    <a:lnTo>
                      <a:pt x="17040" y="17526"/>
                    </a:lnTo>
                    <a:lnTo>
                      <a:pt x="14755" y="17526"/>
                    </a:lnTo>
                    <a:lnTo>
                      <a:pt x="10948" y="3620"/>
                    </a:lnTo>
                    <a:lnTo>
                      <a:pt x="7425" y="17526"/>
                    </a:lnTo>
                    <a:lnTo>
                      <a:pt x="5045" y="1752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3" name="Freeform 172">
                <a:extLst>
                  <a:ext uri="{FF2B5EF4-FFF2-40B4-BE49-F238E27FC236}">
                    <a16:creationId xmlns:a16="http://schemas.microsoft.com/office/drawing/2014/main" id="{68A836BE-40CE-0740-BAA2-82F4A98224FA}"/>
                  </a:ext>
                </a:extLst>
              </p:cNvPr>
              <p:cNvSpPr/>
              <p:nvPr/>
            </p:nvSpPr>
            <p:spPr>
              <a:xfrm>
                <a:off x="7819046"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4" name="Freeform 173">
                <a:extLst>
                  <a:ext uri="{FF2B5EF4-FFF2-40B4-BE49-F238E27FC236}">
                    <a16:creationId xmlns:a16="http://schemas.microsoft.com/office/drawing/2014/main" id="{8117C7EA-ED9A-5646-AC09-A6A80BD0054F}"/>
                  </a:ext>
                </a:extLst>
              </p:cNvPr>
              <p:cNvSpPr/>
              <p:nvPr/>
            </p:nvSpPr>
            <p:spPr>
              <a:xfrm>
                <a:off x="7837514" y="4980717"/>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5" name="Freeform 174">
                <a:extLst>
                  <a:ext uri="{FF2B5EF4-FFF2-40B4-BE49-F238E27FC236}">
                    <a16:creationId xmlns:a16="http://schemas.microsoft.com/office/drawing/2014/main" id="{1F5492A7-4DB6-204B-A387-28E307242156}"/>
                  </a:ext>
                </a:extLst>
              </p:cNvPr>
              <p:cNvSpPr/>
              <p:nvPr/>
            </p:nvSpPr>
            <p:spPr>
              <a:xfrm>
                <a:off x="7843797" y="4986432"/>
                <a:ext cx="14184" cy="18478"/>
              </a:xfrm>
              <a:custGeom>
                <a:avLst/>
                <a:gdLst>
                  <a:gd name="connsiteX0" fmla="*/ 7521 w 14184"/>
                  <a:gd name="connsiteY0" fmla="*/ 2191 h 18478"/>
                  <a:gd name="connsiteX1" fmla="*/ 2761 w 14184"/>
                  <a:gd name="connsiteY1" fmla="*/ 9239 h 18478"/>
                  <a:gd name="connsiteX2" fmla="*/ 7521 w 14184"/>
                  <a:gd name="connsiteY2" fmla="*/ 16193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8 h 18478"/>
                  <a:gd name="connsiteX10" fmla="*/ 7521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1" y="2191"/>
                    </a:moveTo>
                    <a:cubicBezTo>
                      <a:pt x="4760" y="2191"/>
                      <a:pt x="2761" y="4763"/>
                      <a:pt x="2761" y="9239"/>
                    </a:cubicBezTo>
                    <a:cubicBezTo>
                      <a:pt x="2761" y="13621"/>
                      <a:pt x="4665" y="16193"/>
                      <a:pt x="7521" y="16193"/>
                    </a:cubicBezTo>
                    <a:cubicBezTo>
                      <a:pt x="9615" y="16193"/>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8"/>
                    </a:lnTo>
                    <a:cubicBezTo>
                      <a:pt x="11233" y="3810"/>
                      <a:pt x="9520" y="2191"/>
                      <a:pt x="7521"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6" name="Freeform 175">
                <a:extLst>
                  <a:ext uri="{FF2B5EF4-FFF2-40B4-BE49-F238E27FC236}">
                    <a16:creationId xmlns:a16="http://schemas.microsoft.com/office/drawing/2014/main" id="{FB184AF4-4FFE-CB4F-A682-19DC9846E828}"/>
                  </a:ext>
                </a:extLst>
              </p:cNvPr>
              <p:cNvSpPr/>
              <p:nvPr/>
            </p:nvSpPr>
            <p:spPr>
              <a:xfrm>
                <a:off x="7861218" y="4980717"/>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3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5" y="5620"/>
                      <a:pt x="13804" y="8001"/>
                      <a:pt x="13804" y="12573"/>
                    </a:cubicBezTo>
                    <a:lnTo>
                      <a:pt x="13804" y="23717"/>
                    </a:lnTo>
                    <a:lnTo>
                      <a:pt x="11233" y="23717"/>
                    </a:lnTo>
                    <a:lnTo>
                      <a:pt x="11233" y="12383"/>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7" name="Freeform 176">
                <a:extLst>
                  <a:ext uri="{FF2B5EF4-FFF2-40B4-BE49-F238E27FC236}">
                    <a16:creationId xmlns:a16="http://schemas.microsoft.com/office/drawing/2014/main" id="{430B635C-110E-F849-9AD7-E6CD3C5D613F}"/>
                  </a:ext>
                </a:extLst>
              </p:cNvPr>
              <p:cNvSpPr/>
              <p:nvPr/>
            </p:nvSpPr>
            <p:spPr>
              <a:xfrm>
                <a:off x="6925911"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1"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184" y="1238"/>
                      <a:pt x="15993"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8" name="Freeform 177">
                <a:extLst>
                  <a:ext uri="{FF2B5EF4-FFF2-40B4-BE49-F238E27FC236}">
                    <a16:creationId xmlns:a16="http://schemas.microsoft.com/office/drawing/2014/main" id="{BA4897DC-5ED9-F544-8BAA-1FDCD2917014}"/>
                  </a:ext>
                </a:extLst>
              </p:cNvPr>
              <p:cNvSpPr/>
              <p:nvPr/>
            </p:nvSpPr>
            <p:spPr>
              <a:xfrm>
                <a:off x="6952852"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96 w 15136"/>
                  <a:gd name="connsiteY15" fmla="*/ 9049 h 18383"/>
                  <a:gd name="connsiteX16" fmla="*/ 2856 w 15136"/>
                  <a:gd name="connsiteY16" fmla="*/ 13049 h 18383"/>
                  <a:gd name="connsiteX17" fmla="*/ 6473 w 15136"/>
                  <a:gd name="connsiteY17" fmla="*/ 16192 h 18383"/>
                  <a:gd name="connsiteX18" fmla="*/ 11995 w 15136"/>
                  <a:gd name="connsiteY18" fmla="*/ 10001 h 18383"/>
                  <a:gd name="connsiteX19" fmla="*/ 11995 w 15136"/>
                  <a:gd name="connsiteY19" fmla="*/ 9049 h 18383"/>
                  <a:gd name="connsiteX20" fmla="*/ 9996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185" y="17050"/>
                      <a:pt x="11995" y="15907"/>
                      <a:pt x="11995" y="14669"/>
                    </a:cubicBezTo>
                    <a:close/>
                    <a:moveTo>
                      <a:pt x="9996" y="9049"/>
                    </a:moveTo>
                    <a:cubicBezTo>
                      <a:pt x="5236" y="9049"/>
                      <a:pt x="2856" y="10478"/>
                      <a:pt x="2856" y="13049"/>
                    </a:cubicBezTo>
                    <a:cubicBezTo>
                      <a:pt x="2856" y="14954"/>
                      <a:pt x="4189" y="16192"/>
                      <a:pt x="6473" y="16192"/>
                    </a:cubicBezTo>
                    <a:cubicBezTo>
                      <a:pt x="9520" y="16192"/>
                      <a:pt x="11995" y="13430"/>
                      <a:pt x="11995" y="10001"/>
                    </a:cubicBezTo>
                    <a:lnTo>
                      <a:pt x="11995" y="9049"/>
                    </a:lnTo>
                    <a:cubicBezTo>
                      <a:pt x="11328" y="9049"/>
                      <a:pt x="10662" y="9049"/>
                      <a:pt x="9996"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79" name="Freeform 178">
                <a:extLst>
                  <a:ext uri="{FF2B5EF4-FFF2-40B4-BE49-F238E27FC236}">
                    <a16:creationId xmlns:a16="http://schemas.microsoft.com/office/drawing/2014/main" id="{0ADE6C33-20FC-5745-94BA-6892797ED87C}"/>
                  </a:ext>
                </a:extLst>
              </p:cNvPr>
              <p:cNvSpPr/>
              <p:nvPr/>
            </p:nvSpPr>
            <p:spPr>
              <a:xfrm>
                <a:off x="6969416" y="5027866"/>
                <a:ext cx="14850" cy="24098"/>
              </a:xfrm>
              <a:custGeom>
                <a:avLst/>
                <a:gdLst>
                  <a:gd name="connsiteX0" fmla="*/ 190 w 14850"/>
                  <a:gd name="connsiteY0" fmla="*/ 21526 h 24098"/>
                  <a:gd name="connsiteX1" fmla="*/ 2190 w 14850"/>
                  <a:gd name="connsiteY1" fmla="*/ 21812 h 24098"/>
                  <a:gd name="connsiteX2" fmla="*/ 6283 w 14850"/>
                  <a:gd name="connsiteY2" fmla="*/ 17431 h 24098"/>
                  <a:gd name="connsiteX3" fmla="*/ 0 w 14850"/>
                  <a:gd name="connsiteY3" fmla="*/ 0 h 24098"/>
                  <a:gd name="connsiteX4" fmla="*/ 2665 w 14850"/>
                  <a:gd name="connsiteY4" fmla="*/ 0 h 24098"/>
                  <a:gd name="connsiteX5" fmla="*/ 7616 w 14850"/>
                  <a:gd name="connsiteY5" fmla="*/ 14097 h 24098"/>
                  <a:gd name="connsiteX6" fmla="*/ 12566 w 14850"/>
                  <a:gd name="connsiteY6" fmla="*/ 0 h 24098"/>
                  <a:gd name="connsiteX7" fmla="*/ 14851 w 14850"/>
                  <a:gd name="connsiteY7" fmla="*/ 0 h 24098"/>
                  <a:gd name="connsiteX8" fmla="*/ 7997 w 14850"/>
                  <a:gd name="connsiteY8" fmla="*/ 18955 h 24098"/>
                  <a:gd name="connsiteX9" fmla="*/ 2190 w 14850"/>
                  <a:gd name="connsiteY9" fmla="*/ 24098 h 24098"/>
                  <a:gd name="connsiteX10" fmla="*/ 190 w 14850"/>
                  <a:gd name="connsiteY10" fmla="*/ 23813 h 24098"/>
                  <a:gd name="connsiteX11" fmla="*/ 190 w 14850"/>
                  <a:gd name="connsiteY11" fmla="*/ 21526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850" h="24098">
                    <a:moveTo>
                      <a:pt x="190" y="21526"/>
                    </a:moveTo>
                    <a:cubicBezTo>
                      <a:pt x="1047" y="21717"/>
                      <a:pt x="1618" y="21812"/>
                      <a:pt x="2190" y="21812"/>
                    </a:cubicBezTo>
                    <a:cubicBezTo>
                      <a:pt x="4379" y="21812"/>
                      <a:pt x="5426" y="20479"/>
                      <a:pt x="6283" y="17431"/>
                    </a:cubicBezTo>
                    <a:lnTo>
                      <a:pt x="0" y="0"/>
                    </a:lnTo>
                    <a:lnTo>
                      <a:pt x="2665" y="0"/>
                    </a:lnTo>
                    <a:lnTo>
                      <a:pt x="7616" y="14097"/>
                    </a:lnTo>
                    <a:lnTo>
                      <a:pt x="12566" y="0"/>
                    </a:lnTo>
                    <a:lnTo>
                      <a:pt x="14851" y="0"/>
                    </a:lnTo>
                    <a:lnTo>
                      <a:pt x="7997" y="18955"/>
                    </a:lnTo>
                    <a:cubicBezTo>
                      <a:pt x="6664" y="22670"/>
                      <a:pt x="5236" y="24098"/>
                      <a:pt x="2190" y="24098"/>
                    </a:cubicBezTo>
                    <a:cubicBezTo>
                      <a:pt x="1523" y="24098"/>
                      <a:pt x="857" y="24003"/>
                      <a:pt x="190" y="23813"/>
                    </a:cubicBezTo>
                    <a:lnTo>
                      <a:pt x="190" y="2152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0" name="Freeform 179">
                <a:extLst>
                  <a:ext uri="{FF2B5EF4-FFF2-40B4-BE49-F238E27FC236}">
                    <a16:creationId xmlns:a16="http://schemas.microsoft.com/office/drawing/2014/main" id="{C46AB1DA-6F42-0743-91DC-E4551072D665}"/>
                  </a:ext>
                </a:extLst>
              </p:cNvPr>
              <p:cNvSpPr/>
              <p:nvPr/>
            </p:nvSpPr>
            <p:spPr>
              <a:xfrm>
                <a:off x="6996452" y="5021675"/>
                <a:ext cx="14565" cy="24002"/>
              </a:xfrm>
              <a:custGeom>
                <a:avLst/>
                <a:gdLst>
                  <a:gd name="connsiteX0" fmla="*/ 0 w 14565"/>
                  <a:gd name="connsiteY0" fmla="*/ 0 h 24002"/>
                  <a:gd name="connsiteX1" fmla="*/ 2570 w 14565"/>
                  <a:gd name="connsiteY1" fmla="*/ 0 h 24002"/>
                  <a:gd name="connsiteX2" fmla="*/ 2570 w 14565"/>
                  <a:gd name="connsiteY2" fmla="*/ 9239 h 24002"/>
                  <a:gd name="connsiteX3" fmla="*/ 7806 w 14565"/>
                  <a:gd name="connsiteY3" fmla="*/ 5620 h 24002"/>
                  <a:gd name="connsiteX4" fmla="*/ 14565 w 14565"/>
                  <a:gd name="connsiteY4" fmla="*/ 14764 h 24002"/>
                  <a:gd name="connsiteX5" fmla="*/ 7711 w 14565"/>
                  <a:gd name="connsiteY5" fmla="*/ 24003 h 24002"/>
                  <a:gd name="connsiteX6" fmla="*/ 2380 w 14565"/>
                  <a:gd name="connsiteY6" fmla="*/ 20669 h 24002"/>
                  <a:gd name="connsiteX7" fmla="*/ 1333 w 14565"/>
                  <a:gd name="connsiteY7" fmla="*/ 23813 h 24002"/>
                  <a:gd name="connsiteX8" fmla="*/ 0 w 14565"/>
                  <a:gd name="connsiteY8" fmla="*/ 23813 h 24002"/>
                  <a:gd name="connsiteX9" fmla="*/ 0 w 14565"/>
                  <a:gd name="connsiteY9" fmla="*/ 0 h 24002"/>
                  <a:gd name="connsiteX10" fmla="*/ 7044 w 14565"/>
                  <a:gd name="connsiteY10" fmla="*/ 21812 h 24002"/>
                  <a:gd name="connsiteX11" fmla="*/ 11709 w 14565"/>
                  <a:gd name="connsiteY11" fmla="*/ 14859 h 24002"/>
                  <a:gd name="connsiteX12" fmla="*/ 7140 w 14565"/>
                  <a:gd name="connsiteY12" fmla="*/ 8001 h 24002"/>
                  <a:gd name="connsiteX13" fmla="*/ 2570 w 14565"/>
                  <a:gd name="connsiteY13" fmla="*/ 13430 h 24002"/>
                  <a:gd name="connsiteX14" fmla="*/ 2570 w 14565"/>
                  <a:gd name="connsiteY14" fmla="*/ 16288 h 24002"/>
                  <a:gd name="connsiteX15" fmla="*/ 7044 w 14565"/>
                  <a:gd name="connsiteY15" fmla="*/ 21812 h 24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02">
                    <a:moveTo>
                      <a:pt x="0" y="0"/>
                    </a:moveTo>
                    <a:lnTo>
                      <a:pt x="2570" y="0"/>
                    </a:lnTo>
                    <a:lnTo>
                      <a:pt x="2570" y="9239"/>
                    </a:lnTo>
                    <a:cubicBezTo>
                      <a:pt x="3713" y="6858"/>
                      <a:pt x="5617" y="5620"/>
                      <a:pt x="7806" y="5620"/>
                    </a:cubicBezTo>
                    <a:cubicBezTo>
                      <a:pt x="11614" y="5620"/>
                      <a:pt x="14565" y="9144"/>
                      <a:pt x="14565" y="14764"/>
                    </a:cubicBezTo>
                    <a:cubicBezTo>
                      <a:pt x="14565" y="20383"/>
                      <a:pt x="11614" y="24003"/>
                      <a:pt x="7711" y="24003"/>
                    </a:cubicBezTo>
                    <a:cubicBezTo>
                      <a:pt x="5521" y="24003"/>
                      <a:pt x="3808" y="22860"/>
                      <a:pt x="2380" y="20669"/>
                    </a:cubicBezTo>
                    <a:lnTo>
                      <a:pt x="1333" y="23813"/>
                    </a:lnTo>
                    <a:lnTo>
                      <a:pt x="0" y="23813"/>
                    </a:lnTo>
                    <a:lnTo>
                      <a:pt x="0" y="0"/>
                    </a:lnTo>
                    <a:close/>
                    <a:moveTo>
                      <a:pt x="7044" y="21812"/>
                    </a:moveTo>
                    <a:cubicBezTo>
                      <a:pt x="9900" y="21812"/>
                      <a:pt x="11709" y="19336"/>
                      <a:pt x="11709" y="14859"/>
                    </a:cubicBezTo>
                    <a:cubicBezTo>
                      <a:pt x="11709" y="10477"/>
                      <a:pt x="9900" y="8001"/>
                      <a:pt x="7140" y="8001"/>
                    </a:cubicBezTo>
                    <a:cubicBezTo>
                      <a:pt x="4665" y="8001"/>
                      <a:pt x="2570" y="10192"/>
                      <a:pt x="2570" y="13430"/>
                    </a:cubicBezTo>
                    <a:lnTo>
                      <a:pt x="2570" y="16288"/>
                    </a:lnTo>
                    <a:cubicBezTo>
                      <a:pt x="2570" y="19812"/>
                      <a:pt x="4474" y="21812"/>
                      <a:pt x="7044" y="21812"/>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1" name="Freeform 180">
                <a:extLst>
                  <a:ext uri="{FF2B5EF4-FFF2-40B4-BE49-F238E27FC236}">
                    <a16:creationId xmlns:a16="http://schemas.microsoft.com/office/drawing/2014/main" id="{564AA361-AC09-1149-BC82-A4DCBC9844A0}"/>
                  </a:ext>
                </a:extLst>
              </p:cNvPr>
              <p:cNvSpPr/>
              <p:nvPr/>
            </p:nvSpPr>
            <p:spPr>
              <a:xfrm>
                <a:off x="701320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2" name="Freeform 181">
                <a:extLst>
                  <a:ext uri="{FF2B5EF4-FFF2-40B4-BE49-F238E27FC236}">
                    <a16:creationId xmlns:a16="http://schemas.microsoft.com/office/drawing/2014/main" id="{DCB32C15-4A8B-0B49-AA04-D02FFC82FAC3}"/>
                  </a:ext>
                </a:extLst>
              </p:cNvPr>
              <p:cNvSpPr/>
              <p:nvPr/>
            </p:nvSpPr>
            <p:spPr>
              <a:xfrm>
                <a:off x="7042622"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3" name="Freeform 182">
                <a:extLst>
                  <a:ext uri="{FF2B5EF4-FFF2-40B4-BE49-F238E27FC236}">
                    <a16:creationId xmlns:a16="http://schemas.microsoft.com/office/drawing/2014/main" id="{161B83C8-DF87-4944-BCD6-1A19E826FA82}"/>
                  </a:ext>
                </a:extLst>
              </p:cNvPr>
              <p:cNvSpPr/>
              <p:nvPr/>
            </p:nvSpPr>
            <p:spPr>
              <a:xfrm>
                <a:off x="7069563"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4" name="Freeform 183">
                <a:extLst>
                  <a:ext uri="{FF2B5EF4-FFF2-40B4-BE49-F238E27FC236}">
                    <a16:creationId xmlns:a16="http://schemas.microsoft.com/office/drawing/2014/main" id="{DB59C8AB-C9B4-B443-995E-4E531FCF03DC}"/>
                  </a:ext>
                </a:extLst>
              </p:cNvPr>
              <p:cNvSpPr/>
              <p:nvPr/>
            </p:nvSpPr>
            <p:spPr>
              <a:xfrm>
                <a:off x="7087269"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2"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2090" y="10096"/>
                      <a:pt x="10186" y="8001"/>
                      <a:pt x="7425" y="800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5" name="Freeform 184">
                <a:extLst>
                  <a:ext uri="{FF2B5EF4-FFF2-40B4-BE49-F238E27FC236}">
                    <a16:creationId xmlns:a16="http://schemas.microsoft.com/office/drawing/2014/main" id="{75E3A628-2356-AD40-BD04-188D86E1C828}"/>
                  </a:ext>
                </a:extLst>
              </p:cNvPr>
              <p:cNvSpPr/>
              <p:nvPr/>
            </p:nvSpPr>
            <p:spPr>
              <a:xfrm>
                <a:off x="7105357"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756 w 15612"/>
                  <a:gd name="connsiteY11" fmla="*/ 7525 h 18478"/>
                  <a:gd name="connsiteX12" fmla="*/ 7997 w 15612"/>
                  <a:gd name="connsiteY12" fmla="*/ 2191 h 18478"/>
                  <a:gd name="connsiteX13" fmla="*/ 2856 w 15612"/>
                  <a:gd name="connsiteY13" fmla="*/ 7525 h 18478"/>
                  <a:gd name="connsiteX14" fmla="*/ 12756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519" y="18479"/>
                      <a:pt x="7901" y="18479"/>
                    </a:cubicBezTo>
                    <a:close/>
                    <a:moveTo>
                      <a:pt x="12756" y="7525"/>
                    </a:moveTo>
                    <a:cubicBezTo>
                      <a:pt x="12661" y="4096"/>
                      <a:pt x="10853" y="2191"/>
                      <a:pt x="7997" y="2191"/>
                    </a:cubicBezTo>
                    <a:cubicBezTo>
                      <a:pt x="5141" y="2191"/>
                      <a:pt x="3332" y="4096"/>
                      <a:pt x="2856" y="7525"/>
                    </a:cubicBezTo>
                    <a:lnTo>
                      <a:pt x="12756"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6" name="Freeform 185">
                <a:extLst>
                  <a:ext uri="{FF2B5EF4-FFF2-40B4-BE49-F238E27FC236}">
                    <a16:creationId xmlns:a16="http://schemas.microsoft.com/office/drawing/2014/main" id="{CBC591FA-077F-8846-8297-3E6AC0B72CD2}"/>
                  </a:ext>
                </a:extLst>
              </p:cNvPr>
              <p:cNvSpPr/>
              <p:nvPr/>
            </p:nvSpPr>
            <p:spPr>
              <a:xfrm>
                <a:off x="713344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237"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7" name="Freeform 186">
                <a:extLst>
                  <a:ext uri="{FF2B5EF4-FFF2-40B4-BE49-F238E27FC236}">
                    <a16:creationId xmlns:a16="http://schemas.microsoft.com/office/drawing/2014/main" id="{F01D9BCA-D0C9-A743-A604-10DFB19851FD}"/>
                  </a:ext>
                </a:extLst>
              </p:cNvPr>
              <p:cNvSpPr/>
              <p:nvPr/>
            </p:nvSpPr>
            <p:spPr>
              <a:xfrm>
                <a:off x="7150385"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0 w 10947"/>
                  <a:gd name="connsiteY11" fmla="*/ 6477 h 24003"/>
                  <a:gd name="connsiteX12" fmla="*/ 9900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0" y="6477"/>
                    </a:lnTo>
                    <a:lnTo>
                      <a:pt x="9900"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8" name="Freeform 187">
                <a:extLst>
                  <a:ext uri="{FF2B5EF4-FFF2-40B4-BE49-F238E27FC236}">
                    <a16:creationId xmlns:a16="http://schemas.microsoft.com/office/drawing/2014/main" id="{141826E5-82E1-CF4E-826F-AEDD06941E27}"/>
                  </a:ext>
                </a:extLst>
              </p:cNvPr>
              <p:cNvSpPr/>
              <p:nvPr/>
            </p:nvSpPr>
            <p:spPr>
              <a:xfrm>
                <a:off x="7170186"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0 w 10471"/>
                  <a:gd name="connsiteY7" fmla="*/ 4477 h 22479"/>
                  <a:gd name="connsiteX8" fmla="*/ 9900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0" y="4477"/>
                    </a:lnTo>
                    <a:lnTo>
                      <a:pt x="9900"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89" name="Freeform 188">
                <a:extLst>
                  <a:ext uri="{FF2B5EF4-FFF2-40B4-BE49-F238E27FC236}">
                    <a16:creationId xmlns:a16="http://schemas.microsoft.com/office/drawing/2014/main" id="{6C2352DF-8361-874D-BB93-3DB672B33AC6}"/>
                  </a:ext>
                </a:extLst>
              </p:cNvPr>
              <p:cNvSpPr/>
              <p:nvPr/>
            </p:nvSpPr>
            <p:spPr>
              <a:xfrm>
                <a:off x="7182942"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3 w 13803"/>
                  <a:gd name="connsiteY4" fmla="*/ 12573 h 23812"/>
                  <a:gd name="connsiteX5" fmla="*/ 13803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3" y="8001"/>
                      <a:pt x="13803" y="12573"/>
                    </a:cubicBezTo>
                    <a:lnTo>
                      <a:pt x="13803" y="23717"/>
                    </a:lnTo>
                    <a:lnTo>
                      <a:pt x="11233" y="23717"/>
                    </a:lnTo>
                    <a:lnTo>
                      <a:pt x="11233" y="12382"/>
                    </a:lnTo>
                    <a:cubicBezTo>
                      <a:pt x="11233" y="9525"/>
                      <a:pt x="9900"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0" name="Freeform 189">
                <a:extLst>
                  <a:ext uri="{FF2B5EF4-FFF2-40B4-BE49-F238E27FC236}">
                    <a16:creationId xmlns:a16="http://schemas.microsoft.com/office/drawing/2014/main" id="{344A77AA-A6A1-4D47-9721-D8C4F9952BD4}"/>
                  </a:ext>
                </a:extLst>
              </p:cNvPr>
              <p:cNvSpPr/>
              <p:nvPr/>
            </p:nvSpPr>
            <p:spPr>
              <a:xfrm>
                <a:off x="7199982"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1" name="Freeform 190">
                <a:extLst>
                  <a:ext uri="{FF2B5EF4-FFF2-40B4-BE49-F238E27FC236}">
                    <a16:creationId xmlns:a16="http://schemas.microsoft.com/office/drawing/2014/main" id="{9C6DEC6F-D1EB-1A4D-8BA1-3015664C99A7}"/>
                  </a:ext>
                </a:extLst>
              </p:cNvPr>
              <p:cNvSpPr/>
              <p:nvPr/>
            </p:nvSpPr>
            <p:spPr>
              <a:xfrm>
                <a:off x="7229493"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2" name="Freeform 191">
                <a:extLst>
                  <a:ext uri="{FF2B5EF4-FFF2-40B4-BE49-F238E27FC236}">
                    <a16:creationId xmlns:a16="http://schemas.microsoft.com/office/drawing/2014/main" id="{BC667864-4E6B-A649-AFB3-A5C0B492BC1E}"/>
                  </a:ext>
                </a:extLst>
              </p:cNvPr>
              <p:cNvSpPr/>
              <p:nvPr/>
            </p:nvSpPr>
            <p:spPr>
              <a:xfrm>
                <a:off x="7236823"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3" name="Freeform 192">
                <a:extLst>
                  <a:ext uri="{FF2B5EF4-FFF2-40B4-BE49-F238E27FC236}">
                    <a16:creationId xmlns:a16="http://schemas.microsoft.com/office/drawing/2014/main" id="{2F972D0D-EAD2-4847-9ED1-3CF0889AFA6D}"/>
                  </a:ext>
                </a:extLst>
              </p:cNvPr>
              <p:cNvSpPr/>
              <p:nvPr/>
            </p:nvSpPr>
            <p:spPr>
              <a:xfrm>
                <a:off x="7252911" y="5021389"/>
                <a:ext cx="10947" cy="24003"/>
              </a:xfrm>
              <a:custGeom>
                <a:avLst/>
                <a:gdLst>
                  <a:gd name="connsiteX0" fmla="*/ 3142 w 10947"/>
                  <a:gd name="connsiteY0" fmla="*/ 8382 h 24003"/>
                  <a:gd name="connsiteX1" fmla="*/ 0 w 10947"/>
                  <a:gd name="connsiteY1" fmla="*/ 8382 h 24003"/>
                  <a:gd name="connsiteX2" fmla="*/ 0 w 10947"/>
                  <a:gd name="connsiteY2" fmla="*/ 6477 h 24003"/>
                  <a:gd name="connsiteX3" fmla="*/ 3142 w 10947"/>
                  <a:gd name="connsiteY3" fmla="*/ 6477 h 24003"/>
                  <a:gd name="connsiteX4" fmla="*/ 3142 w 10947"/>
                  <a:gd name="connsiteY4" fmla="*/ 6382 h 24003"/>
                  <a:gd name="connsiteX5" fmla="*/ 8377 w 10947"/>
                  <a:gd name="connsiteY5" fmla="*/ 0 h 24003"/>
                  <a:gd name="connsiteX6" fmla="*/ 10948 w 10947"/>
                  <a:gd name="connsiteY6" fmla="*/ 191 h 24003"/>
                  <a:gd name="connsiteX7" fmla="*/ 10948 w 10947"/>
                  <a:gd name="connsiteY7" fmla="*/ 2381 h 24003"/>
                  <a:gd name="connsiteX8" fmla="*/ 8853 w 10947"/>
                  <a:gd name="connsiteY8" fmla="*/ 2191 h 24003"/>
                  <a:gd name="connsiteX9" fmla="*/ 5712 w 10947"/>
                  <a:gd name="connsiteY9" fmla="*/ 5810 h 24003"/>
                  <a:gd name="connsiteX10" fmla="*/ 5712 w 10947"/>
                  <a:gd name="connsiteY10" fmla="*/ 6477 h 24003"/>
                  <a:gd name="connsiteX11" fmla="*/ 9901 w 10947"/>
                  <a:gd name="connsiteY11" fmla="*/ 6477 h 24003"/>
                  <a:gd name="connsiteX12" fmla="*/ 9901 w 10947"/>
                  <a:gd name="connsiteY12" fmla="*/ 8382 h 24003"/>
                  <a:gd name="connsiteX13" fmla="*/ 5712 w 10947"/>
                  <a:gd name="connsiteY13" fmla="*/ 8382 h 24003"/>
                  <a:gd name="connsiteX14" fmla="*/ 5712 w 10947"/>
                  <a:gd name="connsiteY14" fmla="*/ 24003 h 24003"/>
                  <a:gd name="connsiteX15" fmla="*/ 3142 w 10947"/>
                  <a:gd name="connsiteY15" fmla="*/ 24003 h 24003"/>
                  <a:gd name="connsiteX16" fmla="*/ 3142 w 10947"/>
                  <a:gd name="connsiteY16" fmla="*/ 8382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947" h="24003">
                    <a:moveTo>
                      <a:pt x="3142" y="8382"/>
                    </a:moveTo>
                    <a:lnTo>
                      <a:pt x="0" y="8382"/>
                    </a:lnTo>
                    <a:lnTo>
                      <a:pt x="0" y="6477"/>
                    </a:lnTo>
                    <a:lnTo>
                      <a:pt x="3142" y="6477"/>
                    </a:lnTo>
                    <a:cubicBezTo>
                      <a:pt x="3142" y="6477"/>
                      <a:pt x="3142" y="6382"/>
                      <a:pt x="3142" y="6382"/>
                    </a:cubicBezTo>
                    <a:cubicBezTo>
                      <a:pt x="3142" y="2096"/>
                      <a:pt x="4855" y="0"/>
                      <a:pt x="8377" y="0"/>
                    </a:cubicBezTo>
                    <a:cubicBezTo>
                      <a:pt x="9234" y="0"/>
                      <a:pt x="10091" y="95"/>
                      <a:pt x="10948" y="191"/>
                    </a:cubicBezTo>
                    <a:lnTo>
                      <a:pt x="10948" y="2381"/>
                    </a:lnTo>
                    <a:cubicBezTo>
                      <a:pt x="9996" y="2191"/>
                      <a:pt x="9329" y="2191"/>
                      <a:pt x="8853" y="2191"/>
                    </a:cubicBezTo>
                    <a:cubicBezTo>
                      <a:pt x="6664" y="2191"/>
                      <a:pt x="5712" y="3334"/>
                      <a:pt x="5712" y="5810"/>
                    </a:cubicBezTo>
                    <a:cubicBezTo>
                      <a:pt x="5712" y="6001"/>
                      <a:pt x="5712" y="6287"/>
                      <a:pt x="5712" y="6477"/>
                    </a:cubicBezTo>
                    <a:lnTo>
                      <a:pt x="9901" y="6477"/>
                    </a:lnTo>
                    <a:lnTo>
                      <a:pt x="9901" y="8382"/>
                    </a:lnTo>
                    <a:lnTo>
                      <a:pt x="5712" y="8382"/>
                    </a:lnTo>
                    <a:lnTo>
                      <a:pt x="5712" y="24003"/>
                    </a:lnTo>
                    <a:lnTo>
                      <a:pt x="3142" y="24003"/>
                    </a:lnTo>
                    <a:lnTo>
                      <a:pt x="3142" y="8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4" name="Freeform 193">
                <a:extLst>
                  <a:ext uri="{FF2B5EF4-FFF2-40B4-BE49-F238E27FC236}">
                    <a16:creationId xmlns:a16="http://schemas.microsoft.com/office/drawing/2014/main" id="{3A5AB067-96E6-A446-BF8C-294CB84DC3F1}"/>
                  </a:ext>
                </a:extLst>
              </p:cNvPr>
              <p:cNvSpPr/>
              <p:nvPr/>
            </p:nvSpPr>
            <p:spPr>
              <a:xfrm>
                <a:off x="7263573"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5" name="Freeform 194">
                <a:extLst>
                  <a:ext uri="{FF2B5EF4-FFF2-40B4-BE49-F238E27FC236}">
                    <a16:creationId xmlns:a16="http://schemas.microsoft.com/office/drawing/2014/main" id="{1A11C6BF-3A8D-1946-A62D-9E9F3B6D25A1}"/>
                  </a:ext>
                </a:extLst>
              </p:cNvPr>
              <p:cNvSpPr/>
              <p:nvPr/>
            </p:nvSpPr>
            <p:spPr>
              <a:xfrm>
                <a:off x="7282708"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6" name="Freeform 195">
                <a:extLst>
                  <a:ext uri="{FF2B5EF4-FFF2-40B4-BE49-F238E27FC236}">
                    <a16:creationId xmlns:a16="http://schemas.microsoft.com/office/drawing/2014/main" id="{1B755A1C-610B-D948-953B-F0CAB6DDA04C}"/>
                  </a:ext>
                </a:extLst>
              </p:cNvPr>
              <p:cNvSpPr/>
              <p:nvPr/>
            </p:nvSpPr>
            <p:spPr>
              <a:xfrm>
                <a:off x="7293370" y="5027485"/>
                <a:ext cx="23513" cy="18002"/>
              </a:xfrm>
              <a:custGeom>
                <a:avLst/>
                <a:gdLst>
                  <a:gd name="connsiteX0" fmla="*/ 18183 w 23513"/>
                  <a:gd name="connsiteY0" fmla="*/ 0 h 18002"/>
                  <a:gd name="connsiteX1" fmla="*/ 23514 w 23513"/>
                  <a:gd name="connsiteY1" fmla="*/ 6858 h 18002"/>
                  <a:gd name="connsiteX2" fmla="*/ 23514 w 23513"/>
                  <a:gd name="connsiteY2" fmla="*/ 18002 h 18002"/>
                  <a:gd name="connsiteX3" fmla="*/ 20943 w 23513"/>
                  <a:gd name="connsiteY3" fmla="*/ 18002 h 18002"/>
                  <a:gd name="connsiteX4" fmla="*/ 20943 w 23513"/>
                  <a:gd name="connsiteY4" fmla="*/ 6667 h 18002"/>
                  <a:gd name="connsiteX5" fmla="*/ 17707 w 23513"/>
                  <a:gd name="connsiteY5" fmla="*/ 2286 h 18002"/>
                  <a:gd name="connsiteX6" fmla="*/ 13042 w 23513"/>
                  <a:gd name="connsiteY6" fmla="*/ 8287 h 18002"/>
                  <a:gd name="connsiteX7" fmla="*/ 13042 w 23513"/>
                  <a:gd name="connsiteY7" fmla="*/ 18002 h 18002"/>
                  <a:gd name="connsiteX8" fmla="*/ 10472 w 23513"/>
                  <a:gd name="connsiteY8" fmla="*/ 18002 h 18002"/>
                  <a:gd name="connsiteX9" fmla="*/ 10472 w 23513"/>
                  <a:gd name="connsiteY9" fmla="*/ 6667 h 18002"/>
                  <a:gd name="connsiteX10" fmla="*/ 7235 w 23513"/>
                  <a:gd name="connsiteY10" fmla="*/ 2286 h 18002"/>
                  <a:gd name="connsiteX11" fmla="*/ 2570 w 23513"/>
                  <a:gd name="connsiteY11" fmla="*/ 8287 h 18002"/>
                  <a:gd name="connsiteX12" fmla="*/ 2570 w 23513"/>
                  <a:gd name="connsiteY12" fmla="*/ 18002 h 18002"/>
                  <a:gd name="connsiteX13" fmla="*/ 0 w 23513"/>
                  <a:gd name="connsiteY13" fmla="*/ 18002 h 18002"/>
                  <a:gd name="connsiteX14" fmla="*/ 0 w 23513"/>
                  <a:gd name="connsiteY14" fmla="*/ 476 h 18002"/>
                  <a:gd name="connsiteX15" fmla="*/ 2380 w 23513"/>
                  <a:gd name="connsiteY15" fmla="*/ 476 h 18002"/>
                  <a:gd name="connsiteX16" fmla="*/ 2380 w 23513"/>
                  <a:gd name="connsiteY16" fmla="*/ 3715 h 18002"/>
                  <a:gd name="connsiteX17" fmla="*/ 7711 w 23513"/>
                  <a:gd name="connsiteY17" fmla="*/ 95 h 18002"/>
                  <a:gd name="connsiteX18" fmla="*/ 12756 w 23513"/>
                  <a:gd name="connsiteY18" fmla="*/ 3905 h 18002"/>
                  <a:gd name="connsiteX19" fmla="*/ 18183 w 23513"/>
                  <a:gd name="connsiteY19" fmla="*/ 0 h 1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13" h="18002">
                    <a:moveTo>
                      <a:pt x="18183" y="0"/>
                    </a:moveTo>
                    <a:cubicBezTo>
                      <a:pt x="21610" y="0"/>
                      <a:pt x="23514" y="2381"/>
                      <a:pt x="23514" y="6858"/>
                    </a:cubicBezTo>
                    <a:lnTo>
                      <a:pt x="23514" y="18002"/>
                    </a:lnTo>
                    <a:lnTo>
                      <a:pt x="20943" y="18002"/>
                    </a:lnTo>
                    <a:lnTo>
                      <a:pt x="20943" y="6667"/>
                    </a:lnTo>
                    <a:cubicBezTo>
                      <a:pt x="20943" y="3810"/>
                      <a:pt x="19706" y="2286"/>
                      <a:pt x="17707" y="2286"/>
                    </a:cubicBezTo>
                    <a:cubicBezTo>
                      <a:pt x="15232" y="2286"/>
                      <a:pt x="13042" y="4763"/>
                      <a:pt x="13042" y="8287"/>
                    </a:cubicBezTo>
                    <a:lnTo>
                      <a:pt x="13042" y="18002"/>
                    </a:lnTo>
                    <a:lnTo>
                      <a:pt x="10472" y="18002"/>
                    </a:lnTo>
                    <a:lnTo>
                      <a:pt x="10472" y="6667"/>
                    </a:lnTo>
                    <a:cubicBezTo>
                      <a:pt x="10472" y="3810"/>
                      <a:pt x="9234" y="2286"/>
                      <a:pt x="7235" y="2286"/>
                    </a:cubicBezTo>
                    <a:cubicBezTo>
                      <a:pt x="4760" y="2286"/>
                      <a:pt x="2570" y="4763"/>
                      <a:pt x="2570" y="8287"/>
                    </a:cubicBezTo>
                    <a:lnTo>
                      <a:pt x="2570" y="18002"/>
                    </a:lnTo>
                    <a:lnTo>
                      <a:pt x="0" y="18002"/>
                    </a:lnTo>
                    <a:lnTo>
                      <a:pt x="0" y="476"/>
                    </a:lnTo>
                    <a:lnTo>
                      <a:pt x="2380" y="476"/>
                    </a:lnTo>
                    <a:lnTo>
                      <a:pt x="2380" y="3715"/>
                    </a:lnTo>
                    <a:cubicBezTo>
                      <a:pt x="3713" y="1333"/>
                      <a:pt x="5521" y="95"/>
                      <a:pt x="7711" y="95"/>
                    </a:cubicBezTo>
                    <a:cubicBezTo>
                      <a:pt x="10186" y="95"/>
                      <a:pt x="12090" y="1429"/>
                      <a:pt x="12756" y="3905"/>
                    </a:cubicBezTo>
                    <a:cubicBezTo>
                      <a:pt x="14089" y="1238"/>
                      <a:pt x="15898" y="0"/>
                      <a:pt x="18183" y="0"/>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7" name="Freeform 196">
                <a:extLst>
                  <a:ext uri="{FF2B5EF4-FFF2-40B4-BE49-F238E27FC236}">
                    <a16:creationId xmlns:a16="http://schemas.microsoft.com/office/drawing/2014/main" id="{C68D73CF-3F8C-9B4C-8AD5-AC88B967A5FB}"/>
                  </a:ext>
                </a:extLst>
              </p:cNvPr>
              <p:cNvSpPr/>
              <p:nvPr/>
            </p:nvSpPr>
            <p:spPr>
              <a:xfrm>
                <a:off x="732031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852" y="17050"/>
                      <a:pt x="8568"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6"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4" y="16192"/>
                      <a:pt x="6378" y="16192"/>
                    </a:cubicBezTo>
                    <a:cubicBezTo>
                      <a:pt x="9425"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8" name="Freeform 197">
                <a:extLst>
                  <a:ext uri="{FF2B5EF4-FFF2-40B4-BE49-F238E27FC236}">
                    <a16:creationId xmlns:a16="http://schemas.microsoft.com/office/drawing/2014/main" id="{1935939B-8C50-394B-BD7F-4ECF49B016EC}"/>
                  </a:ext>
                </a:extLst>
              </p:cNvPr>
              <p:cNvSpPr/>
              <p:nvPr/>
            </p:nvSpPr>
            <p:spPr>
              <a:xfrm>
                <a:off x="7336970"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199" name="Freeform 198">
                <a:extLst>
                  <a:ext uri="{FF2B5EF4-FFF2-40B4-BE49-F238E27FC236}">
                    <a16:creationId xmlns:a16="http://schemas.microsoft.com/office/drawing/2014/main" id="{F8BA9067-9AAD-6C40-9438-2A08BF1BD7CE}"/>
                  </a:ext>
                </a:extLst>
              </p:cNvPr>
              <p:cNvSpPr/>
              <p:nvPr/>
            </p:nvSpPr>
            <p:spPr>
              <a:xfrm>
                <a:off x="7349917"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0" name="Freeform 199">
                <a:extLst>
                  <a:ext uri="{FF2B5EF4-FFF2-40B4-BE49-F238E27FC236}">
                    <a16:creationId xmlns:a16="http://schemas.microsoft.com/office/drawing/2014/main" id="{ED93F863-0487-3741-A11E-7F2CD39B1FD2}"/>
                  </a:ext>
                </a:extLst>
              </p:cNvPr>
              <p:cNvSpPr/>
              <p:nvPr/>
            </p:nvSpPr>
            <p:spPr>
              <a:xfrm>
                <a:off x="7356105"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1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1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2" y="18479"/>
                      <a:pt x="0" y="14859"/>
                      <a:pt x="0" y="9239"/>
                    </a:cubicBezTo>
                    <a:close/>
                    <a:moveTo>
                      <a:pt x="12851" y="9239"/>
                    </a:moveTo>
                    <a:cubicBezTo>
                      <a:pt x="12851" y="4763"/>
                      <a:pt x="10852" y="2191"/>
                      <a:pt x="7806" y="2191"/>
                    </a:cubicBezTo>
                    <a:cubicBezTo>
                      <a:pt x="4760" y="2191"/>
                      <a:pt x="2761" y="4763"/>
                      <a:pt x="2761" y="9239"/>
                    </a:cubicBezTo>
                    <a:cubicBezTo>
                      <a:pt x="2761" y="13716"/>
                      <a:pt x="4760" y="16288"/>
                      <a:pt x="7806" y="16288"/>
                    </a:cubicBezTo>
                    <a:cubicBezTo>
                      <a:pt x="10852" y="16288"/>
                      <a:pt x="12851" y="13716"/>
                      <a:pt x="12851"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1" name="Freeform 200">
                <a:extLst>
                  <a:ext uri="{FF2B5EF4-FFF2-40B4-BE49-F238E27FC236}">
                    <a16:creationId xmlns:a16="http://schemas.microsoft.com/office/drawing/2014/main" id="{77107B9C-BEE7-7B4E-AE3F-93406EAC54B5}"/>
                  </a:ext>
                </a:extLst>
              </p:cNvPr>
              <p:cNvSpPr/>
              <p:nvPr/>
            </p:nvSpPr>
            <p:spPr>
              <a:xfrm>
                <a:off x="7375334"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2" name="Freeform 201">
                <a:extLst>
                  <a:ext uri="{FF2B5EF4-FFF2-40B4-BE49-F238E27FC236}">
                    <a16:creationId xmlns:a16="http://schemas.microsoft.com/office/drawing/2014/main" id="{BAFC7BB9-75EE-4A47-B808-2AF56075F21E}"/>
                  </a:ext>
                </a:extLst>
              </p:cNvPr>
              <p:cNvSpPr/>
              <p:nvPr/>
            </p:nvSpPr>
            <p:spPr>
              <a:xfrm>
                <a:off x="7402751" y="5027390"/>
                <a:ext cx="14184" cy="18478"/>
              </a:xfrm>
              <a:custGeom>
                <a:avLst/>
                <a:gdLst>
                  <a:gd name="connsiteX0" fmla="*/ 7520 w 14184"/>
                  <a:gd name="connsiteY0" fmla="*/ 2191 h 18478"/>
                  <a:gd name="connsiteX1" fmla="*/ 2760 w 14184"/>
                  <a:gd name="connsiteY1" fmla="*/ 9239 h 18478"/>
                  <a:gd name="connsiteX2" fmla="*/ 7520 w 14184"/>
                  <a:gd name="connsiteY2" fmla="*/ 16192 h 18478"/>
                  <a:gd name="connsiteX3" fmla="*/ 11804 w 14184"/>
                  <a:gd name="connsiteY3" fmla="*/ 11906 h 18478"/>
                  <a:gd name="connsiteX4" fmla="*/ 14184 w 14184"/>
                  <a:gd name="connsiteY4" fmla="*/ 12383 h 18478"/>
                  <a:gd name="connsiteX5" fmla="*/ 7425 w 14184"/>
                  <a:gd name="connsiteY5" fmla="*/ 18479 h 18478"/>
                  <a:gd name="connsiteX6" fmla="*/ 0 w 14184"/>
                  <a:gd name="connsiteY6" fmla="*/ 9239 h 18478"/>
                  <a:gd name="connsiteX7" fmla="*/ 7901 w 14184"/>
                  <a:gd name="connsiteY7" fmla="*/ 0 h 18478"/>
                  <a:gd name="connsiteX8" fmla="*/ 14184 w 14184"/>
                  <a:gd name="connsiteY8" fmla="*/ 6287 h 18478"/>
                  <a:gd name="connsiteX9" fmla="*/ 11709 w 14184"/>
                  <a:gd name="connsiteY9" fmla="*/ 6667 h 18478"/>
                  <a:gd name="connsiteX10" fmla="*/ 7520 w 14184"/>
                  <a:gd name="connsiteY10" fmla="*/ 2191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84" h="18478">
                    <a:moveTo>
                      <a:pt x="7520" y="2191"/>
                    </a:moveTo>
                    <a:cubicBezTo>
                      <a:pt x="4760" y="2191"/>
                      <a:pt x="2760" y="4763"/>
                      <a:pt x="2760" y="9239"/>
                    </a:cubicBezTo>
                    <a:cubicBezTo>
                      <a:pt x="2760" y="13621"/>
                      <a:pt x="4665" y="16192"/>
                      <a:pt x="7520" y="16192"/>
                    </a:cubicBezTo>
                    <a:cubicBezTo>
                      <a:pt x="9615" y="16192"/>
                      <a:pt x="11233" y="14669"/>
                      <a:pt x="11804" y="11906"/>
                    </a:cubicBezTo>
                    <a:lnTo>
                      <a:pt x="14184" y="12383"/>
                    </a:lnTo>
                    <a:cubicBezTo>
                      <a:pt x="13518" y="16288"/>
                      <a:pt x="11043" y="18479"/>
                      <a:pt x="7425" y="18479"/>
                    </a:cubicBezTo>
                    <a:cubicBezTo>
                      <a:pt x="3046" y="18479"/>
                      <a:pt x="0" y="14954"/>
                      <a:pt x="0" y="9239"/>
                    </a:cubicBezTo>
                    <a:cubicBezTo>
                      <a:pt x="0" y="3620"/>
                      <a:pt x="3237" y="0"/>
                      <a:pt x="7901" y="0"/>
                    </a:cubicBezTo>
                    <a:cubicBezTo>
                      <a:pt x="11233" y="0"/>
                      <a:pt x="13613" y="2286"/>
                      <a:pt x="14184" y="6287"/>
                    </a:cubicBezTo>
                    <a:lnTo>
                      <a:pt x="11709" y="6667"/>
                    </a:lnTo>
                    <a:cubicBezTo>
                      <a:pt x="11233" y="3810"/>
                      <a:pt x="9520" y="2191"/>
                      <a:pt x="7520" y="219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3" name="Freeform 202">
                <a:extLst>
                  <a:ext uri="{FF2B5EF4-FFF2-40B4-BE49-F238E27FC236}">
                    <a16:creationId xmlns:a16="http://schemas.microsoft.com/office/drawing/2014/main" id="{57CEA8F8-8647-B74B-BBD8-C4CAD7641888}"/>
                  </a:ext>
                </a:extLst>
              </p:cNvPr>
              <p:cNvSpPr/>
              <p:nvPr/>
            </p:nvSpPr>
            <p:spPr>
              <a:xfrm>
                <a:off x="7419030" y="5027390"/>
                <a:ext cx="15802" cy="18478"/>
              </a:xfrm>
              <a:custGeom>
                <a:avLst/>
                <a:gdLst>
                  <a:gd name="connsiteX0" fmla="*/ 0 w 15802"/>
                  <a:gd name="connsiteY0" fmla="*/ 9239 h 18478"/>
                  <a:gd name="connsiteX1" fmla="*/ 7901 w 15802"/>
                  <a:gd name="connsiteY1" fmla="*/ 0 h 18478"/>
                  <a:gd name="connsiteX2" fmla="*/ 15803 w 15802"/>
                  <a:gd name="connsiteY2" fmla="*/ 9239 h 18478"/>
                  <a:gd name="connsiteX3" fmla="*/ 7901 w 15802"/>
                  <a:gd name="connsiteY3" fmla="*/ 18479 h 18478"/>
                  <a:gd name="connsiteX4" fmla="*/ 0 w 15802"/>
                  <a:gd name="connsiteY4" fmla="*/ 9239 h 18478"/>
                  <a:gd name="connsiteX5" fmla="*/ 12852 w 15802"/>
                  <a:gd name="connsiteY5" fmla="*/ 9239 h 18478"/>
                  <a:gd name="connsiteX6" fmla="*/ 7806 w 15802"/>
                  <a:gd name="connsiteY6" fmla="*/ 2191 h 18478"/>
                  <a:gd name="connsiteX7" fmla="*/ 2761 w 15802"/>
                  <a:gd name="connsiteY7" fmla="*/ 9239 h 18478"/>
                  <a:gd name="connsiteX8" fmla="*/ 7806 w 15802"/>
                  <a:gd name="connsiteY8" fmla="*/ 16288 h 18478"/>
                  <a:gd name="connsiteX9" fmla="*/ 12852 w 15802"/>
                  <a:gd name="connsiteY9" fmla="*/ 9239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2" h="18478">
                    <a:moveTo>
                      <a:pt x="0" y="9239"/>
                    </a:moveTo>
                    <a:cubicBezTo>
                      <a:pt x="0" y="3524"/>
                      <a:pt x="3237" y="0"/>
                      <a:pt x="7901" y="0"/>
                    </a:cubicBezTo>
                    <a:cubicBezTo>
                      <a:pt x="12566" y="0"/>
                      <a:pt x="15803" y="3620"/>
                      <a:pt x="15803" y="9239"/>
                    </a:cubicBezTo>
                    <a:cubicBezTo>
                      <a:pt x="15803" y="14859"/>
                      <a:pt x="12566" y="18479"/>
                      <a:pt x="7901" y="18479"/>
                    </a:cubicBezTo>
                    <a:cubicBezTo>
                      <a:pt x="3141" y="18479"/>
                      <a:pt x="0" y="14859"/>
                      <a:pt x="0" y="9239"/>
                    </a:cubicBezTo>
                    <a:close/>
                    <a:moveTo>
                      <a:pt x="12852" y="9239"/>
                    </a:moveTo>
                    <a:cubicBezTo>
                      <a:pt x="12852" y="4763"/>
                      <a:pt x="10852" y="2191"/>
                      <a:pt x="7806" y="2191"/>
                    </a:cubicBezTo>
                    <a:cubicBezTo>
                      <a:pt x="4760" y="2191"/>
                      <a:pt x="2761" y="4763"/>
                      <a:pt x="2761" y="9239"/>
                    </a:cubicBezTo>
                    <a:cubicBezTo>
                      <a:pt x="2761" y="13716"/>
                      <a:pt x="4760" y="16288"/>
                      <a:pt x="7806" y="16288"/>
                    </a:cubicBezTo>
                    <a:cubicBezTo>
                      <a:pt x="10852" y="16288"/>
                      <a:pt x="12852" y="13716"/>
                      <a:pt x="12852" y="923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4" name="Freeform 203">
                <a:extLst>
                  <a:ext uri="{FF2B5EF4-FFF2-40B4-BE49-F238E27FC236}">
                    <a16:creationId xmlns:a16="http://schemas.microsoft.com/office/drawing/2014/main" id="{9EFFE8B6-2CB3-E84B-B63D-E7C31EB38512}"/>
                  </a:ext>
                </a:extLst>
              </p:cNvPr>
              <p:cNvSpPr/>
              <p:nvPr/>
            </p:nvSpPr>
            <p:spPr>
              <a:xfrm>
                <a:off x="7438259"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5"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5" name="Freeform 204">
                <a:extLst>
                  <a:ext uri="{FF2B5EF4-FFF2-40B4-BE49-F238E27FC236}">
                    <a16:creationId xmlns:a16="http://schemas.microsoft.com/office/drawing/2014/main" id="{B53127C3-E16E-6848-8737-B9CB0FC711E2}"/>
                  </a:ext>
                </a:extLst>
              </p:cNvPr>
              <p:cNvSpPr/>
              <p:nvPr/>
            </p:nvSpPr>
            <p:spPr>
              <a:xfrm>
                <a:off x="7454347"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6" name="Freeform 205">
                <a:extLst>
                  <a:ext uri="{FF2B5EF4-FFF2-40B4-BE49-F238E27FC236}">
                    <a16:creationId xmlns:a16="http://schemas.microsoft.com/office/drawing/2014/main" id="{858A0D2A-F0F4-2046-83E5-4799E71207EA}"/>
                  </a:ext>
                </a:extLst>
              </p:cNvPr>
              <p:cNvSpPr/>
              <p:nvPr/>
            </p:nvSpPr>
            <p:spPr>
              <a:xfrm>
                <a:off x="7465961" y="5027390"/>
                <a:ext cx="15136" cy="18383"/>
              </a:xfrm>
              <a:custGeom>
                <a:avLst/>
                <a:gdLst>
                  <a:gd name="connsiteX0" fmla="*/ 11995 w 15136"/>
                  <a:gd name="connsiteY0" fmla="*/ 14669 h 18383"/>
                  <a:gd name="connsiteX1" fmla="*/ 5997 w 15136"/>
                  <a:gd name="connsiteY1" fmla="*/ 18383 h 18383"/>
                  <a:gd name="connsiteX2" fmla="*/ 0 w 15136"/>
                  <a:gd name="connsiteY2" fmla="*/ 13049 h 18383"/>
                  <a:gd name="connsiteX3" fmla="*/ 10567 w 15136"/>
                  <a:gd name="connsiteY3" fmla="*/ 7049 h 18383"/>
                  <a:gd name="connsiteX4" fmla="*/ 12090 w 15136"/>
                  <a:gd name="connsiteY4" fmla="*/ 7049 h 18383"/>
                  <a:gd name="connsiteX5" fmla="*/ 12090 w 15136"/>
                  <a:gd name="connsiteY5" fmla="*/ 6001 h 18383"/>
                  <a:gd name="connsiteX6" fmla="*/ 7711 w 15136"/>
                  <a:gd name="connsiteY6" fmla="*/ 2096 h 18383"/>
                  <a:gd name="connsiteX7" fmla="*/ 3046 w 15136"/>
                  <a:gd name="connsiteY7" fmla="*/ 5144 h 18383"/>
                  <a:gd name="connsiteX8" fmla="*/ 571 w 15136"/>
                  <a:gd name="connsiteY8" fmla="*/ 4763 h 18383"/>
                  <a:gd name="connsiteX9" fmla="*/ 8187 w 15136"/>
                  <a:gd name="connsiteY9" fmla="*/ 0 h 18383"/>
                  <a:gd name="connsiteX10" fmla="*/ 14660 w 15136"/>
                  <a:gd name="connsiteY10" fmla="*/ 6953 h 18383"/>
                  <a:gd name="connsiteX11" fmla="*/ 14660 w 15136"/>
                  <a:gd name="connsiteY11" fmla="*/ 14478 h 18383"/>
                  <a:gd name="connsiteX12" fmla="*/ 15136 w 15136"/>
                  <a:gd name="connsiteY12" fmla="*/ 18098 h 18383"/>
                  <a:gd name="connsiteX13" fmla="*/ 12471 w 15136"/>
                  <a:gd name="connsiteY13" fmla="*/ 18098 h 18383"/>
                  <a:gd name="connsiteX14" fmla="*/ 11995 w 15136"/>
                  <a:gd name="connsiteY14" fmla="*/ 14669 h 18383"/>
                  <a:gd name="connsiteX15" fmla="*/ 9901 w 15136"/>
                  <a:gd name="connsiteY15" fmla="*/ 9049 h 18383"/>
                  <a:gd name="connsiteX16" fmla="*/ 2761 w 15136"/>
                  <a:gd name="connsiteY16" fmla="*/ 13049 h 18383"/>
                  <a:gd name="connsiteX17" fmla="*/ 6378 w 15136"/>
                  <a:gd name="connsiteY17" fmla="*/ 16192 h 18383"/>
                  <a:gd name="connsiteX18" fmla="*/ 11900 w 15136"/>
                  <a:gd name="connsiteY18" fmla="*/ 10001 h 18383"/>
                  <a:gd name="connsiteX19" fmla="*/ 11900 w 15136"/>
                  <a:gd name="connsiteY19" fmla="*/ 9049 h 18383"/>
                  <a:gd name="connsiteX20" fmla="*/ 9901 w 15136"/>
                  <a:gd name="connsiteY20" fmla="*/ 9049 h 1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36" h="18383">
                    <a:moveTo>
                      <a:pt x="11995" y="14669"/>
                    </a:moveTo>
                    <a:cubicBezTo>
                      <a:pt x="10757" y="17050"/>
                      <a:pt x="8663" y="18383"/>
                      <a:pt x="5997" y="18383"/>
                    </a:cubicBezTo>
                    <a:cubicBezTo>
                      <a:pt x="2380" y="18383"/>
                      <a:pt x="0" y="16097"/>
                      <a:pt x="0" y="13049"/>
                    </a:cubicBezTo>
                    <a:cubicBezTo>
                      <a:pt x="0" y="9049"/>
                      <a:pt x="3522" y="7049"/>
                      <a:pt x="10567" y="7049"/>
                    </a:cubicBezTo>
                    <a:cubicBezTo>
                      <a:pt x="11043" y="7049"/>
                      <a:pt x="11519" y="7049"/>
                      <a:pt x="12090" y="7049"/>
                    </a:cubicBezTo>
                    <a:lnTo>
                      <a:pt x="12090" y="6001"/>
                    </a:lnTo>
                    <a:cubicBezTo>
                      <a:pt x="12090" y="3334"/>
                      <a:pt x="10662" y="2096"/>
                      <a:pt x="7711" y="2096"/>
                    </a:cubicBezTo>
                    <a:cubicBezTo>
                      <a:pt x="5045" y="2096"/>
                      <a:pt x="3522" y="3048"/>
                      <a:pt x="3046" y="5144"/>
                    </a:cubicBezTo>
                    <a:lnTo>
                      <a:pt x="571" y="4763"/>
                    </a:lnTo>
                    <a:cubicBezTo>
                      <a:pt x="1333" y="1619"/>
                      <a:pt x="3808" y="0"/>
                      <a:pt x="8187" y="0"/>
                    </a:cubicBezTo>
                    <a:cubicBezTo>
                      <a:pt x="12756" y="0"/>
                      <a:pt x="14660" y="2191"/>
                      <a:pt x="14660" y="6953"/>
                    </a:cubicBezTo>
                    <a:lnTo>
                      <a:pt x="14660" y="14478"/>
                    </a:lnTo>
                    <a:cubicBezTo>
                      <a:pt x="14660" y="15812"/>
                      <a:pt x="14755" y="16954"/>
                      <a:pt x="15136" y="18098"/>
                    </a:cubicBezTo>
                    <a:lnTo>
                      <a:pt x="12471" y="18098"/>
                    </a:lnTo>
                    <a:cubicBezTo>
                      <a:pt x="12090" y="17050"/>
                      <a:pt x="11995" y="15907"/>
                      <a:pt x="11995" y="14669"/>
                    </a:cubicBezTo>
                    <a:close/>
                    <a:moveTo>
                      <a:pt x="9901" y="9049"/>
                    </a:moveTo>
                    <a:cubicBezTo>
                      <a:pt x="5141" y="9049"/>
                      <a:pt x="2761" y="10478"/>
                      <a:pt x="2761" y="13049"/>
                    </a:cubicBezTo>
                    <a:cubicBezTo>
                      <a:pt x="2761" y="14954"/>
                      <a:pt x="4093" y="16192"/>
                      <a:pt x="6378" y="16192"/>
                    </a:cubicBezTo>
                    <a:cubicBezTo>
                      <a:pt x="9424" y="16192"/>
                      <a:pt x="11900" y="13430"/>
                      <a:pt x="11900" y="10001"/>
                    </a:cubicBezTo>
                    <a:lnTo>
                      <a:pt x="11900" y="9049"/>
                    </a:lnTo>
                    <a:cubicBezTo>
                      <a:pt x="11233" y="9049"/>
                      <a:pt x="10567" y="9049"/>
                      <a:pt x="9901" y="9049"/>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7" name="Freeform 206">
                <a:extLst>
                  <a:ext uri="{FF2B5EF4-FFF2-40B4-BE49-F238E27FC236}">
                    <a16:creationId xmlns:a16="http://schemas.microsoft.com/office/drawing/2014/main" id="{1E5A89A8-5369-BC4E-AB3F-06CC0B0D9F3D}"/>
                  </a:ext>
                </a:extLst>
              </p:cNvPr>
              <p:cNvSpPr/>
              <p:nvPr/>
            </p:nvSpPr>
            <p:spPr>
              <a:xfrm>
                <a:off x="7485001"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8" name="Freeform 207">
                <a:extLst>
                  <a:ext uri="{FF2B5EF4-FFF2-40B4-BE49-F238E27FC236}">
                    <a16:creationId xmlns:a16="http://schemas.microsoft.com/office/drawing/2014/main" id="{E13FAE5E-1D82-2C47-A190-3CAB0CAF6AB8}"/>
                  </a:ext>
                </a:extLst>
              </p:cNvPr>
              <p:cNvSpPr/>
              <p:nvPr/>
            </p:nvSpPr>
            <p:spPr>
              <a:xfrm>
                <a:off x="7492426"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4 w 13803"/>
                  <a:gd name="connsiteY4" fmla="*/ 6953 h 18192"/>
                  <a:gd name="connsiteX5" fmla="*/ 13804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4" y="2381"/>
                      <a:pt x="13804" y="6953"/>
                    </a:cubicBezTo>
                    <a:lnTo>
                      <a:pt x="13804" y="18098"/>
                    </a:lnTo>
                    <a:lnTo>
                      <a:pt x="11233" y="18098"/>
                    </a:lnTo>
                    <a:lnTo>
                      <a:pt x="11233" y="6763"/>
                    </a:lnTo>
                    <a:cubicBezTo>
                      <a:pt x="11233" y="3905"/>
                      <a:pt x="9901"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09" name="Freeform 208">
                <a:extLst>
                  <a:ext uri="{FF2B5EF4-FFF2-40B4-BE49-F238E27FC236}">
                    <a16:creationId xmlns:a16="http://schemas.microsoft.com/office/drawing/2014/main" id="{241E2933-D148-964D-8E0F-EC0C2F4CEC97}"/>
                  </a:ext>
                </a:extLst>
              </p:cNvPr>
              <p:cNvSpPr/>
              <p:nvPr/>
            </p:nvSpPr>
            <p:spPr>
              <a:xfrm>
                <a:off x="7509466"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0" name="Freeform 209">
                <a:extLst>
                  <a:ext uri="{FF2B5EF4-FFF2-40B4-BE49-F238E27FC236}">
                    <a16:creationId xmlns:a16="http://schemas.microsoft.com/office/drawing/2014/main" id="{8F05ABAE-384C-6D4B-963A-0FBC29CA7886}"/>
                  </a:ext>
                </a:extLst>
              </p:cNvPr>
              <p:cNvSpPr/>
              <p:nvPr/>
            </p:nvSpPr>
            <p:spPr>
              <a:xfrm>
                <a:off x="7527458" y="5021675"/>
                <a:ext cx="14565" cy="24098"/>
              </a:xfrm>
              <a:custGeom>
                <a:avLst/>
                <a:gdLst>
                  <a:gd name="connsiteX0" fmla="*/ 14565 w 14565"/>
                  <a:gd name="connsiteY0" fmla="*/ 23717 h 24098"/>
                  <a:gd name="connsiteX1" fmla="*/ 12185 w 14565"/>
                  <a:gd name="connsiteY1" fmla="*/ 23717 h 24098"/>
                  <a:gd name="connsiteX2" fmla="*/ 12185 w 14565"/>
                  <a:gd name="connsiteY2" fmla="*/ 20193 h 24098"/>
                  <a:gd name="connsiteX3" fmla="*/ 6759 w 14565"/>
                  <a:gd name="connsiteY3" fmla="*/ 24098 h 24098"/>
                  <a:gd name="connsiteX4" fmla="*/ 0 w 14565"/>
                  <a:gd name="connsiteY4" fmla="*/ 15049 h 24098"/>
                  <a:gd name="connsiteX5" fmla="*/ 6949 w 14565"/>
                  <a:gd name="connsiteY5" fmla="*/ 5715 h 24098"/>
                  <a:gd name="connsiteX6" fmla="*/ 11995 w 14565"/>
                  <a:gd name="connsiteY6" fmla="*/ 8858 h 24098"/>
                  <a:gd name="connsiteX7" fmla="*/ 11995 w 14565"/>
                  <a:gd name="connsiteY7" fmla="*/ 0 h 24098"/>
                  <a:gd name="connsiteX8" fmla="*/ 14565 w 14565"/>
                  <a:gd name="connsiteY8" fmla="*/ 0 h 24098"/>
                  <a:gd name="connsiteX9" fmla="*/ 14565 w 14565"/>
                  <a:gd name="connsiteY9" fmla="*/ 23717 h 24098"/>
                  <a:gd name="connsiteX10" fmla="*/ 7425 w 14565"/>
                  <a:gd name="connsiteY10" fmla="*/ 8001 h 24098"/>
                  <a:gd name="connsiteX11" fmla="*/ 2856 w 14565"/>
                  <a:gd name="connsiteY11" fmla="*/ 14954 h 24098"/>
                  <a:gd name="connsiteX12" fmla="*/ 7425 w 14565"/>
                  <a:gd name="connsiteY12" fmla="*/ 21812 h 24098"/>
                  <a:gd name="connsiteX13" fmla="*/ 11995 w 14565"/>
                  <a:gd name="connsiteY13" fmla="*/ 16192 h 24098"/>
                  <a:gd name="connsiteX14" fmla="*/ 11995 w 14565"/>
                  <a:gd name="connsiteY14" fmla="*/ 13525 h 24098"/>
                  <a:gd name="connsiteX15" fmla="*/ 7425 w 14565"/>
                  <a:gd name="connsiteY15" fmla="*/ 8001 h 2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65" h="24098">
                    <a:moveTo>
                      <a:pt x="14565" y="23717"/>
                    </a:moveTo>
                    <a:lnTo>
                      <a:pt x="12185" y="23717"/>
                    </a:lnTo>
                    <a:lnTo>
                      <a:pt x="12185" y="20193"/>
                    </a:lnTo>
                    <a:cubicBezTo>
                      <a:pt x="10948" y="22765"/>
                      <a:pt x="9044" y="24098"/>
                      <a:pt x="6759" y="24098"/>
                    </a:cubicBezTo>
                    <a:cubicBezTo>
                      <a:pt x="2951" y="24098"/>
                      <a:pt x="0" y="20574"/>
                      <a:pt x="0" y="15049"/>
                    </a:cubicBezTo>
                    <a:cubicBezTo>
                      <a:pt x="0" y="9334"/>
                      <a:pt x="3046" y="5715"/>
                      <a:pt x="6949" y="5715"/>
                    </a:cubicBezTo>
                    <a:cubicBezTo>
                      <a:pt x="9044" y="5715"/>
                      <a:pt x="10853" y="6763"/>
                      <a:pt x="11995" y="8858"/>
                    </a:cubicBezTo>
                    <a:lnTo>
                      <a:pt x="11995" y="0"/>
                    </a:lnTo>
                    <a:lnTo>
                      <a:pt x="14565" y="0"/>
                    </a:lnTo>
                    <a:lnTo>
                      <a:pt x="14565" y="23717"/>
                    </a:lnTo>
                    <a:close/>
                    <a:moveTo>
                      <a:pt x="7425" y="8001"/>
                    </a:moveTo>
                    <a:cubicBezTo>
                      <a:pt x="4760" y="8001"/>
                      <a:pt x="2856" y="10477"/>
                      <a:pt x="2856" y="14954"/>
                    </a:cubicBezTo>
                    <a:cubicBezTo>
                      <a:pt x="2856" y="19336"/>
                      <a:pt x="4665" y="21812"/>
                      <a:pt x="7425" y="21812"/>
                    </a:cubicBezTo>
                    <a:cubicBezTo>
                      <a:pt x="9901" y="21812"/>
                      <a:pt x="11995" y="19621"/>
                      <a:pt x="11995" y="16192"/>
                    </a:cubicBezTo>
                    <a:lnTo>
                      <a:pt x="11995" y="13525"/>
                    </a:lnTo>
                    <a:cubicBezTo>
                      <a:pt x="11995" y="10096"/>
                      <a:pt x="10186" y="8001"/>
                      <a:pt x="7425" y="8001"/>
                    </a:cubicBez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1" name="Freeform 210">
                <a:extLst>
                  <a:ext uri="{FF2B5EF4-FFF2-40B4-BE49-F238E27FC236}">
                    <a16:creationId xmlns:a16="http://schemas.microsoft.com/office/drawing/2014/main" id="{50F3BDE6-CF86-C94C-935B-11981F737287}"/>
                  </a:ext>
                </a:extLst>
              </p:cNvPr>
              <p:cNvSpPr/>
              <p:nvPr/>
            </p:nvSpPr>
            <p:spPr>
              <a:xfrm>
                <a:off x="7554685" y="5023389"/>
                <a:ext cx="10471" cy="22479"/>
              </a:xfrm>
              <a:custGeom>
                <a:avLst/>
                <a:gdLst>
                  <a:gd name="connsiteX0" fmla="*/ 3046 w 10471"/>
                  <a:gd name="connsiteY0" fmla="*/ 6382 h 22479"/>
                  <a:gd name="connsiteX1" fmla="*/ 0 w 10471"/>
                  <a:gd name="connsiteY1" fmla="*/ 6382 h 22479"/>
                  <a:gd name="connsiteX2" fmla="*/ 0 w 10471"/>
                  <a:gd name="connsiteY2" fmla="*/ 4477 h 22479"/>
                  <a:gd name="connsiteX3" fmla="*/ 3046 w 10471"/>
                  <a:gd name="connsiteY3" fmla="*/ 4477 h 22479"/>
                  <a:gd name="connsiteX4" fmla="*/ 3046 w 10471"/>
                  <a:gd name="connsiteY4" fmla="*/ 286 h 22479"/>
                  <a:gd name="connsiteX5" fmla="*/ 5712 w 10471"/>
                  <a:gd name="connsiteY5" fmla="*/ 0 h 22479"/>
                  <a:gd name="connsiteX6" fmla="*/ 5712 w 10471"/>
                  <a:gd name="connsiteY6" fmla="*/ 4477 h 22479"/>
                  <a:gd name="connsiteX7" fmla="*/ 9901 w 10471"/>
                  <a:gd name="connsiteY7" fmla="*/ 4477 h 22479"/>
                  <a:gd name="connsiteX8" fmla="*/ 9901 w 10471"/>
                  <a:gd name="connsiteY8" fmla="*/ 6382 h 22479"/>
                  <a:gd name="connsiteX9" fmla="*/ 5712 w 10471"/>
                  <a:gd name="connsiteY9" fmla="*/ 6382 h 22479"/>
                  <a:gd name="connsiteX10" fmla="*/ 5712 w 10471"/>
                  <a:gd name="connsiteY10" fmla="*/ 15526 h 22479"/>
                  <a:gd name="connsiteX11" fmla="*/ 8663 w 10471"/>
                  <a:gd name="connsiteY11" fmla="*/ 20193 h 22479"/>
                  <a:gd name="connsiteX12" fmla="*/ 10472 w 10471"/>
                  <a:gd name="connsiteY12" fmla="*/ 20003 h 22479"/>
                  <a:gd name="connsiteX13" fmla="*/ 10472 w 10471"/>
                  <a:gd name="connsiteY13" fmla="*/ 22193 h 22479"/>
                  <a:gd name="connsiteX14" fmla="*/ 8282 w 10471"/>
                  <a:gd name="connsiteY14" fmla="*/ 22479 h 22479"/>
                  <a:gd name="connsiteX15" fmla="*/ 3808 w 10471"/>
                  <a:gd name="connsiteY15" fmla="*/ 20383 h 22479"/>
                  <a:gd name="connsiteX16" fmla="*/ 3046 w 10471"/>
                  <a:gd name="connsiteY16" fmla="*/ 15430 h 22479"/>
                  <a:gd name="connsiteX17" fmla="*/ 3046 w 10471"/>
                  <a:gd name="connsiteY17" fmla="*/ 6382 h 22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471" h="22479">
                    <a:moveTo>
                      <a:pt x="3046" y="6382"/>
                    </a:moveTo>
                    <a:lnTo>
                      <a:pt x="0" y="6382"/>
                    </a:lnTo>
                    <a:lnTo>
                      <a:pt x="0" y="4477"/>
                    </a:lnTo>
                    <a:lnTo>
                      <a:pt x="3046" y="4477"/>
                    </a:lnTo>
                    <a:lnTo>
                      <a:pt x="3046" y="286"/>
                    </a:lnTo>
                    <a:lnTo>
                      <a:pt x="5712" y="0"/>
                    </a:lnTo>
                    <a:lnTo>
                      <a:pt x="5712" y="4477"/>
                    </a:lnTo>
                    <a:lnTo>
                      <a:pt x="9901" y="4477"/>
                    </a:lnTo>
                    <a:lnTo>
                      <a:pt x="9901" y="6382"/>
                    </a:lnTo>
                    <a:lnTo>
                      <a:pt x="5712" y="6382"/>
                    </a:lnTo>
                    <a:lnTo>
                      <a:pt x="5712" y="15526"/>
                    </a:lnTo>
                    <a:cubicBezTo>
                      <a:pt x="5712" y="18764"/>
                      <a:pt x="5997" y="20193"/>
                      <a:pt x="8663" y="20193"/>
                    </a:cubicBezTo>
                    <a:cubicBezTo>
                      <a:pt x="9234" y="20193"/>
                      <a:pt x="9805" y="20193"/>
                      <a:pt x="10472" y="20003"/>
                    </a:cubicBezTo>
                    <a:lnTo>
                      <a:pt x="10472" y="22193"/>
                    </a:lnTo>
                    <a:cubicBezTo>
                      <a:pt x="9710" y="22384"/>
                      <a:pt x="9044" y="22479"/>
                      <a:pt x="8282" y="22479"/>
                    </a:cubicBezTo>
                    <a:cubicBezTo>
                      <a:pt x="6188" y="22479"/>
                      <a:pt x="4760" y="21908"/>
                      <a:pt x="3808" y="20383"/>
                    </a:cubicBezTo>
                    <a:cubicBezTo>
                      <a:pt x="3046" y="19336"/>
                      <a:pt x="3046" y="17717"/>
                      <a:pt x="3046" y="15430"/>
                    </a:cubicBezTo>
                    <a:lnTo>
                      <a:pt x="3046" y="6382"/>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2" name="Freeform 211">
                <a:extLst>
                  <a:ext uri="{FF2B5EF4-FFF2-40B4-BE49-F238E27FC236}">
                    <a16:creationId xmlns:a16="http://schemas.microsoft.com/office/drawing/2014/main" id="{27A7F30B-8D74-4546-AF9A-3726F3D3C2D4}"/>
                  </a:ext>
                </a:extLst>
              </p:cNvPr>
              <p:cNvSpPr/>
              <p:nvPr/>
            </p:nvSpPr>
            <p:spPr>
              <a:xfrm>
                <a:off x="7567441" y="5021675"/>
                <a:ext cx="13803" cy="23812"/>
              </a:xfrm>
              <a:custGeom>
                <a:avLst/>
                <a:gdLst>
                  <a:gd name="connsiteX0" fmla="*/ 0 w 13803"/>
                  <a:gd name="connsiteY0" fmla="*/ 0 h 23812"/>
                  <a:gd name="connsiteX1" fmla="*/ 2570 w 13803"/>
                  <a:gd name="connsiteY1" fmla="*/ 0 h 23812"/>
                  <a:gd name="connsiteX2" fmla="*/ 2570 w 13803"/>
                  <a:gd name="connsiteY2" fmla="*/ 9239 h 23812"/>
                  <a:gd name="connsiteX3" fmla="*/ 8092 w 13803"/>
                  <a:gd name="connsiteY3" fmla="*/ 5620 h 23812"/>
                  <a:gd name="connsiteX4" fmla="*/ 13804 w 13803"/>
                  <a:gd name="connsiteY4" fmla="*/ 12573 h 23812"/>
                  <a:gd name="connsiteX5" fmla="*/ 13804 w 13803"/>
                  <a:gd name="connsiteY5" fmla="*/ 23717 h 23812"/>
                  <a:gd name="connsiteX6" fmla="*/ 11233 w 13803"/>
                  <a:gd name="connsiteY6" fmla="*/ 23717 h 23812"/>
                  <a:gd name="connsiteX7" fmla="*/ 11233 w 13803"/>
                  <a:gd name="connsiteY7" fmla="*/ 12382 h 23812"/>
                  <a:gd name="connsiteX8" fmla="*/ 7616 w 13803"/>
                  <a:gd name="connsiteY8" fmla="*/ 7906 h 23812"/>
                  <a:gd name="connsiteX9" fmla="*/ 2570 w 13803"/>
                  <a:gd name="connsiteY9" fmla="*/ 14097 h 23812"/>
                  <a:gd name="connsiteX10" fmla="*/ 2570 w 13803"/>
                  <a:gd name="connsiteY10" fmla="*/ 23813 h 23812"/>
                  <a:gd name="connsiteX11" fmla="*/ 0 w 13803"/>
                  <a:gd name="connsiteY11" fmla="*/ 23813 h 23812"/>
                  <a:gd name="connsiteX12" fmla="*/ 0 w 13803"/>
                  <a:gd name="connsiteY12" fmla="*/ 0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23812">
                    <a:moveTo>
                      <a:pt x="0" y="0"/>
                    </a:moveTo>
                    <a:lnTo>
                      <a:pt x="2570" y="0"/>
                    </a:lnTo>
                    <a:lnTo>
                      <a:pt x="2570" y="9239"/>
                    </a:lnTo>
                    <a:cubicBezTo>
                      <a:pt x="3808" y="6858"/>
                      <a:pt x="5617" y="5620"/>
                      <a:pt x="8092" y="5620"/>
                    </a:cubicBezTo>
                    <a:cubicBezTo>
                      <a:pt x="11804" y="5620"/>
                      <a:pt x="13804" y="8001"/>
                      <a:pt x="13804" y="12573"/>
                    </a:cubicBezTo>
                    <a:lnTo>
                      <a:pt x="13804" y="23717"/>
                    </a:lnTo>
                    <a:lnTo>
                      <a:pt x="11233" y="23717"/>
                    </a:lnTo>
                    <a:lnTo>
                      <a:pt x="11233" y="12382"/>
                    </a:lnTo>
                    <a:cubicBezTo>
                      <a:pt x="11233" y="9525"/>
                      <a:pt x="9901" y="7906"/>
                      <a:pt x="7616" y="7906"/>
                    </a:cubicBezTo>
                    <a:cubicBezTo>
                      <a:pt x="4855" y="7906"/>
                      <a:pt x="2570" y="10382"/>
                      <a:pt x="2570" y="14097"/>
                    </a:cubicBezTo>
                    <a:lnTo>
                      <a:pt x="2570" y="23813"/>
                    </a:lnTo>
                    <a:lnTo>
                      <a:pt x="0" y="23813"/>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3" name="Freeform 212">
                <a:extLst>
                  <a:ext uri="{FF2B5EF4-FFF2-40B4-BE49-F238E27FC236}">
                    <a16:creationId xmlns:a16="http://schemas.microsoft.com/office/drawing/2014/main" id="{1D771AC7-E0FF-7741-B3A8-82DF9852D9FC}"/>
                  </a:ext>
                </a:extLst>
              </p:cNvPr>
              <p:cNvSpPr/>
              <p:nvPr/>
            </p:nvSpPr>
            <p:spPr>
              <a:xfrm>
                <a:off x="7584481"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1 w 15612"/>
                  <a:gd name="connsiteY7" fmla="*/ 16288 h 18478"/>
                  <a:gd name="connsiteX8" fmla="*/ 12851 w 15612"/>
                  <a:gd name="connsiteY8" fmla="*/ 12859 h 18478"/>
                  <a:gd name="connsiteX9" fmla="*/ 15327 w 15612"/>
                  <a:gd name="connsiteY9" fmla="*/ 13335 h 18478"/>
                  <a:gd name="connsiteX10" fmla="*/ 7901 w 15612"/>
                  <a:gd name="connsiteY10" fmla="*/ 18479 h 18478"/>
                  <a:gd name="connsiteX11" fmla="*/ 12851 w 15612"/>
                  <a:gd name="connsiteY11" fmla="*/ 7525 h 18478"/>
                  <a:gd name="connsiteX12" fmla="*/ 8091 w 15612"/>
                  <a:gd name="connsiteY12" fmla="*/ 2191 h 18478"/>
                  <a:gd name="connsiteX13" fmla="*/ 2951 w 15612"/>
                  <a:gd name="connsiteY13" fmla="*/ 7525 h 18478"/>
                  <a:gd name="connsiteX14" fmla="*/ 12851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1"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1" y="16288"/>
                    </a:cubicBezTo>
                    <a:cubicBezTo>
                      <a:pt x="10281" y="16288"/>
                      <a:pt x="11995" y="15050"/>
                      <a:pt x="12851" y="12859"/>
                    </a:cubicBezTo>
                    <a:lnTo>
                      <a:pt x="15327" y="13335"/>
                    </a:lnTo>
                    <a:cubicBezTo>
                      <a:pt x="14184" y="16669"/>
                      <a:pt x="11614" y="18479"/>
                      <a:pt x="7901" y="18479"/>
                    </a:cubicBezTo>
                    <a:close/>
                    <a:moveTo>
                      <a:pt x="12851" y="7525"/>
                    </a:moveTo>
                    <a:cubicBezTo>
                      <a:pt x="12756" y="4096"/>
                      <a:pt x="10948" y="2191"/>
                      <a:pt x="8091" y="2191"/>
                    </a:cubicBezTo>
                    <a:cubicBezTo>
                      <a:pt x="5236" y="2191"/>
                      <a:pt x="3427" y="4096"/>
                      <a:pt x="2951" y="7525"/>
                    </a:cubicBezTo>
                    <a:lnTo>
                      <a:pt x="12851"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4" name="Freeform 213">
                <a:extLst>
                  <a:ext uri="{FF2B5EF4-FFF2-40B4-BE49-F238E27FC236}">
                    <a16:creationId xmlns:a16="http://schemas.microsoft.com/office/drawing/2014/main" id="{7938EF78-8FE6-E84D-A20B-60658596797F}"/>
                  </a:ext>
                </a:extLst>
              </p:cNvPr>
              <p:cNvSpPr/>
              <p:nvPr/>
            </p:nvSpPr>
            <p:spPr>
              <a:xfrm>
                <a:off x="7603521" y="5027295"/>
                <a:ext cx="8662" cy="18097"/>
              </a:xfrm>
              <a:custGeom>
                <a:avLst/>
                <a:gdLst>
                  <a:gd name="connsiteX0" fmla="*/ 95 w 8662"/>
                  <a:gd name="connsiteY0" fmla="*/ 571 h 18097"/>
                  <a:gd name="connsiteX1" fmla="*/ 2570 w 8662"/>
                  <a:gd name="connsiteY1" fmla="*/ 571 h 18097"/>
                  <a:gd name="connsiteX2" fmla="*/ 2570 w 8662"/>
                  <a:gd name="connsiteY2" fmla="*/ 4477 h 18097"/>
                  <a:gd name="connsiteX3" fmla="*/ 7711 w 8662"/>
                  <a:gd name="connsiteY3" fmla="*/ 0 h 18097"/>
                  <a:gd name="connsiteX4" fmla="*/ 8663 w 8662"/>
                  <a:gd name="connsiteY4" fmla="*/ 95 h 18097"/>
                  <a:gd name="connsiteX5" fmla="*/ 8663 w 8662"/>
                  <a:gd name="connsiteY5" fmla="*/ 2762 h 18097"/>
                  <a:gd name="connsiteX6" fmla="*/ 8187 w 8662"/>
                  <a:gd name="connsiteY6" fmla="*/ 2762 h 18097"/>
                  <a:gd name="connsiteX7" fmla="*/ 2665 w 8662"/>
                  <a:gd name="connsiteY7" fmla="*/ 9334 h 18097"/>
                  <a:gd name="connsiteX8" fmla="*/ 2665 w 8662"/>
                  <a:gd name="connsiteY8" fmla="*/ 18097 h 18097"/>
                  <a:gd name="connsiteX9" fmla="*/ 0 w 8662"/>
                  <a:gd name="connsiteY9" fmla="*/ 18097 h 18097"/>
                  <a:gd name="connsiteX10" fmla="*/ 0 w 8662"/>
                  <a:gd name="connsiteY10" fmla="*/ 571 h 1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2" h="18097">
                    <a:moveTo>
                      <a:pt x="95" y="571"/>
                    </a:moveTo>
                    <a:lnTo>
                      <a:pt x="2570" y="571"/>
                    </a:lnTo>
                    <a:lnTo>
                      <a:pt x="2570" y="4477"/>
                    </a:lnTo>
                    <a:cubicBezTo>
                      <a:pt x="3618" y="1524"/>
                      <a:pt x="5236" y="0"/>
                      <a:pt x="7711" y="0"/>
                    </a:cubicBezTo>
                    <a:cubicBezTo>
                      <a:pt x="7996" y="0"/>
                      <a:pt x="8282" y="0"/>
                      <a:pt x="8663" y="95"/>
                    </a:cubicBezTo>
                    <a:lnTo>
                      <a:pt x="8663" y="2762"/>
                    </a:lnTo>
                    <a:cubicBezTo>
                      <a:pt x="8472" y="2762"/>
                      <a:pt x="8377" y="2762"/>
                      <a:pt x="8187" y="2762"/>
                    </a:cubicBezTo>
                    <a:cubicBezTo>
                      <a:pt x="4855" y="2762"/>
                      <a:pt x="2665" y="5239"/>
                      <a:pt x="2665" y="9334"/>
                    </a:cubicBezTo>
                    <a:lnTo>
                      <a:pt x="2665" y="18097"/>
                    </a:lnTo>
                    <a:lnTo>
                      <a:pt x="0" y="18097"/>
                    </a:lnTo>
                    <a:lnTo>
                      <a:pt x="0" y="57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5" name="Freeform 214">
                <a:extLst>
                  <a:ext uri="{FF2B5EF4-FFF2-40B4-BE49-F238E27FC236}">
                    <a16:creationId xmlns:a16="http://schemas.microsoft.com/office/drawing/2014/main" id="{1E4A5D72-2D32-664B-83E8-B8B957723907}"/>
                  </a:ext>
                </a:extLst>
              </p:cNvPr>
              <p:cNvSpPr/>
              <p:nvPr/>
            </p:nvSpPr>
            <p:spPr>
              <a:xfrm>
                <a:off x="7612850" y="5027390"/>
                <a:ext cx="15612" cy="18478"/>
              </a:xfrm>
              <a:custGeom>
                <a:avLst/>
                <a:gdLst>
                  <a:gd name="connsiteX0" fmla="*/ 7901 w 15612"/>
                  <a:gd name="connsiteY0" fmla="*/ 18479 h 18478"/>
                  <a:gd name="connsiteX1" fmla="*/ 0 w 15612"/>
                  <a:gd name="connsiteY1" fmla="*/ 9239 h 18478"/>
                  <a:gd name="connsiteX2" fmla="*/ 7901 w 15612"/>
                  <a:gd name="connsiteY2" fmla="*/ 0 h 18478"/>
                  <a:gd name="connsiteX3" fmla="*/ 15612 w 15612"/>
                  <a:gd name="connsiteY3" fmla="*/ 9049 h 18478"/>
                  <a:gd name="connsiteX4" fmla="*/ 15612 w 15612"/>
                  <a:gd name="connsiteY4" fmla="*/ 9430 h 18478"/>
                  <a:gd name="connsiteX5" fmla="*/ 2856 w 15612"/>
                  <a:gd name="connsiteY5" fmla="*/ 9430 h 18478"/>
                  <a:gd name="connsiteX6" fmla="*/ 2856 w 15612"/>
                  <a:gd name="connsiteY6" fmla="*/ 9525 h 18478"/>
                  <a:gd name="connsiteX7" fmla="*/ 8092 w 15612"/>
                  <a:gd name="connsiteY7" fmla="*/ 16288 h 18478"/>
                  <a:gd name="connsiteX8" fmla="*/ 12852 w 15612"/>
                  <a:gd name="connsiteY8" fmla="*/ 12859 h 18478"/>
                  <a:gd name="connsiteX9" fmla="*/ 15327 w 15612"/>
                  <a:gd name="connsiteY9" fmla="*/ 13335 h 18478"/>
                  <a:gd name="connsiteX10" fmla="*/ 7901 w 15612"/>
                  <a:gd name="connsiteY10" fmla="*/ 18479 h 18478"/>
                  <a:gd name="connsiteX11" fmla="*/ 12852 w 15612"/>
                  <a:gd name="connsiteY11" fmla="*/ 7525 h 18478"/>
                  <a:gd name="connsiteX12" fmla="*/ 8092 w 15612"/>
                  <a:gd name="connsiteY12" fmla="*/ 2191 h 18478"/>
                  <a:gd name="connsiteX13" fmla="*/ 2951 w 15612"/>
                  <a:gd name="connsiteY13" fmla="*/ 7525 h 18478"/>
                  <a:gd name="connsiteX14" fmla="*/ 12852 w 15612"/>
                  <a:gd name="connsiteY14" fmla="*/ 7525 h 1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612" h="18478">
                    <a:moveTo>
                      <a:pt x="7901" y="18479"/>
                    </a:moveTo>
                    <a:cubicBezTo>
                      <a:pt x="3142" y="18479"/>
                      <a:pt x="0" y="14954"/>
                      <a:pt x="0" y="9239"/>
                    </a:cubicBezTo>
                    <a:cubicBezTo>
                      <a:pt x="0" y="3620"/>
                      <a:pt x="3237" y="0"/>
                      <a:pt x="7901" y="0"/>
                    </a:cubicBezTo>
                    <a:cubicBezTo>
                      <a:pt x="12566" y="0"/>
                      <a:pt x="15612" y="3429"/>
                      <a:pt x="15612" y="9049"/>
                    </a:cubicBezTo>
                    <a:cubicBezTo>
                      <a:pt x="15612" y="9144"/>
                      <a:pt x="15612" y="9239"/>
                      <a:pt x="15612" y="9430"/>
                    </a:cubicBezTo>
                    <a:lnTo>
                      <a:pt x="2856" y="9430"/>
                    </a:lnTo>
                    <a:cubicBezTo>
                      <a:pt x="2856" y="9430"/>
                      <a:pt x="2856" y="9525"/>
                      <a:pt x="2856" y="9525"/>
                    </a:cubicBezTo>
                    <a:cubicBezTo>
                      <a:pt x="2856" y="13811"/>
                      <a:pt x="4855" y="16288"/>
                      <a:pt x="8092" y="16288"/>
                    </a:cubicBezTo>
                    <a:cubicBezTo>
                      <a:pt x="10281" y="16288"/>
                      <a:pt x="11995" y="15050"/>
                      <a:pt x="12852" y="12859"/>
                    </a:cubicBezTo>
                    <a:lnTo>
                      <a:pt x="15327" y="13335"/>
                    </a:lnTo>
                    <a:cubicBezTo>
                      <a:pt x="14184" y="16669"/>
                      <a:pt x="11614" y="18479"/>
                      <a:pt x="7901" y="18479"/>
                    </a:cubicBezTo>
                    <a:close/>
                    <a:moveTo>
                      <a:pt x="12852" y="7525"/>
                    </a:moveTo>
                    <a:cubicBezTo>
                      <a:pt x="12756" y="4096"/>
                      <a:pt x="10948" y="2191"/>
                      <a:pt x="8092" y="2191"/>
                    </a:cubicBezTo>
                    <a:cubicBezTo>
                      <a:pt x="5236" y="2191"/>
                      <a:pt x="3427" y="4096"/>
                      <a:pt x="2951" y="7525"/>
                    </a:cubicBezTo>
                    <a:lnTo>
                      <a:pt x="12852" y="7525"/>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6" name="Freeform 215">
                <a:extLst>
                  <a:ext uri="{FF2B5EF4-FFF2-40B4-BE49-F238E27FC236}">
                    <a16:creationId xmlns:a16="http://schemas.microsoft.com/office/drawing/2014/main" id="{3C62E993-BB24-1546-87BE-7295AABCED52}"/>
                  </a:ext>
                </a:extLst>
              </p:cNvPr>
              <p:cNvSpPr/>
              <p:nvPr/>
            </p:nvSpPr>
            <p:spPr>
              <a:xfrm>
                <a:off x="7632080" y="5021675"/>
                <a:ext cx="2570" cy="23717"/>
              </a:xfrm>
              <a:custGeom>
                <a:avLst/>
                <a:gdLst>
                  <a:gd name="connsiteX0" fmla="*/ 0 w 2570"/>
                  <a:gd name="connsiteY0" fmla="*/ 0 h 23717"/>
                  <a:gd name="connsiteX1" fmla="*/ 2570 w 2570"/>
                  <a:gd name="connsiteY1" fmla="*/ 0 h 23717"/>
                  <a:gd name="connsiteX2" fmla="*/ 2570 w 2570"/>
                  <a:gd name="connsiteY2" fmla="*/ 2572 h 23717"/>
                  <a:gd name="connsiteX3" fmla="*/ 0 w 2570"/>
                  <a:gd name="connsiteY3" fmla="*/ 2572 h 23717"/>
                  <a:gd name="connsiteX4" fmla="*/ 0 w 2570"/>
                  <a:gd name="connsiteY4" fmla="*/ 0 h 23717"/>
                  <a:gd name="connsiteX5" fmla="*/ 0 w 2570"/>
                  <a:gd name="connsiteY5" fmla="*/ 6191 h 23717"/>
                  <a:gd name="connsiteX6" fmla="*/ 2570 w 2570"/>
                  <a:gd name="connsiteY6" fmla="*/ 6191 h 23717"/>
                  <a:gd name="connsiteX7" fmla="*/ 2570 w 2570"/>
                  <a:gd name="connsiteY7" fmla="*/ 23717 h 23717"/>
                  <a:gd name="connsiteX8" fmla="*/ 0 w 2570"/>
                  <a:gd name="connsiteY8" fmla="*/ 23717 h 23717"/>
                  <a:gd name="connsiteX9" fmla="*/ 0 w 2570"/>
                  <a:gd name="connsiteY9" fmla="*/ 6191 h 23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0" h="23717">
                    <a:moveTo>
                      <a:pt x="0" y="0"/>
                    </a:moveTo>
                    <a:lnTo>
                      <a:pt x="2570" y="0"/>
                    </a:lnTo>
                    <a:lnTo>
                      <a:pt x="2570" y="2572"/>
                    </a:lnTo>
                    <a:lnTo>
                      <a:pt x="0" y="2572"/>
                    </a:lnTo>
                    <a:lnTo>
                      <a:pt x="0" y="0"/>
                    </a:lnTo>
                    <a:close/>
                    <a:moveTo>
                      <a:pt x="0" y="6191"/>
                    </a:moveTo>
                    <a:lnTo>
                      <a:pt x="2570" y="6191"/>
                    </a:lnTo>
                    <a:lnTo>
                      <a:pt x="2570" y="23717"/>
                    </a:lnTo>
                    <a:lnTo>
                      <a:pt x="0" y="23717"/>
                    </a:lnTo>
                    <a:lnTo>
                      <a:pt x="0" y="6191"/>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7" name="Freeform 216">
                <a:extLst>
                  <a:ext uri="{FF2B5EF4-FFF2-40B4-BE49-F238E27FC236}">
                    <a16:creationId xmlns:a16="http://schemas.microsoft.com/office/drawing/2014/main" id="{8C2B834B-3751-A44A-A570-7304294722A7}"/>
                  </a:ext>
                </a:extLst>
              </p:cNvPr>
              <p:cNvSpPr/>
              <p:nvPr/>
            </p:nvSpPr>
            <p:spPr>
              <a:xfrm>
                <a:off x="7639505" y="5027390"/>
                <a:ext cx="13803" cy="18192"/>
              </a:xfrm>
              <a:custGeom>
                <a:avLst/>
                <a:gdLst>
                  <a:gd name="connsiteX0" fmla="*/ 0 w 13803"/>
                  <a:gd name="connsiteY0" fmla="*/ 476 h 18192"/>
                  <a:gd name="connsiteX1" fmla="*/ 2380 w 13803"/>
                  <a:gd name="connsiteY1" fmla="*/ 476 h 18192"/>
                  <a:gd name="connsiteX2" fmla="*/ 2380 w 13803"/>
                  <a:gd name="connsiteY2" fmla="*/ 3715 h 18192"/>
                  <a:gd name="connsiteX3" fmla="*/ 8092 w 13803"/>
                  <a:gd name="connsiteY3" fmla="*/ 0 h 18192"/>
                  <a:gd name="connsiteX4" fmla="*/ 13803 w 13803"/>
                  <a:gd name="connsiteY4" fmla="*/ 6953 h 18192"/>
                  <a:gd name="connsiteX5" fmla="*/ 13803 w 13803"/>
                  <a:gd name="connsiteY5" fmla="*/ 18098 h 18192"/>
                  <a:gd name="connsiteX6" fmla="*/ 11233 w 13803"/>
                  <a:gd name="connsiteY6" fmla="*/ 18098 h 18192"/>
                  <a:gd name="connsiteX7" fmla="*/ 11233 w 13803"/>
                  <a:gd name="connsiteY7" fmla="*/ 6763 h 18192"/>
                  <a:gd name="connsiteX8" fmla="*/ 7616 w 13803"/>
                  <a:gd name="connsiteY8" fmla="*/ 2286 h 18192"/>
                  <a:gd name="connsiteX9" fmla="*/ 2570 w 13803"/>
                  <a:gd name="connsiteY9" fmla="*/ 8477 h 18192"/>
                  <a:gd name="connsiteX10" fmla="*/ 2570 w 13803"/>
                  <a:gd name="connsiteY10" fmla="*/ 18193 h 18192"/>
                  <a:gd name="connsiteX11" fmla="*/ 0 w 13803"/>
                  <a:gd name="connsiteY11" fmla="*/ 18193 h 18192"/>
                  <a:gd name="connsiteX12" fmla="*/ 0 w 13803"/>
                  <a:gd name="connsiteY12" fmla="*/ 476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803" h="18192">
                    <a:moveTo>
                      <a:pt x="0" y="476"/>
                    </a:moveTo>
                    <a:lnTo>
                      <a:pt x="2380" y="476"/>
                    </a:lnTo>
                    <a:lnTo>
                      <a:pt x="2380" y="3715"/>
                    </a:lnTo>
                    <a:cubicBezTo>
                      <a:pt x="3808" y="1143"/>
                      <a:pt x="5617" y="0"/>
                      <a:pt x="8092" y="0"/>
                    </a:cubicBezTo>
                    <a:cubicBezTo>
                      <a:pt x="11804" y="0"/>
                      <a:pt x="13803" y="2381"/>
                      <a:pt x="13803" y="6953"/>
                    </a:cubicBezTo>
                    <a:lnTo>
                      <a:pt x="13803" y="18098"/>
                    </a:lnTo>
                    <a:lnTo>
                      <a:pt x="11233" y="18098"/>
                    </a:lnTo>
                    <a:lnTo>
                      <a:pt x="11233" y="6763"/>
                    </a:lnTo>
                    <a:cubicBezTo>
                      <a:pt x="11233" y="3905"/>
                      <a:pt x="9900" y="2286"/>
                      <a:pt x="7616" y="2286"/>
                    </a:cubicBezTo>
                    <a:cubicBezTo>
                      <a:pt x="4855" y="2286"/>
                      <a:pt x="2570" y="4763"/>
                      <a:pt x="2570" y="8477"/>
                    </a:cubicBezTo>
                    <a:lnTo>
                      <a:pt x="2570" y="18193"/>
                    </a:lnTo>
                    <a:lnTo>
                      <a:pt x="0" y="18193"/>
                    </a:lnTo>
                    <a:lnTo>
                      <a:pt x="0" y="476"/>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sp>
            <p:nvSpPr>
              <p:cNvPr id="218" name="Freeform 217">
                <a:extLst>
                  <a:ext uri="{FF2B5EF4-FFF2-40B4-BE49-F238E27FC236}">
                    <a16:creationId xmlns:a16="http://schemas.microsoft.com/office/drawing/2014/main" id="{AD87A188-71EA-3947-B4B6-55A350E33A4B}"/>
                  </a:ext>
                </a:extLst>
              </p:cNvPr>
              <p:cNvSpPr/>
              <p:nvPr/>
            </p:nvSpPr>
            <p:spPr>
              <a:xfrm>
                <a:off x="7658639" y="5041296"/>
                <a:ext cx="3808" cy="4095"/>
              </a:xfrm>
              <a:custGeom>
                <a:avLst/>
                <a:gdLst>
                  <a:gd name="connsiteX0" fmla="*/ 0 w 3808"/>
                  <a:gd name="connsiteY0" fmla="*/ 0 h 4095"/>
                  <a:gd name="connsiteX1" fmla="*/ 3808 w 3808"/>
                  <a:gd name="connsiteY1" fmla="*/ 0 h 4095"/>
                  <a:gd name="connsiteX2" fmla="*/ 3808 w 3808"/>
                  <a:gd name="connsiteY2" fmla="*/ 4096 h 4095"/>
                  <a:gd name="connsiteX3" fmla="*/ 0 w 3808"/>
                  <a:gd name="connsiteY3" fmla="*/ 4096 h 4095"/>
                  <a:gd name="connsiteX4" fmla="*/ 0 w 3808"/>
                  <a:gd name="connsiteY4" fmla="*/ 0 h 4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8" h="4095">
                    <a:moveTo>
                      <a:pt x="0" y="0"/>
                    </a:moveTo>
                    <a:lnTo>
                      <a:pt x="3808" y="0"/>
                    </a:lnTo>
                    <a:lnTo>
                      <a:pt x="3808" y="4096"/>
                    </a:lnTo>
                    <a:lnTo>
                      <a:pt x="0" y="4096"/>
                    </a:lnTo>
                    <a:lnTo>
                      <a:pt x="0" y="0"/>
                    </a:lnTo>
                    <a:close/>
                  </a:path>
                </a:pathLst>
              </a:custGeom>
              <a:solidFill>
                <a:srgbClr val="231F20"/>
              </a:solidFill>
              <a:ln w="9509" cap="flat">
                <a:noFill/>
                <a:prstDash val="solid"/>
                <a:miter/>
              </a:ln>
            </p:spPr>
            <p:txBody>
              <a:bodyPr rtlCol="0" anchor="ctr"/>
              <a:lstStyle/>
              <a:p>
                <a:endParaRPr lang="en-US" b="0" i="0">
                  <a:latin typeface="Calibri" panose="020F0502020204030204" pitchFamily="34" charset="0"/>
                </a:endParaRPr>
              </a:p>
            </p:txBody>
          </p:sp>
        </p:grpSp>
      </p:grpSp>
      <p:sp>
        <p:nvSpPr>
          <p:cNvPr id="319" name="Freeform 318">
            <a:extLst>
              <a:ext uri="{FF2B5EF4-FFF2-40B4-BE49-F238E27FC236}">
                <a16:creationId xmlns:a16="http://schemas.microsoft.com/office/drawing/2014/main" id="{E21FBFF2-CEC0-6046-8FB2-9DAB6FAD6E53}"/>
              </a:ext>
            </a:extLst>
          </p:cNvPr>
          <p:cNvSpPr/>
          <p:nvPr userDrawn="1"/>
        </p:nvSpPr>
        <p:spPr>
          <a:xfrm>
            <a:off x="0" y="7795630"/>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
        <p:nvSpPr>
          <p:cNvPr id="320" name="Text Placeholder 23">
            <a:extLst>
              <a:ext uri="{FF2B5EF4-FFF2-40B4-BE49-F238E27FC236}">
                <a16:creationId xmlns:a16="http://schemas.microsoft.com/office/drawing/2014/main" id="{176AFF28-3E58-E84F-8531-D24D8045CAF8}"/>
              </a:ext>
            </a:extLst>
          </p:cNvPr>
          <p:cNvSpPr>
            <a:spLocks noGrp="1"/>
          </p:cNvSpPr>
          <p:nvPr>
            <p:ph type="body" sz="quarter" idx="18" hasCustomPrompt="1"/>
          </p:nvPr>
        </p:nvSpPr>
        <p:spPr>
          <a:xfrm>
            <a:off x="4125965" y="7918601"/>
            <a:ext cx="2846623" cy="469580"/>
          </a:xfrm>
          <a:prstGeom prst="rect">
            <a:avLst/>
          </a:prstGeom>
        </p:spPr>
        <p:txBody>
          <a:bodyPr>
            <a:normAutofit/>
          </a:bodyPr>
          <a:lstStyle>
            <a:lvl1pPr marL="0" indent="0" algn="r">
              <a:buNone/>
              <a:defRPr sz="2200" b="0" i="0">
                <a:solidFill>
                  <a:schemeClr val="tx1"/>
                </a:solidFill>
                <a:latin typeface="Calibri" panose="020F0502020204030204" pitchFamily="34" charset="0"/>
                <a:cs typeface="Calibri" panose="020F0502020204030204" pitchFamily="34" charset="0"/>
              </a:defRPr>
            </a:lvl1pPr>
          </a:lstStyle>
          <a:p>
            <a:pPr lvl="0"/>
            <a:r>
              <a:rPr lang="en-US" err="1"/>
              <a:t>www.website.eu</a:t>
            </a:r>
            <a:endParaRPr lang="en-US"/>
          </a:p>
        </p:txBody>
      </p:sp>
      <p:sp>
        <p:nvSpPr>
          <p:cNvPr id="323" name="Text Placeholder 23">
            <a:extLst>
              <a:ext uri="{FF2B5EF4-FFF2-40B4-BE49-F238E27FC236}">
                <a16:creationId xmlns:a16="http://schemas.microsoft.com/office/drawing/2014/main" id="{AFD7B270-B1F8-AA40-814A-7A0B76F5C723}"/>
              </a:ext>
            </a:extLst>
          </p:cNvPr>
          <p:cNvSpPr>
            <a:spLocks noGrp="1"/>
          </p:cNvSpPr>
          <p:nvPr>
            <p:ph type="body" sz="quarter" idx="17" hasCustomPrompt="1"/>
          </p:nvPr>
        </p:nvSpPr>
        <p:spPr>
          <a:xfrm>
            <a:off x="3657438" y="9116537"/>
            <a:ext cx="3256950" cy="690592"/>
          </a:xfrm>
          <a:prstGeom prst="rect">
            <a:avLst/>
          </a:prstGeom>
        </p:spPr>
        <p:txBody>
          <a:bodyPr>
            <a:normAutofit/>
          </a:bodyPr>
          <a:lstStyle>
            <a:lvl1pPr marL="0" indent="0" algn="r">
              <a:buNone/>
              <a:defRPr sz="2200" b="0" i="0">
                <a:solidFill>
                  <a:schemeClr val="tx1"/>
                </a:solidFill>
                <a:latin typeface="Calibri" panose="020F0502020204030204" pitchFamily="34" charset="0"/>
                <a:cs typeface="Calibri" panose="020F0502020204030204" pitchFamily="34" charset="0"/>
              </a:defRPr>
            </a:lvl1pPr>
          </a:lstStyle>
          <a:p>
            <a:pPr lvl="0"/>
            <a:r>
              <a:rPr lang="en-US"/>
              <a:t>follow our journey</a:t>
            </a:r>
          </a:p>
        </p:txBody>
      </p:sp>
      <p:sp>
        <p:nvSpPr>
          <p:cNvPr id="310" name="Text Placeholder 32">
            <a:extLst>
              <a:ext uri="{FF2B5EF4-FFF2-40B4-BE49-F238E27FC236}">
                <a16:creationId xmlns:a16="http://schemas.microsoft.com/office/drawing/2014/main" id="{334BA9BF-7358-9E42-9AC0-5FEAA358E9F6}"/>
              </a:ext>
            </a:extLst>
          </p:cNvPr>
          <p:cNvSpPr>
            <a:spLocks noGrp="1"/>
          </p:cNvSpPr>
          <p:nvPr>
            <p:ph type="body" sz="quarter" idx="32" hasCustomPrompt="1"/>
          </p:nvPr>
        </p:nvSpPr>
        <p:spPr>
          <a:xfrm>
            <a:off x="554560" y="3219790"/>
            <a:ext cx="6326687" cy="4253468"/>
          </a:xfrm>
          <a:prstGeom prst="rect">
            <a:avLst/>
          </a:prstGeom>
        </p:spPr>
        <p:txBody>
          <a:bodyPr numCol="2" spcCol="288000" anchor="t">
            <a:noAutofit/>
          </a:bodyPr>
          <a:lstStyle>
            <a:lvl1pPr marL="0" indent="0" algn="just">
              <a:lnSpc>
                <a:spcPct val="100000"/>
              </a:lnSpc>
              <a:spcBef>
                <a:spcPts val="0"/>
              </a:spcBef>
              <a:buNone/>
              <a:defRPr sz="105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grpSp>
        <p:nvGrpSpPr>
          <p:cNvPr id="312" name="Group 311">
            <a:extLst>
              <a:ext uri="{FF2B5EF4-FFF2-40B4-BE49-F238E27FC236}">
                <a16:creationId xmlns:a16="http://schemas.microsoft.com/office/drawing/2014/main" id="{701613EE-1DEE-CD4E-84B3-E28A234B4C0D}"/>
              </a:ext>
            </a:extLst>
          </p:cNvPr>
          <p:cNvGrpSpPr/>
          <p:nvPr userDrawn="1"/>
        </p:nvGrpSpPr>
        <p:grpSpPr>
          <a:xfrm>
            <a:off x="635168" y="994546"/>
            <a:ext cx="3806691" cy="1036917"/>
            <a:chOff x="606516" y="4401391"/>
            <a:chExt cx="6216321" cy="1693284"/>
          </a:xfrm>
        </p:grpSpPr>
        <p:grpSp>
          <p:nvGrpSpPr>
            <p:cNvPr id="313" name="Graphic 2">
              <a:extLst>
                <a:ext uri="{FF2B5EF4-FFF2-40B4-BE49-F238E27FC236}">
                  <a16:creationId xmlns:a16="http://schemas.microsoft.com/office/drawing/2014/main" id="{1697C3D2-57A5-5643-95C3-926426732583}"/>
                </a:ext>
              </a:extLst>
            </p:cNvPr>
            <p:cNvGrpSpPr/>
            <p:nvPr/>
          </p:nvGrpSpPr>
          <p:grpSpPr>
            <a:xfrm>
              <a:off x="2615525" y="4709261"/>
              <a:ext cx="4207312" cy="1153561"/>
              <a:chOff x="2615525" y="4709261"/>
              <a:chExt cx="4207312" cy="1153561"/>
            </a:xfrm>
          </p:grpSpPr>
          <p:sp>
            <p:nvSpPr>
              <p:cNvPr id="354" name="Freeform 353">
                <a:extLst>
                  <a:ext uri="{FF2B5EF4-FFF2-40B4-BE49-F238E27FC236}">
                    <a16:creationId xmlns:a16="http://schemas.microsoft.com/office/drawing/2014/main" id="{FEB1B29F-3CA1-D74C-B060-226B1F4B091E}"/>
                  </a:ext>
                </a:extLst>
              </p:cNvPr>
              <p:cNvSpPr/>
              <p:nvPr/>
            </p:nvSpPr>
            <p:spPr>
              <a:xfrm>
                <a:off x="2670696" y="4937313"/>
                <a:ext cx="275858" cy="157735"/>
              </a:xfrm>
              <a:custGeom>
                <a:avLst/>
                <a:gdLst>
                  <a:gd name="connsiteX0" fmla="*/ 275858 w 275858"/>
                  <a:gd name="connsiteY0" fmla="*/ 157736 h 157735"/>
                  <a:gd name="connsiteX1" fmla="*/ 141734 w 275858"/>
                  <a:gd name="connsiteY1" fmla="*/ 0 h 157735"/>
                  <a:gd name="connsiteX2" fmla="*/ 0 w 275858"/>
                  <a:gd name="connsiteY2" fmla="*/ 157736 h 157735"/>
                </a:gdLst>
                <a:ahLst/>
                <a:cxnLst>
                  <a:cxn ang="0">
                    <a:pos x="connsiteX0" y="connsiteY0"/>
                  </a:cxn>
                  <a:cxn ang="0">
                    <a:pos x="connsiteX1" y="connsiteY1"/>
                  </a:cxn>
                  <a:cxn ang="0">
                    <a:pos x="connsiteX2" y="connsiteY2"/>
                  </a:cxn>
                </a:cxnLst>
                <a:rect l="l" t="t" r="r" b="b"/>
                <a:pathLst>
                  <a:path w="275858" h="157735">
                    <a:moveTo>
                      <a:pt x="275858" y="157736"/>
                    </a:moveTo>
                    <a:cubicBezTo>
                      <a:pt x="274907" y="69366"/>
                      <a:pt x="227345" y="0"/>
                      <a:pt x="141734" y="0"/>
                    </a:cubicBezTo>
                    <a:cubicBezTo>
                      <a:pt x="51367" y="0"/>
                      <a:pt x="9512" y="64615"/>
                      <a:pt x="0" y="157736"/>
                    </a:cubicBezTo>
                  </a:path>
                </a:pathLst>
              </a:custGeom>
              <a:solidFill>
                <a:srgbClr val="B2DEDD"/>
              </a:solidFill>
              <a:ln w="9512" cap="flat">
                <a:noFill/>
                <a:prstDash val="solid"/>
                <a:miter/>
              </a:ln>
            </p:spPr>
            <p:txBody>
              <a:bodyPr rtlCol="0" anchor="ctr"/>
              <a:lstStyle/>
              <a:p>
                <a:endParaRPr lang="en-US" b="0" i="0">
                  <a:latin typeface="Calibri" panose="020F0502020204030204" pitchFamily="34" charset="0"/>
                </a:endParaRPr>
              </a:p>
            </p:txBody>
          </p:sp>
          <p:sp>
            <p:nvSpPr>
              <p:cNvPr id="356" name="Freeform 355">
                <a:extLst>
                  <a:ext uri="{FF2B5EF4-FFF2-40B4-BE49-F238E27FC236}">
                    <a16:creationId xmlns:a16="http://schemas.microsoft.com/office/drawing/2014/main" id="{2A2B04B3-85AA-C445-BB5E-A438ACF0DF5E}"/>
                  </a:ext>
                </a:extLst>
              </p:cNvPr>
              <p:cNvSpPr/>
              <p:nvPr/>
            </p:nvSpPr>
            <p:spPr>
              <a:xfrm>
                <a:off x="4471385" y="5128306"/>
                <a:ext cx="244467" cy="197644"/>
              </a:xfrm>
              <a:custGeom>
                <a:avLst/>
                <a:gdLst>
                  <a:gd name="connsiteX0" fmla="*/ 244467 w 244467"/>
                  <a:gd name="connsiteY0" fmla="*/ 0 h 197644"/>
                  <a:gd name="connsiteX1" fmla="*/ 157905 w 244467"/>
                  <a:gd name="connsiteY1" fmla="*/ 0 h 197644"/>
                  <a:gd name="connsiteX2" fmla="*/ 0 w 244467"/>
                  <a:gd name="connsiteY2" fmla="*/ 102623 h 197644"/>
                  <a:gd name="connsiteX3" fmla="*/ 100831 w 244467"/>
                  <a:gd name="connsiteY3" fmla="*/ 197645 h 197644"/>
                  <a:gd name="connsiteX4" fmla="*/ 244467 w 244467"/>
                  <a:gd name="connsiteY4" fmla="*/ 16154 h 197644"/>
                  <a:gd name="connsiteX5" fmla="*/ 244467 w 244467"/>
                  <a:gd name="connsiteY5" fmla="*/ 0 h 197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467" h="197644">
                    <a:moveTo>
                      <a:pt x="244467" y="0"/>
                    </a:moveTo>
                    <a:cubicBezTo>
                      <a:pt x="227345" y="0"/>
                      <a:pt x="187393" y="0"/>
                      <a:pt x="157905" y="0"/>
                    </a:cubicBezTo>
                    <a:cubicBezTo>
                      <a:pt x="59928" y="0"/>
                      <a:pt x="0" y="25656"/>
                      <a:pt x="0" y="102623"/>
                    </a:cubicBezTo>
                    <a:cubicBezTo>
                      <a:pt x="0" y="158686"/>
                      <a:pt x="39952" y="197645"/>
                      <a:pt x="100831" y="197645"/>
                    </a:cubicBezTo>
                    <a:cubicBezTo>
                      <a:pt x="226394" y="197645"/>
                      <a:pt x="244467" y="113076"/>
                      <a:pt x="244467" y="16154"/>
                    </a:cubicBezTo>
                    <a:lnTo>
                      <a:pt x="244467" y="0"/>
                    </a:ln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58" name="Freeform 357">
                <a:extLst>
                  <a:ext uri="{FF2B5EF4-FFF2-40B4-BE49-F238E27FC236}">
                    <a16:creationId xmlns:a16="http://schemas.microsoft.com/office/drawing/2014/main" id="{6C964045-A245-4043-9026-35BD8D52A092}"/>
                  </a:ext>
                </a:extLst>
              </p:cNvPr>
              <p:cNvSpPr/>
              <p:nvPr/>
            </p:nvSpPr>
            <p:spPr>
              <a:xfrm>
                <a:off x="6053288" y="4936362"/>
                <a:ext cx="297736" cy="383887"/>
              </a:xfrm>
              <a:custGeom>
                <a:avLst/>
                <a:gdLst>
                  <a:gd name="connsiteX0" fmla="*/ 0 w 297736"/>
                  <a:gd name="connsiteY0" fmla="*/ 191944 h 383887"/>
                  <a:gd name="connsiteX1" fmla="*/ 149344 w 297736"/>
                  <a:gd name="connsiteY1" fmla="*/ 383887 h 383887"/>
                  <a:gd name="connsiteX2" fmla="*/ 297736 w 297736"/>
                  <a:gd name="connsiteY2" fmla="*/ 191944 h 383887"/>
                  <a:gd name="connsiteX3" fmla="*/ 147441 w 297736"/>
                  <a:gd name="connsiteY3" fmla="*/ 0 h 383887"/>
                  <a:gd name="connsiteX4" fmla="*/ 0 w 297736"/>
                  <a:gd name="connsiteY4" fmla="*/ 191944 h 38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736" h="383887">
                    <a:moveTo>
                      <a:pt x="0" y="191944"/>
                    </a:moveTo>
                    <a:cubicBezTo>
                      <a:pt x="0" y="298368"/>
                      <a:pt x="56123" y="383887"/>
                      <a:pt x="149344" y="383887"/>
                    </a:cubicBezTo>
                    <a:cubicBezTo>
                      <a:pt x="244468" y="383887"/>
                      <a:pt x="297736" y="304069"/>
                      <a:pt x="297736" y="191944"/>
                    </a:cubicBezTo>
                    <a:cubicBezTo>
                      <a:pt x="297736" y="86470"/>
                      <a:pt x="245419" y="0"/>
                      <a:pt x="147441" y="0"/>
                    </a:cubicBezTo>
                    <a:cubicBezTo>
                      <a:pt x="46611" y="0"/>
                      <a:pt x="0" y="85519"/>
                      <a:pt x="0" y="191944"/>
                    </a:cubicBezTo>
                    <a:close/>
                  </a:path>
                </a:pathLst>
              </a:custGeom>
              <a:solidFill>
                <a:srgbClr val="F79037"/>
              </a:solidFill>
              <a:ln w="9512" cap="flat">
                <a:noFill/>
                <a:prstDash val="solid"/>
                <a:miter/>
              </a:ln>
            </p:spPr>
            <p:txBody>
              <a:bodyPr rtlCol="0" anchor="ctr"/>
              <a:lstStyle/>
              <a:p>
                <a:endParaRPr lang="en-US" b="0" i="0">
                  <a:latin typeface="Calibri" panose="020F0502020204030204" pitchFamily="34" charset="0"/>
                </a:endParaRPr>
              </a:p>
            </p:txBody>
          </p:sp>
          <p:grpSp>
            <p:nvGrpSpPr>
              <p:cNvPr id="360" name="Graphic 2">
                <a:extLst>
                  <a:ext uri="{FF2B5EF4-FFF2-40B4-BE49-F238E27FC236}">
                    <a16:creationId xmlns:a16="http://schemas.microsoft.com/office/drawing/2014/main" id="{3E24D8CE-86FD-BB4C-ACA8-167B93A2B96B}"/>
                  </a:ext>
                </a:extLst>
              </p:cNvPr>
              <p:cNvGrpSpPr/>
              <p:nvPr/>
            </p:nvGrpSpPr>
            <p:grpSpPr>
              <a:xfrm>
                <a:off x="2615525" y="4709261"/>
                <a:ext cx="4196848" cy="677503"/>
                <a:chOff x="2615525" y="4709261"/>
                <a:chExt cx="4196848" cy="677503"/>
              </a:xfrm>
              <a:solidFill>
                <a:srgbClr val="000000"/>
              </a:solidFill>
            </p:grpSpPr>
            <p:sp>
              <p:nvSpPr>
                <p:cNvPr id="388" name="Freeform 387">
                  <a:extLst>
                    <a:ext uri="{FF2B5EF4-FFF2-40B4-BE49-F238E27FC236}">
                      <a16:creationId xmlns:a16="http://schemas.microsoft.com/office/drawing/2014/main" id="{F0AD9635-F39D-6142-B6CE-274F24B3B940}"/>
                    </a:ext>
                  </a:extLst>
                </p:cNvPr>
                <p:cNvSpPr/>
                <p:nvPr/>
              </p:nvSpPr>
              <p:spPr>
                <a:xfrm>
                  <a:off x="2615525" y="4919259"/>
                  <a:ext cx="369079" cy="467506"/>
                </a:xfrm>
                <a:custGeom>
                  <a:avLst/>
                  <a:gdLst>
                    <a:gd name="connsiteX0" fmla="*/ 44708 w 369079"/>
                    <a:gd name="connsiteY0" fmla="*/ 238504 h 467506"/>
                    <a:gd name="connsiteX1" fmla="*/ 187393 w 369079"/>
                    <a:gd name="connsiteY1" fmla="*/ 424747 h 467506"/>
                    <a:gd name="connsiteX2" fmla="*/ 313908 w 369079"/>
                    <a:gd name="connsiteY2" fmla="*/ 341128 h 467506"/>
                    <a:gd name="connsiteX3" fmla="*/ 358615 w 369079"/>
                    <a:gd name="connsiteY3" fmla="*/ 341128 h 467506"/>
                    <a:gd name="connsiteX4" fmla="*/ 185491 w 369079"/>
                    <a:gd name="connsiteY4" fmla="*/ 467506 h 467506"/>
                    <a:gd name="connsiteX5" fmla="*/ 0 w 369079"/>
                    <a:gd name="connsiteY5" fmla="*/ 237554 h 467506"/>
                    <a:gd name="connsiteX6" fmla="*/ 190247 w 369079"/>
                    <a:gd name="connsiteY6" fmla="*/ 0 h 467506"/>
                    <a:gd name="connsiteX7" fmla="*/ 369079 w 369079"/>
                    <a:gd name="connsiteY7" fmla="*/ 202396 h 467506"/>
                    <a:gd name="connsiteX8" fmla="*/ 368128 w 369079"/>
                    <a:gd name="connsiteY8" fmla="*/ 239454 h 467506"/>
                    <a:gd name="connsiteX9" fmla="*/ 44708 w 369079"/>
                    <a:gd name="connsiteY9" fmla="*/ 239454 h 467506"/>
                    <a:gd name="connsiteX10" fmla="*/ 322469 w 369079"/>
                    <a:gd name="connsiteY10" fmla="*/ 199545 h 467506"/>
                    <a:gd name="connsiteX11" fmla="*/ 188344 w 369079"/>
                    <a:gd name="connsiteY11" fmla="*/ 41810 h 467506"/>
                    <a:gd name="connsiteX12" fmla="*/ 46610 w 369079"/>
                    <a:gd name="connsiteY12" fmla="*/ 199545 h 467506"/>
                    <a:gd name="connsiteX13" fmla="*/ 322469 w 369079"/>
                    <a:gd name="connsiteY13" fmla="*/ 199545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9079" h="467506">
                      <a:moveTo>
                        <a:pt x="44708" y="238504"/>
                      </a:moveTo>
                      <a:cubicBezTo>
                        <a:pt x="45659" y="353480"/>
                        <a:pt x="102733" y="424747"/>
                        <a:pt x="187393" y="424747"/>
                      </a:cubicBezTo>
                      <a:cubicBezTo>
                        <a:pt x="270151" y="424747"/>
                        <a:pt x="297736" y="377236"/>
                        <a:pt x="313908" y="341128"/>
                      </a:cubicBezTo>
                      <a:lnTo>
                        <a:pt x="358615" y="341128"/>
                      </a:lnTo>
                      <a:cubicBezTo>
                        <a:pt x="340542" y="400041"/>
                        <a:pt x="293932" y="467506"/>
                        <a:pt x="185491" y="467506"/>
                      </a:cubicBezTo>
                      <a:cubicBezTo>
                        <a:pt x="52318" y="467506"/>
                        <a:pt x="0" y="350630"/>
                        <a:pt x="0" y="237554"/>
                      </a:cubicBezTo>
                      <a:cubicBezTo>
                        <a:pt x="0" y="110225"/>
                        <a:pt x="62782" y="0"/>
                        <a:pt x="190247" y="0"/>
                      </a:cubicBezTo>
                      <a:cubicBezTo>
                        <a:pt x="325322" y="0"/>
                        <a:pt x="369079" y="118777"/>
                        <a:pt x="369079" y="202396"/>
                      </a:cubicBezTo>
                      <a:cubicBezTo>
                        <a:pt x="369079" y="214749"/>
                        <a:pt x="369079" y="227102"/>
                        <a:pt x="368128" y="239454"/>
                      </a:cubicBezTo>
                      <a:lnTo>
                        <a:pt x="44708" y="239454"/>
                      </a:lnTo>
                      <a:close/>
                      <a:moveTo>
                        <a:pt x="322469" y="199545"/>
                      </a:moveTo>
                      <a:cubicBezTo>
                        <a:pt x="321517" y="111175"/>
                        <a:pt x="273956" y="41810"/>
                        <a:pt x="188344" y="41810"/>
                      </a:cubicBezTo>
                      <a:cubicBezTo>
                        <a:pt x="97977" y="41810"/>
                        <a:pt x="56123" y="106424"/>
                        <a:pt x="46610" y="199545"/>
                      </a:cubicBezTo>
                      <a:lnTo>
                        <a:pt x="322469" y="199545"/>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9" name="Freeform 388">
                  <a:extLst>
                    <a:ext uri="{FF2B5EF4-FFF2-40B4-BE49-F238E27FC236}">
                      <a16:creationId xmlns:a16="http://schemas.microsoft.com/office/drawing/2014/main" id="{5DE33F2E-853A-8244-819E-F014642F195D}"/>
                    </a:ext>
                  </a:extLst>
                </p:cNvPr>
                <p:cNvSpPr/>
                <p:nvPr/>
              </p:nvSpPr>
              <p:spPr>
                <a:xfrm>
                  <a:off x="3032166" y="4790029"/>
                  <a:ext cx="230199" cy="591034"/>
                </a:xfrm>
                <a:custGeom>
                  <a:avLst/>
                  <a:gdLst>
                    <a:gd name="connsiteX0" fmla="*/ 0 w 230199"/>
                    <a:gd name="connsiteY0" fmla="*/ 138732 h 591034"/>
                    <a:gd name="connsiteX1" fmla="*/ 81806 w 230199"/>
                    <a:gd name="connsiteY1" fmla="*/ 138732 h 591034"/>
                    <a:gd name="connsiteX2" fmla="*/ 81806 w 230199"/>
                    <a:gd name="connsiteY2" fmla="*/ 0 h 591034"/>
                    <a:gd name="connsiteX3" fmla="*/ 125563 w 230199"/>
                    <a:gd name="connsiteY3" fmla="*/ 0 h 591034"/>
                    <a:gd name="connsiteX4" fmla="*/ 125563 w 230199"/>
                    <a:gd name="connsiteY4" fmla="*/ 139682 h 591034"/>
                    <a:gd name="connsiteX5" fmla="*/ 230199 w 230199"/>
                    <a:gd name="connsiteY5" fmla="*/ 139682 h 591034"/>
                    <a:gd name="connsiteX6" fmla="*/ 230199 w 230199"/>
                    <a:gd name="connsiteY6" fmla="*/ 181491 h 591034"/>
                    <a:gd name="connsiteX7" fmla="*/ 125563 w 230199"/>
                    <a:gd name="connsiteY7" fmla="*/ 181491 h 591034"/>
                    <a:gd name="connsiteX8" fmla="*/ 125563 w 230199"/>
                    <a:gd name="connsiteY8" fmla="*/ 471307 h 591034"/>
                    <a:gd name="connsiteX9" fmla="*/ 177881 w 230199"/>
                    <a:gd name="connsiteY9" fmla="*/ 550175 h 591034"/>
                    <a:gd name="connsiteX10" fmla="*/ 223540 w 230199"/>
                    <a:gd name="connsiteY10" fmla="*/ 544474 h 591034"/>
                    <a:gd name="connsiteX11" fmla="*/ 223540 w 230199"/>
                    <a:gd name="connsiteY11" fmla="*/ 583432 h 591034"/>
                    <a:gd name="connsiteX12" fmla="*/ 169320 w 230199"/>
                    <a:gd name="connsiteY12" fmla="*/ 591034 h 591034"/>
                    <a:gd name="connsiteX13" fmla="*/ 81806 w 230199"/>
                    <a:gd name="connsiteY13" fmla="*/ 491262 h 591034"/>
                    <a:gd name="connsiteX14" fmla="*/ 81806 w 230199"/>
                    <a:gd name="connsiteY14" fmla="*/ 181491 h 591034"/>
                    <a:gd name="connsiteX15" fmla="*/ 0 w 230199"/>
                    <a:gd name="connsiteY15" fmla="*/ 181491 h 591034"/>
                    <a:gd name="connsiteX16" fmla="*/ 0 w 230199"/>
                    <a:gd name="connsiteY16" fmla="*/ 138732 h 59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0199" h="591034">
                      <a:moveTo>
                        <a:pt x="0" y="138732"/>
                      </a:moveTo>
                      <a:lnTo>
                        <a:pt x="81806" y="138732"/>
                      </a:lnTo>
                      <a:lnTo>
                        <a:pt x="81806" y="0"/>
                      </a:lnTo>
                      <a:lnTo>
                        <a:pt x="125563" y="0"/>
                      </a:lnTo>
                      <a:lnTo>
                        <a:pt x="125563" y="139682"/>
                      </a:lnTo>
                      <a:lnTo>
                        <a:pt x="230199" y="139682"/>
                      </a:lnTo>
                      <a:lnTo>
                        <a:pt x="230199" y="181491"/>
                      </a:lnTo>
                      <a:lnTo>
                        <a:pt x="125563" y="181491"/>
                      </a:lnTo>
                      <a:lnTo>
                        <a:pt x="125563" y="471307"/>
                      </a:lnTo>
                      <a:cubicBezTo>
                        <a:pt x="125563" y="521668"/>
                        <a:pt x="136027" y="550175"/>
                        <a:pt x="177881" y="550175"/>
                      </a:cubicBezTo>
                      <a:cubicBezTo>
                        <a:pt x="191198" y="550175"/>
                        <a:pt x="209272" y="549225"/>
                        <a:pt x="223540" y="544474"/>
                      </a:cubicBezTo>
                      <a:lnTo>
                        <a:pt x="223540" y="583432"/>
                      </a:lnTo>
                      <a:cubicBezTo>
                        <a:pt x="208320" y="590084"/>
                        <a:pt x="187393" y="591034"/>
                        <a:pt x="169320" y="591034"/>
                      </a:cubicBezTo>
                      <a:cubicBezTo>
                        <a:pt x="113197" y="591034"/>
                        <a:pt x="81806" y="562528"/>
                        <a:pt x="81806" y="491262"/>
                      </a:cubicBezTo>
                      <a:lnTo>
                        <a:pt x="81806" y="181491"/>
                      </a:lnTo>
                      <a:lnTo>
                        <a:pt x="0" y="181491"/>
                      </a:lnTo>
                      <a:lnTo>
                        <a:pt x="0" y="13873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0" name="Freeform 389">
                  <a:extLst>
                    <a:ext uri="{FF2B5EF4-FFF2-40B4-BE49-F238E27FC236}">
                      <a16:creationId xmlns:a16="http://schemas.microsoft.com/office/drawing/2014/main" id="{3AA361B6-0089-4345-BE9B-CBA4786D8FE7}"/>
                    </a:ext>
                  </a:extLst>
                </p:cNvPr>
                <p:cNvSpPr/>
                <p:nvPr/>
              </p:nvSpPr>
              <p:spPr>
                <a:xfrm>
                  <a:off x="3349878" y="4717813"/>
                  <a:ext cx="336737" cy="657549"/>
                </a:xfrm>
                <a:custGeom>
                  <a:avLst/>
                  <a:gdLst>
                    <a:gd name="connsiteX0" fmla="*/ 43757 w 336737"/>
                    <a:gd name="connsiteY0" fmla="*/ 0 h 657549"/>
                    <a:gd name="connsiteX1" fmla="*/ 43757 w 336737"/>
                    <a:gd name="connsiteY1" fmla="*/ 286015 h 657549"/>
                    <a:gd name="connsiteX2" fmla="*/ 188345 w 336737"/>
                    <a:gd name="connsiteY2" fmla="*/ 200496 h 657549"/>
                    <a:gd name="connsiteX3" fmla="*/ 336737 w 336737"/>
                    <a:gd name="connsiteY3" fmla="*/ 373435 h 657549"/>
                    <a:gd name="connsiteX4" fmla="*/ 336737 w 336737"/>
                    <a:gd name="connsiteY4" fmla="*/ 657549 h 657549"/>
                    <a:gd name="connsiteX5" fmla="*/ 292981 w 336737"/>
                    <a:gd name="connsiteY5" fmla="*/ 657549 h 657549"/>
                    <a:gd name="connsiteX6" fmla="*/ 292981 w 336737"/>
                    <a:gd name="connsiteY6" fmla="*/ 382937 h 657549"/>
                    <a:gd name="connsiteX7" fmla="*/ 180735 w 336737"/>
                    <a:gd name="connsiteY7" fmla="*/ 244205 h 657549"/>
                    <a:gd name="connsiteX8" fmla="*/ 43757 w 336737"/>
                    <a:gd name="connsiteY8" fmla="*/ 408593 h 657549"/>
                    <a:gd name="connsiteX9" fmla="*/ 43757 w 336737"/>
                    <a:gd name="connsiteY9" fmla="*/ 657549 h 657549"/>
                    <a:gd name="connsiteX10" fmla="*/ 0 w 336737"/>
                    <a:gd name="connsiteY10" fmla="*/ 657549 h 657549"/>
                    <a:gd name="connsiteX11" fmla="*/ 0 w 336737"/>
                    <a:gd name="connsiteY11" fmla="*/ 0 h 657549"/>
                    <a:gd name="connsiteX12" fmla="*/ 43757 w 336737"/>
                    <a:gd name="connsiteY12" fmla="*/ 0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737" h="657549">
                      <a:moveTo>
                        <a:pt x="43757" y="0"/>
                      </a:moveTo>
                      <a:lnTo>
                        <a:pt x="43757" y="286015"/>
                      </a:lnTo>
                      <a:cubicBezTo>
                        <a:pt x="68489" y="239454"/>
                        <a:pt x="111295" y="200496"/>
                        <a:pt x="188345" y="200496"/>
                      </a:cubicBezTo>
                      <a:cubicBezTo>
                        <a:pt x="251126" y="200496"/>
                        <a:pt x="336737" y="232803"/>
                        <a:pt x="336737" y="373435"/>
                      </a:cubicBezTo>
                      <a:lnTo>
                        <a:pt x="336737" y="657549"/>
                      </a:lnTo>
                      <a:lnTo>
                        <a:pt x="292981" y="657549"/>
                      </a:lnTo>
                      <a:lnTo>
                        <a:pt x="292981" y="382937"/>
                      </a:lnTo>
                      <a:cubicBezTo>
                        <a:pt x="292981" y="294567"/>
                        <a:pt x="253029" y="244205"/>
                        <a:pt x="180735" y="244205"/>
                      </a:cubicBezTo>
                      <a:cubicBezTo>
                        <a:pt x="94173" y="244205"/>
                        <a:pt x="43757" y="298368"/>
                        <a:pt x="43757" y="408593"/>
                      </a:cubicBezTo>
                      <a:lnTo>
                        <a:pt x="43757" y="657549"/>
                      </a:lnTo>
                      <a:lnTo>
                        <a:pt x="0" y="657549"/>
                      </a:lnTo>
                      <a:lnTo>
                        <a:pt x="0" y="0"/>
                      </a:lnTo>
                      <a:lnTo>
                        <a:pt x="43757" y="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1" name="Freeform 390">
                  <a:extLst>
                    <a:ext uri="{FF2B5EF4-FFF2-40B4-BE49-F238E27FC236}">
                      <a16:creationId xmlns:a16="http://schemas.microsoft.com/office/drawing/2014/main" id="{EB11A7B7-AAD5-0C44-BA40-4A105CA1F91C}"/>
                    </a:ext>
                  </a:extLst>
                </p:cNvPr>
                <p:cNvSpPr/>
                <p:nvPr/>
              </p:nvSpPr>
              <p:spPr>
                <a:xfrm>
                  <a:off x="3831203" y="4717813"/>
                  <a:ext cx="43756" cy="657549"/>
                </a:xfrm>
                <a:custGeom>
                  <a:avLst/>
                  <a:gdLst>
                    <a:gd name="connsiteX0" fmla="*/ 0 w 43756"/>
                    <a:gd name="connsiteY0" fmla="*/ 0 h 657549"/>
                    <a:gd name="connsiteX1" fmla="*/ 43757 w 43756"/>
                    <a:gd name="connsiteY1" fmla="*/ 0 h 657549"/>
                    <a:gd name="connsiteX2" fmla="*/ 43757 w 43756"/>
                    <a:gd name="connsiteY2" fmla="*/ 86470 h 657549"/>
                    <a:gd name="connsiteX3" fmla="*/ 0 w 43756"/>
                    <a:gd name="connsiteY3" fmla="*/ 86470 h 657549"/>
                    <a:gd name="connsiteX4" fmla="*/ 0 w 43756"/>
                    <a:gd name="connsiteY4" fmla="*/ 0 h 657549"/>
                    <a:gd name="connsiteX5" fmla="*/ 0 w 43756"/>
                    <a:gd name="connsiteY5" fmla="*/ 210948 h 657549"/>
                    <a:gd name="connsiteX6" fmla="*/ 43757 w 43756"/>
                    <a:gd name="connsiteY6" fmla="*/ 210948 h 657549"/>
                    <a:gd name="connsiteX7" fmla="*/ 43757 w 43756"/>
                    <a:gd name="connsiteY7" fmla="*/ 657549 h 657549"/>
                    <a:gd name="connsiteX8" fmla="*/ 0 w 43756"/>
                    <a:gd name="connsiteY8" fmla="*/ 657549 h 657549"/>
                    <a:gd name="connsiteX9" fmla="*/ 0 w 43756"/>
                    <a:gd name="connsiteY9" fmla="*/ 210948 h 657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756" h="657549">
                      <a:moveTo>
                        <a:pt x="0" y="0"/>
                      </a:moveTo>
                      <a:lnTo>
                        <a:pt x="43757" y="0"/>
                      </a:lnTo>
                      <a:lnTo>
                        <a:pt x="43757" y="86470"/>
                      </a:lnTo>
                      <a:lnTo>
                        <a:pt x="0" y="86470"/>
                      </a:lnTo>
                      <a:lnTo>
                        <a:pt x="0" y="0"/>
                      </a:lnTo>
                      <a:close/>
                      <a:moveTo>
                        <a:pt x="0" y="210948"/>
                      </a:moveTo>
                      <a:lnTo>
                        <a:pt x="43757" y="210948"/>
                      </a:lnTo>
                      <a:lnTo>
                        <a:pt x="43757" y="657549"/>
                      </a:lnTo>
                      <a:lnTo>
                        <a:pt x="0" y="657549"/>
                      </a:lnTo>
                      <a:lnTo>
                        <a:pt x="0" y="210948"/>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2" name="Freeform 391">
                  <a:extLst>
                    <a:ext uri="{FF2B5EF4-FFF2-40B4-BE49-F238E27FC236}">
                      <a16:creationId xmlns:a16="http://schemas.microsoft.com/office/drawing/2014/main" id="{E7500295-67E6-4845-B42A-280E3AB8A053}"/>
                    </a:ext>
                  </a:extLst>
                </p:cNvPr>
                <p:cNvSpPr/>
                <p:nvPr/>
              </p:nvSpPr>
              <p:spPr>
                <a:xfrm>
                  <a:off x="3984352" y="4918308"/>
                  <a:ext cx="358615" cy="467506"/>
                </a:xfrm>
                <a:custGeom>
                  <a:avLst/>
                  <a:gdLst>
                    <a:gd name="connsiteX0" fmla="*/ 358616 w 358615"/>
                    <a:gd name="connsiteY0" fmla="*/ 325924 h 467506"/>
                    <a:gd name="connsiteX1" fmla="*/ 188344 w 358615"/>
                    <a:gd name="connsiteY1" fmla="*/ 467506 h 467506"/>
                    <a:gd name="connsiteX2" fmla="*/ 0 w 358615"/>
                    <a:gd name="connsiteY2" fmla="*/ 235654 h 467506"/>
                    <a:gd name="connsiteX3" fmla="*/ 193101 w 358615"/>
                    <a:gd name="connsiteY3" fmla="*/ 0 h 467506"/>
                    <a:gd name="connsiteX4" fmla="*/ 358616 w 358615"/>
                    <a:gd name="connsiteY4" fmla="*/ 142532 h 467506"/>
                    <a:gd name="connsiteX5" fmla="*/ 313908 w 358615"/>
                    <a:gd name="connsiteY5" fmla="*/ 142532 h 467506"/>
                    <a:gd name="connsiteX6" fmla="*/ 192150 w 358615"/>
                    <a:gd name="connsiteY6" fmla="*/ 41810 h 467506"/>
                    <a:gd name="connsiteX7" fmla="*/ 46610 w 358615"/>
                    <a:gd name="connsiteY7" fmla="*/ 233753 h 467506"/>
                    <a:gd name="connsiteX8" fmla="*/ 188344 w 358615"/>
                    <a:gd name="connsiteY8" fmla="*/ 425697 h 467506"/>
                    <a:gd name="connsiteX9" fmla="*/ 313908 w 358615"/>
                    <a:gd name="connsiteY9" fmla="*/ 325924 h 467506"/>
                    <a:gd name="connsiteX10" fmla="*/ 358616 w 358615"/>
                    <a:gd name="connsiteY10" fmla="*/ 325924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615" h="467506">
                      <a:moveTo>
                        <a:pt x="358616" y="325924"/>
                      </a:moveTo>
                      <a:cubicBezTo>
                        <a:pt x="337688" y="404792"/>
                        <a:pt x="286322" y="467506"/>
                        <a:pt x="188344" y="467506"/>
                      </a:cubicBezTo>
                      <a:cubicBezTo>
                        <a:pt x="78952" y="467506"/>
                        <a:pt x="0" y="384837"/>
                        <a:pt x="0" y="235654"/>
                      </a:cubicBezTo>
                      <a:cubicBezTo>
                        <a:pt x="0" y="113076"/>
                        <a:pt x="63733" y="0"/>
                        <a:pt x="193101" y="0"/>
                      </a:cubicBezTo>
                      <a:cubicBezTo>
                        <a:pt x="304395" y="0"/>
                        <a:pt x="350054" y="80768"/>
                        <a:pt x="358616" y="142532"/>
                      </a:cubicBezTo>
                      <a:lnTo>
                        <a:pt x="313908" y="142532"/>
                      </a:lnTo>
                      <a:cubicBezTo>
                        <a:pt x="300590" y="90271"/>
                        <a:pt x="267297" y="41810"/>
                        <a:pt x="192150" y="41810"/>
                      </a:cubicBezTo>
                      <a:cubicBezTo>
                        <a:pt x="98928" y="41810"/>
                        <a:pt x="46610" y="122578"/>
                        <a:pt x="46610" y="233753"/>
                      </a:cubicBezTo>
                      <a:cubicBezTo>
                        <a:pt x="46610" y="340177"/>
                        <a:pt x="96075" y="425697"/>
                        <a:pt x="188344" y="425697"/>
                      </a:cubicBezTo>
                      <a:cubicBezTo>
                        <a:pt x="252077" y="425697"/>
                        <a:pt x="291078" y="392439"/>
                        <a:pt x="313908" y="325924"/>
                      </a:cubicBezTo>
                      <a:lnTo>
                        <a:pt x="358616" y="32592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3" name="Freeform 392">
                  <a:extLst>
                    <a:ext uri="{FF2B5EF4-FFF2-40B4-BE49-F238E27FC236}">
                      <a16:creationId xmlns:a16="http://schemas.microsoft.com/office/drawing/2014/main" id="{293A5AD8-837E-484C-AB71-CB6547965F1E}"/>
                    </a:ext>
                  </a:extLst>
                </p:cNvPr>
                <p:cNvSpPr/>
                <p:nvPr/>
              </p:nvSpPr>
              <p:spPr>
                <a:xfrm>
                  <a:off x="4416213" y="4918308"/>
                  <a:ext cx="339591" cy="468456"/>
                </a:xfrm>
                <a:custGeom>
                  <a:avLst/>
                  <a:gdLst>
                    <a:gd name="connsiteX0" fmla="*/ 333884 w 339591"/>
                    <a:gd name="connsiteY0" fmla="*/ 372485 h 468456"/>
                    <a:gd name="connsiteX1" fmla="*/ 339591 w 339591"/>
                    <a:gd name="connsiteY1" fmla="*/ 457054 h 468456"/>
                    <a:gd name="connsiteX2" fmla="*/ 297737 w 339591"/>
                    <a:gd name="connsiteY2" fmla="*/ 457054 h 468456"/>
                    <a:gd name="connsiteX3" fmla="*/ 290127 w 339591"/>
                    <a:gd name="connsiteY3" fmla="*/ 388638 h 468456"/>
                    <a:gd name="connsiteX4" fmla="*/ 145539 w 339591"/>
                    <a:gd name="connsiteY4" fmla="*/ 468456 h 468456"/>
                    <a:gd name="connsiteX5" fmla="*/ 0 w 339591"/>
                    <a:gd name="connsiteY5" fmla="*/ 334476 h 468456"/>
                    <a:gd name="connsiteX6" fmla="*/ 206418 w 339591"/>
                    <a:gd name="connsiteY6" fmla="*/ 191944 h 468456"/>
                    <a:gd name="connsiteX7" fmla="*/ 290127 w 339591"/>
                    <a:gd name="connsiteY7" fmla="*/ 191944 h 468456"/>
                    <a:gd name="connsiteX8" fmla="*/ 290127 w 339591"/>
                    <a:gd name="connsiteY8" fmla="*/ 146333 h 468456"/>
                    <a:gd name="connsiteX9" fmla="*/ 176930 w 339591"/>
                    <a:gd name="connsiteY9" fmla="*/ 41810 h 468456"/>
                    <a:gd name="connsiteX10" fmla="*/ 65635 w 339591"/>
                    <a:gd name="connsiteY10" fmla="*/ 125428 h 468456"/>
                    <a:gd name="connsiteX11" fmla="*/ 21879 w 339591"/>
                    <a:gd name="connsiteY11" fmla="*/ 125428 h 468456"/>
                    <a:gd name="connsiteX12" fmla="*/ 176930 w 339591"/>
                    <a:gd name="connsiteY12" fmla="*/ 0 h 468456"/>
                    <a:gd name="connsiteX13" fmla="*/ 332932 w 339591"/>
                    <a:gd name="connsiteY13" fmla="*/ 140632 h 468456"/>
                    <a:gd name="connsiteX14" fmla="*/ 332932 w 339591"/>
                    <a:gd name="connsiteY14" fmla="*/ 372485 h 468456"/>
                    <a:gd name="connsiteX15" fmla="*/ 290127 w 339591"/>
                    <a:gd name="connsiteY15" fmla="*/ 229952 h 468456"/>
                    <a:gd name="connsiteX16" fmla="*/ 203564 w 339591"/>
                    <a:gd name="connsiteY16" fmla="*/ 229952 h 468456"/>
                    <a:gd name="connsiteX17" fmla="*/ 45659 w 339591"/>
                    <a:gd name="connsiteY17" fmla="*/ 332576 h 468456"/>
                    <a:gd name="connsiteX18" fmla="*/ 146490 w 339591"/>
                    <a:gd name="connsiteY18" fmla="*/ 427597 h 468456"/>
                    <a:gd name="connsiteX19" fmla="*/ 290127 w 339591"/>
                    <a:gd name="connsiteY19" fmla="*/ 246106 h 468456"/>
                    <a:gd name="connsiteX20" fmla="*/ 290127 w 339591"/>
                    <a:gd name="connsiteY20" fmla="*/ 229952 h 46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9591" h="468456">
                      <a:moveTo>
                        <a:pt x="333884" y="372485"/>
                      </a:moveTo>
                      <a:cubicBezTo>
                        <a:pt x="333884" y="411443"/>
                        <a:pt x="337688" y="442801"/>
                        <a:pt x="339591" y="457054"/>
                      </a:cubicBezTo>
                      <a:lnTo>
                        <a:pt x="297737" y="457054"/>
                      </a:lnTo>
                      <a:cubicBezTo>
                        <a:pt x="293932" y="446601"/>
                        <a:pt x="292029" y="426647"/>
                        <a:pt x="290127" y="388638"/>
                      </a:cubicBezTo>
                      <a:cubicBezTo>
                        <a:pt x="274907" y="421896"/>
                        <a:pt x="236857" y="468456"/>
                        <a:pt x="145539" y="468456"/>
                      </a:cubicBezTo>
                      <a:cubicBezTo>
                        <a:pt x="43757" y="468456"/>
                        <a:pt x="0" y="401941"/>
                        <a:pt x="0" y="334476"/>
                      </a:cubicBezTo>
                      <a:cubicBezTo>
                        <a:pt x="0" y="236604"/>
                        <a:pt x="75148" y="191944"/>
                        <a:pt x="206418" y="191944"/>
                      </a:cubicBezTo>
                      <a:cubicBezTo>
                        <a:pt x="243516" y="191944"/>
                        <a:pt x="272053" y="191944"/>
                        <a:pt x="290127" y="191944"/>
                      </a:cubicBezTo>
                      <a:lnTo>
                        <a:pt x="290127" y="146333"/>
                      </a:lnTo>
                      <a:cubicBezTo>
                        <a:pt x="290127" y="101673"/>
                        <a:pt x="276809" y="41810"/>
                        <a:pt x="176930" y="41810"/>
                      </a:cubicBezTo>
                      <a:cubicBezTo>
                        <a:pt x="88465" y="41810"/>
                        <a:pt x="75148" y="89320"/>
                        <a:pt x="65635" y="125428"/>
                      </a:cubicBezTo>
                      <a:lnTo>
                        <a:pt x="21879" y="125428"/>
                      </a:lnTo>
                      <a:cubicBezTo>
                        <a:pt x="25683" y="76017"/>
                        <a:pt x="56123" y="0"/>
                        <a:pt x="176930" y="0"/>
                      </a:cubicBezTo>
                      <a:cubicBezTo>
                        <a:pt x="276809" y="0"/>
                        <a:pt x="332932" y="42760"/>
                        <a:pt x="332932" y="140632"/>
                      </a:cubicBezTo>
                      <a:lnTo>
                        <a:pt x="332932" y="372485"/>
                      </a:lnTo>
                      <a:close/>
                      <a:moveTo>
                        <a:pt x="290127" y="229952"/>
                      </a:moveTo>
                      <a:cubicBezTo>
                        <a:pt x="273005" y="229952"/>
                        <a:pt x="233053" y="229952"/>
                        <a:pt x="203564" y="229952"/>
                      </a:cubicBezTo>
                      <a:cubicBezTo>
                        <a:pt x="105587" y="229952"/>
                        <a:pt x="45659" y="255608"/>
                        <a:pt x="45659" y="332576"/>
                      </a:cubicBezTo>
                      <a:cubicBezTo>
                        <a:pt x="45659" y="388638"/>
                        <a:pt x="85611" y="427597"/>
                        <a:pt x="146490" y="427597"/>
                      </a:cubicBezTo>
                      <a:cubicBezTo>
                        <a:pt x="272053" y="427597"/>
                        <a:pt x="290127" y="343028"/>
                        <a:pt x="290127" y="246106"/>
                      </a:cubicBezTo>
                      <a:lnTo>
                        <a:pt x="290127" y="22995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4" name="Freeform 393">
                  <a:extLst>
                    <a:ext uri="{FF2B5EF4-FFF2-40B4-BE49-F238E27FC236}">
                      <a16:creationId xmlns:a16="http://schemas.microsoft.com/office/drawing/2014/main" id="{48D4BB95-AB0B-234F-80A3-BCFD25E6D34C}"/>
                    </a:ext>
                  </a:extLst>
                </p:cNvPr>
                <p:cNvSpPr/>
                <p:nvPr/>
              </p:nvSpPr>
              <p:spPr>
                <a:xfrm>
                  <a:off x="4894684" y="4717813"/>
                  <a:ext cx="43756" cy="658499"/>
                </a:xfrm>
                <a:custGeom>
                  <a:avLst/>
                  <a:gdLst>
                    <a:gd name="connsiteX0" fmla="*/ 0 w 43756"/>
                    <a:gd name="connsiteY0" fmla="*/ 657549 h 658499"/>
                    <a:gd name="connsiteX1" fmla="*/ 0 w 43756"/>
                    <a:gd name="connsiteY1" fmla="*/ 0 h 658499"/>
                    <a:gd name="connsiteX2" fmla="*/ 43757 w 43756"/>
                    <a:gd name="connsiteY2" fmla="*/ 0 h 658499"/>
                    <a:gd name="connsiteX3" fmla="*/ 43757 w 43756"/>
                    <a:gd name="connsiteY3" fmla="*/ 658500 h 658499"/>
                    <a:gd name="connsiteX4" fmla="*/ 0 w 43756"/>
                    <a:gd name="connsiteY4" fmla="*/ 658500 h 658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56" h="658499">
                      <a:moveTo>
                        <a:pt x="0" y="657549"/>
                      </a:moveTo>
                      <a:lnTo>
                        <a:pt x="0" y="0"/>
                      </a:lnTo>
                      <a:lnTo>
                        <a:pt x="43757" y="0"/>
                      </a:lnTo>
                      <a:lnTo>
                        <a:pt x="43757" y="658500"/>
                      </a:lnTo>
                      <a:lnTo>
                        <a:pt x="0" y="65850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5" name="Freeform 394">
                  <a:extLst>
                    <a:ext uri="{FF2B5EF4-FFF2-40B4-BE49-F238E27FC236}">
                      <a16:creationId xmlns:a16="http://schemas.microsoft.com/office/drawing/2014/main" id="{7C0A23C5-3CBE-614E-B15C-C0B57782CCBF}"/>
                    </a:ext>
                  </a:extLst>
                </p:cNvPr>
                <p:cNvSpPr/>
                <p:nvPr/>
              </p:nvSpPr>
              <p:spPr>
                <a:xfrm>
                  <a:off x="5247592" y="4709261"/>
                  <a:ext cx="237808" cy="667051"/>
                </a:xfrm>
                <a:custGeom>
                  <a:avLst/>
                  <a:gdLst>
                    <a:gd name="connsiteX0" fmla="*/ 75148 w 237808"/>
                    <a:gd name="connsiteY0" fmla="*/ 666101 h 667051"/>
                    <a:gd name="connsiteX1" fmla="*/ 75148 w 237808"/>
                    <a:gd name="connsiteY1" fmla="*/ 262260 h 667051"/>
                    <a:gd name="connsiteX2" fmla="*/ 0 w 237808"/>
                    <a:gd name="connsiteY2" fmla="*/ 262260 h 667051"/>
                    <a:gd name="connsiteX3" fmla="*/ 0 w 237808"/>
                    <a:gd name="connsiteY3" fmla="*/ 220450 h 667051"/>
                    <a:gd name="connsiteX4" fmla="*/ 75148 w 237808"/>
                    <a:gd name="connsiteY4" fmla="*/ 220450 h 667051"/>
                    <a:gd name="connsiteX5" fmla="*/ 75148 w 237808"/>
                    <a:gd name="connsiteY5" fmla="*/ 156786 h 667051"/>
                    <a:gd name="connsiteX6" fmla="*/ 195003 w 237808"/>
                    <a:gd name="connsiteY6" fmla="*/ 0 h 667051"/>
                    <a:gd name="connsiteX7" fmla="*/ 237809 w 237808"/>
                    <a:gd name="connsiteY7" fmla="*/ 6651 h 667051"/>
                    <a:gd name="connsiteX8" fmla="*/ 237809 w 237808"/>
                    <a:gd name="connsiteY8" fmla="*/ 49411 h 667051"/>
                    <a:gd name="connsiteX9" fmla="*/ 190247 w 237808"/>
                    <a:gd name="connsiteY9" fmla="*/ 43710 h 667051"/>
                    <a:gd name="connsiteX10" fmla="*/ 118904 w 237808"/>
                    <a:gd name="connsiteY10" fmla="*/ 158686 h 667051"/>
                    <a:gd name="connsiteX11" fmla="*/ 118904 w 237808"/>
                    <a:gd name="connsiteY11" fmla="*/ 220450 h 667051"/>
                    <a:gd name="connsiteX12" fmla="*/ 214979 w 237808"/>
                    <a:gd name="connsiteY12" fmla="*/ 220450 h 667051"/>
                    <a:gd name="connsiteX13" fmla="*/ 214979 w 237808"/>
                    <a:gd name="connsiteY13" fmla="*/ 262260 h 667051"/>
                    <a:gd name="connsiteX14" fmla="*/ 118904 w 237808"/>
                    <a:gd name="connsiteY14" fmla="*/ 262260 h 667051"/>
                    <a:gd name="connsiteX15" fmla="*/ 118904 w 237808"/>
                    <a:gd name="connsiteY15" fmla="*/ 667052 h 667051"/>
                    <a:gd name="connsiteX16" fmla="*/ 75148 w 237808"/>
                    <a:gd name="connsiteY16" fmla="*/ 667052 h 66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7808" h="667051">
                      <a:moveTo>
                        <a:pt x="75148" y="666101"/>
                      </a:moveTo>
                      <a:lnTo>
                        <a:pt x="75148" y="262260"/>
                      </a:lnTo>
                      <a:lnTo>
                        <a:pt x="0" y="262260"/>
                      </a:lnTo>
                      <a:lnTo>
                        <a:pt x="0" y="220450"/>
                      </a:lnTo>
                      <a:lnTo>
                        <a:pt x="75148" y="220450"/>
                      </a:lnTo>
                      <a:lnTo>
                        <a:pt x="75148" y="156786"/>
                      </a:lnTo>
                      <a:cubicBezTo>
                        <a:pt x="75148" y="81719"/>
                        <a:pt x="96075" y="0"/>
                        <a:pt x="195003" y="0"/>
                      </a:cubicBezTo>
                      <a:cubicBezTo>
                        <a:pt x="208321" y="0"/>
                        <a:pt x="227345" y="2851"/>
                        <a:pt x="237809" y="6651"/>
                      </a:cubicBezTo>
                      <a:lnTo>
                        <a:pt x="237809" y="49411"/>
                      </a:lnTo>
                      <a:cubicBezTo>
                        <a:pt x="224492" y="45610"/>
                        <a:pt x="203565" y="43710"/>
                        <a:pt x="190247" y="43710"/>
                      </a:cubicBezTo>
                      <a:cubicBezTo>
                        <a:pt x="137929" y="43710"/>
                        <a:pt x="118904" y="80768"/>
                        <a:pt x="118904" y="158686"/>
                      </a:cubicBezTo>
                      <a:lnTo>
                        <a:pt x="118904" y="220450"/>
                      </a:lnTo>
                      <a:lnTo>
                        <a:pt x="214979" y="220450"/>
                      </a:lnTo>
                      <a:lnTo>
                        <a:pt x="214979" y="262260"/>
                      </a:lnTo>
                      <a:lnTo>
                        <a:pt x="118904" y="262260"/>
                      </a:lnTo>
                      <a:lnTo>
                        <a:pt x="118904" y="667052"/>
                      </a:lnTo>
                      <a:lnTo>
                        <a:pt x="75148" y="667052"/>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6" name="Freeform 395">
                  <a:extLst>
                    <a:ext uri="{FF2B5EF4-FFF2-40B4-BE49-F238E27FC236}">
                      <a16:creationId xmlns:a16="http://schemas.microsoft.com/office/drawing/2014/main" id="{5FABBB75-324A-7742-9421-A5749F17EEFE}"/>
                    </a:ext>
                  </a:extLst>
                </p:cNvPr>
                <p:cNvSpPr/>
                <p:nvPr/>
              </p:nvSpPr>
              <p:spPr>
                <a:xfrm>
                  <a:off x="5496816" y="4918308"/>
                  <a:ext cx="390957" cy="467506"/>
                </a:xfrm>
                <a:custGeom>
                  <a:avLst/>
                  <a:gdLst>
                    <a:gd name="connsiteX0" fmla="*/ 390957 w 390957"/>
                    <a:gd name="connsiteY0" fmla="*/ 232803 h 467506"/>
                    <a:gd name="connsiteX1" fmla="*/ 192150 w 390957"/>
                    <a:gd name="connsiteY1" fmla="*/ 467506 h 467506"/>
                    <a:gd name="connsiteX2" fmla="*/ 0 w 390957"/>
                    <a:gd name="connsiteY2" fmla="*/ 233753 h 467506"/>
                    <a:gd name="connsiteX3" fmla="*/ 196906 w 390957"/>
                    <a:gd name="connsiteY3" fmla="*/ 0 h 467506"/>
                    <a:gd name="connsiteX4" fmla="*/ 390957 w 390957"/>
                    <a:gd name="connsiteY4" fmla="*/ 232803 h 467506"/>
                    <a:gd name="connsiteX5" fmla="*/ 46611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1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50" y="467506"/>
                      </a:cubicBezTo>
                      <a:cubicBezTo>
                        <a:pt x="73245" y="467506"/>
                        <a:pt x="0" y="368684"/>
                        <a:pt x="0" y="233753"/>
                      </a:cubicBezTo>
                      <a:cubicBezTo>
                        <a:pt x="0" y="106424"/>
                        <a:pt x="69440" y="0"/>
                        <a:pt x="196906" y="0"/>
                      </a:cubicBezTo>
                      <a:cubicBezTo>
                        <a:pt x="313908" y="0"/>
                        <a:pt x="390957" y="93121"/>
                        <a:pt x="390957" y="232803"/>
                      </a:cubicBezTo>
                      <a:close/>
                      <a:moveTo>
                        <a:pt x="46611" y="233753"/>
                      </a:moveTo>
                      <a:cubicBezTo>
                        <a:pt x="46611" y="340177"/>
                        <a:pt x="102733" y="425697"/>
                        <a:pt x="195954" y="425697"/>
                      </a:cubicBezTo>
                      <a:cubicBezTo>
                        <a:pt x="291078" y="425697"/>
                        <a:pt x="344347" y="345879"/>
                        <a:pt x="344347" y="233753"/>
                      </a:cubicBezTo>
                      <a:cubicBezTo>
                        <a:pt x="344347" y="128279"/>
                        <a:pt x="292029" y="41810"/>
                        <a:pt x="194052" y="41810"/>
                      </a:cubicBezTo>
                      <a:cubicBezTo>
                        <a:pt x="94173" y="41810"/>
                        <a:pt x="46611" y="127329"/>
                        <a:pt x="46611" y="23375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7" name="Freeform 396">
                  <a:extLst>
                    <a:ext uri="{FF2B5EF4-FFF2-40B4-BE49-F238E27FC236}">
                      <a16:creationId xmlns:a16="http://schemas.microsoft.com/office/drawing/2014/main" id="{CD6AB719-3C5E-074B-85E7-FCA89DFFD7B6}"/>
                    </a:ext>
                  </a:extLst>
                </p:cNvPr>
                <p:cNvSpPr/>
                <p:nvPr/>
              </p:nvSpPr>
              <p:spPr>
                <a:xfrm>
                  <a:off x="5966726" y="4918308"/>
                  <a:ext cx="390957" cy="467506"/>
                </a:xfrm>
                <a:custGeom>
                  <a:avLst/>
                  <a:gdLst>
                    <a:gd name="connsiteX0" fmla="*/ 390957 w 390957"/>
                    <a:gd name="connsiteY0" fmla="*/ 232803 h 467506"/>
                    <a:gd name="connsiteX1" fmla="*/ 192149 w 390957"/>
                    <a:gd name="connsiteY1" fmla="*/ 467506 h 467506"/>
                    <a:gd name="connsiteX2" fmla="*/ 0 w 390957"/>
                    <a:gd name="connsiteY2" fmla="*/ 233753 h 467506"/>
                    <a:gd name="connsiteX3" fmla="*/ 196905 w 390957"/>
                    <a:gd name="connsiteY3" fmla="*/ 0 h 467506"/>
                    <a:gd name="connsiteX4" fmla="*/ 390957 w 390957"/>
                    <a:gd name="connsiteY4" fmla="*/ 232803 h 467506"/>
                    <a:gd name="connsiteX5" fmla="*/ 46610 w 390957"/>
                    <a:gd name="connsiteY5" fmla="*/ 233753 h 467506"/>
                    <a:gd name="connsiteX6" fmla="*/ 195954 w 390957"/>
                    <a:gd name="connsiteY6" fmla="*/ 425697 h 467506"/>
                    <a:gd name="connsiteX7" fmla="*/ 344347 w 390957"/>
                    <a:gd name="connsiteY7" fmla="*/ 233753 h 467506"/>
                    <a:gd name="connsiteX8" fmla="*/ 194052 w 390957"/>
                    <a:gd name="connsiteY8" fmla="*/ 41810 h 467506"/>
                    <a:gd name="connsiteX9" fmla="*/ 46610 w 390957"/>
                    <a:gd name="connsiteY9" fmla="*/ 233753 h 46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957" h="467506">
                      <a:moveTo>
                        <a:pt x="390957" y="232803"/>
                      </a:moveTo>
                      <a:cubicBezTo>
                        <a:pt x="390957" y="357281"/>
                        <a:pt x="323420" y="467506"/>
                        <a:pt x="192149" y="467506"/>
                      </a:cubicBezTo>
                      <a:cubicBezTo>
                        <a:pt x="73245" y="467506"/>
                        <a:pt x="0" y="368684"/>
                        <a:pt x="0" y="233753"/>
                      </a:cubicBezTo>
                      <a:cubicBezTo>
                        <a:pt x="0" y="106424"/>
                        <a:pt x="69440" y="0"/>
                        <a:pt x="196905" y="0"/>
                      </a:cubicBezTo>
                      <a:cubicBezTo>
                        <a:pt x="313908" y="0"/>
                        <a:pt x="390957" y="93121"/>
                        <a:pt x="390957" y="232803"/>
                      </a:cubicBezTo>
                      <a:close/>
                      <a:moveTo>
                        <a:pt x="46610" y="233753"/>
                      </a:moveTo>
                      <a:cubicBezTo>
                        <a:pt x="46610" y="340177"/>
                        <a:pt x="102733" y="425697"/>
                        <a:pt x="195954" y="425697"/>
                      </a:cubicBezTo>
                      <a:cubicBezTo>
                        <a:pt x="291078" y="425697"/>
                        <a:pt x="344347" y="345879"/>
                        <a:pt x="344347" y="233753"/>
                      </a:cubicBezTo>
                      <a:cubicBezTo>
                        <a:pt x="344347" y="128279"/>
                        <a:pt x="292029" y="41810"/>
                        <a:pt x="194052" y="41810"/>
                      </a:cubicBezTo>
                      <a:cubicBezTo>
                        <a:pt x="94172" y="41810"/>
                        <a:pt x="46610" y="127329"/>
                        <a:pt x="46610" y="23375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98" name="Freeform 397">
                  <a:extLst>
                    <a:ext uri="{FF2B5EF4-FFF2-40B4-BE49-F238E27FC236}">
                      <a16:creationId xmlns:a16="http://schemas.microsoft.com/office/drawing/2014/main" id="{DF5FF256-0184-EA47-B4CA-61E8E3B97F8C}"/>
                    </a:ext>
                  </a:extLst>
                </p:cNvPr>
                <p:cNvSpPr/>
                <p:nvPr/>
              </p:nvSpPr>
              <p:spPr>
                <a:xfrm>
                  <a:off x="6437587" y="4717813"/>
                  <a:ext cx="374786" cy="668001"/>
                </a:xfrm>
                <a:custGeom>
                  <a:avLst/>
                  <a:gdLst>
                    <a:gd name="connsiteX0" fmla="*/ 373835 w 374786"/>
                    <a:gd name="connsiteY0" fmla="*/ 0 h 668001"/>
                    <a:gd name="connsiteX1" fmla="*/ 373835 w 374786"/>
                    <a:gd name="connsiteY1" fmla="*/ 529270 h 668001"/>
                    <a:gd name="connsiteX2" fmla="*/ 374786 w 374786"/>
                    <a:gd name="connsiteY2" fmla="*/ 657549 h 668001"/>
                    <a:gd name="connsiteX3" fmla="*/ 332932 w 374786"/>
                    <a:gd name="connsiteY3" fmla="*/ 657549 h 668001"/>
                    <a:gd name="connsiteX4" fmla="*/ 330078 w 374786"/>
                    <a:gd name="connsiteY4" fmla="*/ 582482 h 668001"/>
                    <a:gd name="connsiteX5" fmla="*/ 182637 w 374786"/>
                    <a:gd name="connsiteY5" fmla="*/ 668002 h 668001"/>
                    <a:gd name="connsiteX6" fmla="*/ 0 w 374786"/>
                    <a:gd name="connsiteY6" fmla="*/ 439000 h 668001"/>
                    <a:gd name="connsiteX7" fmla="*/ 194052 w 374786"/>
                    <a:gd name="connsiteY7" fmla="*/ 199545 h 668001"/>
                    <a:gd name="connsiteX8" fmla="*/ 330078 w 374786"/>
                    <a:gd name="connsiteY8" fmla="*/ 266060 h 668001"/>
                    <a:gd name="connsiteX9" fmla="*/ 330078 w 374786"/>
                    <a:gd name="connsiteY9" fmla="*/ 0 h 668001"/>
                    <a:gd name="connsiteX10" fmla="*/ 373835 w 374786"/>
                    <a:gd name="connsiteY10" fmla="*/ 0 h 668001"/>
                    <a:gd name="connsiteX11" fmla="*/ 46610 w 374786"/>
                    <a:gd name="connsiteY11" fmla="*/ 438049 h 668001"/>
                    <a:gd name="connsiteX12" fmla="*/ 184539 w 374786"/>
                    <a:gd name="connsiteY12" fmla="*/ 626192 h 668001"/>
                    <a:gd name="connsiteX13" fmla="*/ 331981 w 374786"/>
                    <a:gd name="connsiteY13" fmla="*/ 423796 h 668001"/>
                    <a:gd name="connsiteX14" fmla="*/ 192149 w 374786"/>
                    <a:gd name="connsiteY14" fmla="*/ 242305 h 668001"/>
                    <a:gd name="connsiteX15" fmla="*/ 46610 w 374786"/>
                    <a:gd name="connsiteY15" fmla="*/ 438049 h 66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4786" h="668001">
                      <a:moveTo>
                        <a:pt x="373835" y="0"/>
                      </a:moveTo>
                      <a:lnTo>
                        <a:pt x="373835" y="529270"/>
                      </a:lnTo>
                      <a:cubicBezTo>
                        <a:pt x="373835" y="572030"/>
                        <a:pt x="373835" y="612889"/>
                        <a:pt x="374786" y="657549"/>
                      </a:cubicBezTo>
                      <a:lnTo>
                        <a:pt x="332932" y="657549"/>
                      </a:lnTo>
                      <a:cubicBezTo>
                        <a:pt x="331030" y="647097"/>
                        <a:pt x="330078" y="605288"/>
                        <a:pt x="330078" y="582482"/>
                      </a:cubicBezTo>
                      <a:cubicBezTo>
                        <a:pt x="308200" y="636645"/>
                        <a:pt x="258735" y="668002"/>
                        <a:pt x="182637" y="668002"/>
                      </a:cubicBezTo>
                      <a:cubicBezTo>
                        <a:pt x="68488" y="668002"/>
                        <a:pt x="0" y="572980"/>
                        <a:pt x="0" y="439000"/>
                      </a:cubicBezTo>
                      <a:cubicBezTo>
                        <a:pt x="0" y="301218"/>
                        <a:pt x="75147" y="199545"/>
                        <a:pt x="194052" y="199545"/>
                      </a:cubicBezTo>
                      <a:cubicBezTo>
                        <a:pt x="281565" y="199545"/>
                        <a:pt x="316761" y="237554"/>
                        <a:pt x="330078" y="266060"/>
                      </a:cubicBezTo>
                      <a:lnTo>
                        <a:pt x="330078" y="0"/>
                      </a:lnTo>
                      <a:lnTo>
                        <a:pt x="373835" y="0"/>
                      </a:lnTo>
                      <a:close/>
                      <a:moveTo>
                        <a:pt x="46610" y="438049"/>
                      </a:moveTo>
                      <a:cubicBezTo>
                        <a:pt x="46610" y="560627"/>
                        <a:pt x="109392" y="626192"/>
                        <a:pt x="184539" y="626192"/>
                      </a:cubicBezTo>
                      <a:cubicBezTo>
                        <a:pt x="300590" y="626192"/>
                        <a:pt x="331981" y="544474"/>
                        <a:pt x="331981" y="423796"/>
                      </a:cubicBezTo>
                      <a:cubicBezTo>
                        <a:pt x="331981" y="308820"/>
                        <a:pt x="304395" y="242305"/>
                        <a:pt x="192149" y="242305"/>
                      </a:cubicBezTo>
                      <a:cubicBezTo>
                        <a:pt x="105587" y="242305"/>
                        <a:pt x="46610" y="313571"/>
                        <a:pt x="46610" y="43804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62" name="Graphic 2">
                <a:extLst>
                  <a:ext uri="{FF2B5EF4-FFF2-40B4-BE49-F238E27FC236}">
                    <a16:creationId xmlns:a16="http://schemas.microsoft.com/office/drawing/2014/main" id="{AA87000E-C317-4C49-9F2D-B82905923A36}"/>
                  </a:ext>
                </a:extLst>
              </p:cNvPr>
              <p:cNvGrpSpPr/>
              <p:nvPr/>
            </p:nvGrpSpPr>
            <p:grpSpPr>
              <a:xfrm>
                <a:off x="2629793" y="5482737"/>
                <a:ext cx="4193044" cy="380086"/>
                <a:chOff x="2629793" y="5482737"/>
                <a:chExt cx="4193044" cy="380086"/>
              </a:xfrm>
              <a:solidFill>
                <a:srgbClr val="000000"/>
              </a:solidFill>
            </p:grpSpPr>
            <p:sp>
              <p:nvSpPr>
                <p:cNvPr id="363" name="Freeform 362">
                  <a:extLst>
                    <a:ext uri="{FF2B5EF4-FFF2-40B4-BE49-F238E27FC236}">
                      <a16:creationId xmlns:a16="http://schemas.microsoft.com/office/drawing/2014/main" id="{9CBA0E57-5C05-3342-AF48-8A5C145630E1}"/>
                    </a:ext>
                  </a:extLst>
                </p:cNvPr>
                <p:cNvSpPr/>
                <p:nvPr/>
              </p:nvSpPr>
              <p:spPr>
                <a:xfrm>
                  <a:off x="2629793"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3" name="Freeform 372">
                  <a:extLst>
                    <a:ext uri="{FF2B5EF4-FFF2-40B4-BE49-F238E27FC236}">
                      <a16:creationId xmlns:a16="http://schemas.microsoft.com/office/drawing/2014/main" id="{8500FB48-FEC9-4C4A-B2D8-01B908A1FEAF}"/>
                    </a:ext>
                  </a:extLst>
                </p:cNvPr>
                <p:cNvSpPr/>
                <p:nvPr/>
              </p:nvSpPr>
              <p:spPr>
                <a:xfrm>
                  <a:off x="2934189"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4" name="Freeform 373">
                  <a:extLst>
                    <a:ext uri="{FF2B5EF4-FFF2-40B4-BE49-F238E27FC236}">
                      <a16:creationId xmlns:a16="http://schemas.microsoft.com/office/drawing/2014/main" id="{9321CFC9-1012-8142-873D-77D5DC9F6CC1}"/>
                    </a:ext>
                  </a:extLst>
                </p:cNvPr>
                <p:cNvSpPr/>
                <p:nvPr/>
              </p:nvSpPr>
              <p:spPr>
                <a:xfrm>
                  <a:off x="3213852" y="5514094"/>
                  <a:ext cx="115099" cy="269861"/>
                </a:xfrm>
                <a:custGeom>
                  <a:avLst/>
                  <a:gdLst>
                    <a:gd name="connsiteX0" fmla="*/ 0 w 115099"/>
                    <a:gd name="connsiteY0" fmla="*/ 60814 h 269861"/>
                    <a:gd name="connsiteX1" fmla="*/ 35196 w 115099"/>
                    <a:gd name="connsiteY1" fmla="*/ 60814 h 269861"/>
                    <a:gd name="connsiteX2" fmla="*/ 35196 w 115099"/>
                    <a:gd name="connsiteY2" fmla="*/ 0 h 269861"/>
                    <a:gd name="connsiteX3" fmla="*/ 70391 w 115099"/>
                    <a:gd name="connsiteY3" fmla="*/ 0 h 269861"/>
                    <a:gd name="connsiteX4" fmla="*/ 70391 w 115099"/>
                    <a:gd name="connsiteY4" fmla="*/ 60814 h 269861"/>
                    <a:gd name="connsiteX5" fmla="*/ 115100 w 115099"/>
                    <a:gd name="connsiteY5" fmla="*/ 60814 h 269861"/>
                    <a:gd name="connsiteX6" fmla="*/ 115100 w 115099"/>
                    <a:gd name="connsiteY6" fmla="*/ 90271 h 269861"/>
                    <a:gd name="connsiteX7" fmla="*/ 70391 w 115099"/>
                    <a:gd name="connsiteY7" fmla="*/ 90271 h 269861"/>
                    <a:gd name="connsiteX8" fmla="*/ 70391 w 115099"/>
                    <a:gd name="connsiteY8" fmla="*/ 210948 h 269861"/>
                    <a:gd name="connsiteX9" fmla="*/ 93221 w 115099"/>
                    <a:gd name="connsiteY9" fmla="*/ 241355 h 269861"/>
                    <a:gd name="connsiteX10" fmla="*/ 111295 w 115099"/>
                    <a:gd name="connsiteY10" fmla="*/ 239454 h 269861"/>
                    <a:gd name="connsiteX11" fmla="*/ 111295 w 115099"/>
                    <a:gd name="connsiteY11" fmla="*/ 266060 h 269861"/>
                    <a:gd name="connsiteX12" fmla="*/ 80855 w 115099"/>
                    <a:gd name="connsiteY12" fmla="*/ 269861 h 269861"/>
                    <a:gd name="connsiteX13" fmla="*/ 35196 w 115099"/>
                    <a:gd name="connsiteY13" fmla="*/ 218550 h 269861"/>
                    <a:gd name="connsiteX14" fmla="*/ 35196 w 115099"/>
                    <a:gd name="connsiteY14" fmla="*/ 89320 h 269861"/>
                    <a:gd name="connsiteX15" fmla="*/ 0 w 115099"/>
                    <a:gd name="connsiteY15" fmla="*/ 89320 h 269861"/>
                    <a:gd name="connsiteX16" fmla="*/ 0 w 115099"/>
                    <a:gd name="connsiteY16" fmla="*/ 60814 h 269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099" h="269861">
                      <a:moveTo>
                        <a:pt x="0" y="60814"/>
                      </a:moveTo>
                      <a:lnTo>
                        <a:pt x="35196" y="60814"/>
                      </a:lnTo>
                      <a:lnTo>
                        <a:pt x="35196" y="0"/>
                      </a:lnTo>
                      <a:lnTo>
                        <a:pt x="70391" y="0"/>
                      </a:lnTo>
                      <a:lnTo>
                        <a:pt x="70391" y="60814"/>
                      </a:lnTo>
                      <a:lnTo>
                        <a:pt x="115100" y="60814"/>
                      </a:lnTo>
                      <a:lnTo>
                        <a:pt x="115100" y="90271"/>
                      </a:lnTo>
                      <a:lnTo>
                        <a:pt x="70391" y="90271"/>
                      </a:lnTo>
                      <a:lnTo>
                        <a:pt x="70391" y="210948"/>
                      </a:lnTo>
                      <a:cubicBezTo>
                        <a:pt x="70391" y="230902"/>
                        <a:pt x="75148" y="241355"/>
                        <a:pt x="93221" y="241355"/>
                      </a:cubicBezTo>
                      <a:cubicBezTo>
                        <a:pt x="97977" y="241355"/>
                        <a:pt x="105587" y="241355"/>
                        <a:pt x="111295" y="239454"/>
                      </a:cubicBezTo>
                      <a:lnTo>
                        <a:pt x="111295" y="266060"/>
                      </a:lnTo>
                      <a:cubicBezTo>
                        <a:pt x="102733" y="268911"/>
                        <a:pt x="90367" y="269861"/>
                        <a:pt x="80855" y="269861"/>
                      </a:cubicBezTo>
                      <a:cubicBezTo>
                        <a:pt x="49464" y="269861"/>
                        <a:pt x="35196" y="252757"/>
                        <a:pt x="35196" y="218550"/>
                      </a:cubicBezTo>
                      <a:lnTo>
                        <a:pt x="35196" y="89320"/>
                      </a:lnTo>
                      <a:lnTo>
                        <a:pt x="0" y="89320"/>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5" name="Freeform 374">
                  <a:extLst>
                    <a:ext uri="{FF2B5EF4-FFF2-40B4-BE49-F238E27FC236}">
                      <a16:creationId xmlns:a16="http://schemas.microsoft.com/office/drawing/2014/main" id="{B0E06D92-3C3E-4448-B910-7244CD36EAE3}"/>
                    </a:ext>
                  </a:extLst>
                </p:cNvPr>
                <p:cNvSpPr/>
                <p:nvPr/>
              </p:nvSpPr>
              <p:spPr>
                <a:xfrm>
                  <a:off x="3444051" y="5570156"/>
                  <a:ext cx="103684" cy="210947"/>
                </a:xfrm>
                <a:custGeom>
                  <a:avLst/>
                  <a:gdLst>
                    <a:gd name="connsiteX0" fmla="*/ 0 w 103684"/>
                    <a:gd name="connsiteY0" fmla="*/ 60814 h 210947"/>
                    <a:gd name="connsiteX1" fmla="*/ 0 w 103684"/>
                    <a:gd name="connsiteY1" fmla="*/ 4751 h 210947"/>
                    <a:gd name="connsiteX2" fmla="*/ 34244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4"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6" name="Freeform 375">
                  <a:extLst>
                    <a:ext uri="{FF2B5EF4-FFF2-40B4-BE49-F238E27FC236}">
                      <a16:creationId xmlns:a16="http://schemas.microsoft.com/office/drawing/2014/main" id="{C28177D4-480C-9745-A1B4-76809A0BC637}"/>
                    </a:ext>
                  </a:extLst>
                </p:cNvPr>
                <p:cNvSpPr/>
                <p:nvPr/>
              </p:nvSpPr>
              <p:spPr>
                <a:xfrm>
                  <a:off x="3647615"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7 w 178832"/>
                    <a:gd name="connsiteY10" fmla="*/ 88370 h 215698"/>
                    <a:gd name="connsiteX11" fmla="*/ 91319 w 178832"/>
                    <a:gd name="connsiteY11" fmla="*/ 27556 h 215698"/>
                    <a:gd name="connsiteX12" fmla="*/ 36147 w 178832"/>
                    <a:gd name="connsiteY12" fmla="*/ 88370 h 215698"/>
                    <a:gd name="connsiteX13" fmla="*/ 143637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8" y="180541"/>
                        <a:pt x="146490" y="215699"/>
                        <a:pt x="90367" y="215699"/>
                      </a:cubicBezTo>
                      <a:cubicBezTo>
                        <a:pt x="26634" y="215699"/>
                        <a:pt x="0" y="162487"/>
                        <a:pt x="0" y="110225"/>
                      </a:cubicBezTo>
                      <a:cubicBezTo>
                        <a:pt x="0" y="48461"/>
                        <a:pt x="30439" y="0"/>
                        <a:pt x="92270" y="0"/>
                      </a:cubicBezTo>
                      <a:cubicBezTo>
                        <a:pt x="157905" y="0"/>
                        <a:pt x="178832" y="53212"/>
                        <a:pt x="178832" y="97872"/>
                      </a:cubicBezTo>
                      <a:cubicBezTo>
                        <a:pt x="178832" y="104524"/>
                        <a:pt x="178832" y="109275"/>
                        <a:pt x="177881" y="114976"/>
                      </a:cubicBezTo>
                      <a:lnTo>
                        <a:pt x="36147" y="114976"/>
                      </a:lnTo>
                      <a:close/>
                      <a:moveTo>
                        <a:pt x="143637" y="88370"/>
                      </a:moveTo>
                      <a:cubicBezTo>
                        <a:pt x="143637" y="54162"/>
                        <a:pt x="126514" y="27556"/>
                        <a:pt x="91319" y="27556"/>
                      </a:cubicBezTo>
                      <a:cubicBezTo>
                        <a:pt x="55172" y="27556"/>
                        <a:pt x="39952" y="53212"/>
                        <a:pt x="36147" y="88370"/>
                      </a:cubicBezTo>
                      <a:lnTo>
                        <a:pt x="143637"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7" name="Freeform 376">
                  <a:extLst>
                    <a:ext uri="{FF2B5EF4-FFF2-40B4-BE49-F238E27FC236}">
                      <a16:creationId xmlns:a16="http://schemas.microsoft.com/office/drawing/2014/main" id="{15C3EF6A-3D36-764C-ABA5-3985324AC87F}"/>
                    </a:ext>
                  </a:extLst>
                </p:cNvPr>
                <p:cNvSpPr/>
                <p:nvPr/>
              </p:nvSpPr>
              <p:spPr>
                <a:xfrm>
                  <a:off x="3952010" y="5570156"/>
                  <a:ext cx="182636" cy="292666"/>
                </a:xfrm>
                <a:custGeom>
                  <a:avLst/>
                  <a:gdLst>
                    <a:gd name="connsiteX0" fmla="*/ 35196 w 182636"/>
                    <a:gd name="connsiteY0" fmla="*/ 186242 h 292666"/>
                    <a:gd name="connsiteX1" fmla="*/ 35196 w 182636"/>
                    <a:gd name="connsiteY1" fmla="*/ 292666 h 292666"/>
                    <a:gd name="connsiteX2" fmla="*/ 0 w 182636"/>
                    <a:gd name="connsiteY2" fmla="*/ 292666 h 292666"/>
                    <a:gd name="connsiteX3" fmla="*/ 0 w 182636"/>
                    <a:gd name="connsiteY3" fmla="*/ 55112 h 292666"/>
                    <a:gd name="connsiteX4" fmla="*/ 0 w 182636"/>
                    <a:gd name="connsiteY4" fmla="*/ 4751 h 292666"/>
                    <a:gd name="connsiteX5" fmla="*/ 34245 w 182636"/>
                    <a:gd name="connsiteY5" fmla="*/ 4751 h 292666"/>
                    <a:gd name="connsiteX6" fmla="*/ 35196 w 182636"/>
                    <a:gd name="connsiteY6" fmla="*/ 37058 h 292666"/>
                    <a:gd name="connsiteX7" fmla="*/ 101782 w 182636"/>
                    <a:gd name="connsiteY7" fmla="*/ 0 h 292666"/>
                    <a:gd name="connsiteX8" fmla="*/ 182637 w 182636"/>
                    <a:gd name="connsiteY8" fmla="*/ 102623 h 292666"/>
                    <a:gd name="connsiteX9" fmla="*/ 94172 w 182636"/>
                    <a:gd name="connsiteY9" fmla="*/ 215699 h 292666"/>
                    <a:gd name="connsiteX10" fmla="*/ 35196 w 182636"/>
                    <a:gd name="connsiteY10" fmla="*/ 186242 h 292666"/>
                    <a:gd name="connsiteX11" fmla="*/ 146490 w 182636"/>
                    <a:gd name="connsiteY11" fmla="*/ 104524 h 292666"/>
                    <a:gd name="connsiteX12" fmla="*/ 92270 w 182636"/>
                    <a:gd name="connsiteY12" fmla="*/ 30407 h 292666"/>
                    <a:gd name="connsiteX13" fmla="*/ 33293 w 182636"/>
                    <a:gd name="connsiteY13" fmla="*/ 107374 h 292666"/>
                    <a:gd name="connsiteX14" fmla="*/ 89416 w 182636"/>
                    <a:gd name="connsiteY14" fmla="*/ 186242 h 292666"/>
                    <a:gd name="connsiteX15" fmla="*/ 146490 w 182636"/>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6" h="292666">
                      <a:moveTo>
                        <a:pt x="35196" y="186242"/>
                      </a:moveTo>
                      <a:lnTo>
                        <a:pt x="35196" y="292666"/>
                      </a:lnTo>
                      <a:lnTo>
                        <a:pt x="0" y="292666"/>
                      </a:lnTo>
                      <a:lnTo>
                        <a:pt x="0" y="55112"/>
                      </a:lnTo>
                      <a:cubicBezTo>
                        <a:pt x="0" y="38009"/>
                        <a:pt x="0" y="20905"/>
                        <a:pt x="0" y="4751"/>
                      </a:cubicBezTo>
                      <a:lnTo>
                        <a:pt x="34245" y="4751"/>
                      </a:lnTo>
                      <a:cubicBezTo>
                        <a:pt x="35196" y="11403"/>
                        <a:pt x="35196" y="23755"/>
                        <a:pt x="35196" y="37058"/>
                      </a:cubicBezTo>
                      <a:cubicBezTo>
                        <a:pt x="46610" y="16154"/>
                        <a:pt x="66586" y="0"/>
                        <a:pt x="101782" y="0"/>
                      </a:cubicBezTo>
                      <a:cubicBezTo>
                        <a:pt x="148393" y="0"/>
                        <a:pt x="182637" y="39909"/>
                        <a:pt x="182637" y="102623"/>
                      </a:cubicBezTo>
                      <a:cubicBezTo>
                        <a:pt x="182637" y="176740"/>
                        <a:pt x="143637" y="215699"/>
                        <a:pt x="94172" y="215699"/>
                      </a:cubicBezTo>
                      <a:cubicBezTo>
                        <a:pt x="61830" y="216649"/>
                        <a:pt x="44708"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8" name="Freeform 377">
                  <a:extLst>
                    <a:ext uri="{FF2B5EF4-FFF2-40B4-BE49-F238E27FC236}">
                      <a16:creationId xmlns:a16="http://schemas.microsoft.com/office/drawing/2014/main" id="{F5F6C4D4-9726-D045-966D-46CD02C52384}"/>
                    </a:ext>
                  </a:extLst>
                </p:cNvPr>
                <p:cNvSpPr/>
                <p:nvPr/>
              </p:nvSpPr>
              <p:spPr>
                <a:xfrm>
                  <a:off x="4261161"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59" y="19004"/>
                        <a:pt x="70391"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79" name="Freeform 378">
                  <a:extLst>
                    <a:ext uri="{FF2B5EF4-FFF2-40B4-BE49-F238E27FC236}">
                      <a16:creationId xmlns:a16="http://schemas.microsoft.com/office/drawing/2014/main" id="{D2792C3B-BA1E-C341-A63E-7ECAF31488AB}"/>
                    </a:ext>
                  </a:extLst>
                </p:cNvPr>
                <p:cNvSpPr/>
                <p:nvPr/>
              </p:nvSpPr>
              <p:spPr>
                <a:xfrm>
                  <a:off x="4463774" y="5571107"/>
                  <a:ext cx="178832" cy="215698"/>
                </a:xfrm>
                <a:custGeom>
                  <a:avLst/>
                  <a:gdLst>
                    <a:gd name="connsiteX0" fmla="*/ 36147 w 178832"/>
                    <a:gd name="connsiteY0" fmla="*/ 114026 h 215698"/>
                    <a:gd name="connsiteX1" fmla="*/ 91319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4588 w 178832"/>
                    <a:gd name="connsiteY10" fmla="*/ 88370 h 215698"/>
                    <a:gd name="connsiteX11" fmla="*/ 92270 w 178832"/>
                    <a:gd name="connsiteY11" fmla="*/ 27556 h 215698"/>
                    <a:gd name="connsiteX12" fmla="*/ 37098 w 178832"/>
                    <a:gd name="connsiteY12" fmla="*/ 88370 h 215698"/>
                    <a:gd name="connsiteX13" fmla="*/ 144588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9" y="186242"/>
                      </a:cubicBezTo>
                      <a:cubicBezTo>
                        <a:pt x="123661" y="186242"/>
                        <a:pt x="134124" y="169138"/>
                        <a:pt x="140783" y="153935"/>
                      </a:cubicBezTo>
                      <a:lnTo>
                        <a:pt x="175978" y="153935"/>
                      </a:lnTo>
                      <a:cubicBezTo>
                        <a:pt x="168369" y="180541"/>
                        <a:pt x="146490" y="215699"/>
                        <a:pt x="90367" y="215699"/>
                      </a:cubicBezTo>
                      <a:cubicBezTo>
                        <a:pt x="26635"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4588" y="88370"/>
                      </a:moveTo>
                      <a:cubicBezTo>
                        <a:pt x="144588" y="54162"/>
                        <a:pt x="127465" y="27556"/>
                        <a:pt x="92270" y="27556"/>
                      </a:cubicBezTo>
                      <a:cubicBezTo>
                        <a:pt x="56123" y="27556"/>
                        <a:pt x="40903" y="53212"/>
                        <a:pt x="37098" y="88370"/>
                      </a:cubicBezTo>
                      <a:lnTo>
                        <a:pt x="144588"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0" name="Freeform 379">
                  <a:extLst>
                    <a:ext uri="{FF2B5EF4-FFF2-40B4-BE49-F238E27FC236}">
                      <a16:creationId xmlns:a16="http://schemas.microsoft.com/office/drawing/2014/main" id="{FDA940EA-99E8-8B42-BFAA-868D7C6019E5}"/>
                    </a:ext>
                  </a:extLst>
                </p:cNvPr>
                <p:cNvSpPr/>
                <p:nvPr/>
              </p:nvSpPr>
              <p:spPr>
                <a:xfrm>
                  <a:off x="4768170" y="5570156"/>
                  <a:ext cx="167417" cy="211898"/>
                </a:xfrm>
                <a:custGeom>
                  <a:avLst/>
                  <a:gdLst>
                    <a:gd name="connsiteX0" fmla="*/ 951 w 167417"/>
                    <a:gd name="connsiteY0" fmla="*/ 57013 h 211898"/>
                    <a:gd name="connsiteX1" fmla="*/ 951 w 167417"/>
                    <a:gd name="connsiteY1" fmla="*/ 4751 h 211898"/>
                    <a:gd name="connsiteX2" fmla="*/ 35196 w 167417"/>
                    <a:gd name="connsiteY2" fmla="*/ 4751 h 211898"/>
                    <a:gd name="connsiteX3" fmla="*/ 36147 w 167417"/>
                    <a:gd name="connsiteY3" fmla="*/ 38959 h 211898"/>
                    <a:gd name="connsiteX4" fmla="*/ 99880 w 167417"/>
                    <a:gd name="connsiteY4" fmla="*/ 0 h 211898"/>
                    <a:gd name="connsiteX5" fmla="*/ 167417 w 167417"/>
                    <a:gd name="connsiteY5" fmla="*/ 78868 h 211898"/>
                    <a:gd name="connsiteX6" fmla="*/ 167417 w 167417"/>
                    <a:gd name="connsiteY6" fmla="*/ 211898 h 211898"/>
                    <a:gd name="connsiteX7" fmla="*/ 132222 w 167417"/>
                    <a:gd name="connsiteY7" fmla="*/ 211898 h 211898"/>
                    <a:gd name="connsiteX8" fmla="*/ 132222 w 167417"/>
                    <a:gd name="connsiteY8" fmla="*/ 83619 h 211898"/>
                    <a:gd name="connsiteX9" fmla="*/ 89416 w 167417"/>
                    <a:gd name="connsiteY9" fmla="*/ 31357 h 211898"/>
                    <a:gd name="connsiteX10" fmla="*/ 35196 w 167417"/>
                    <a:gd name="connsiteY10" fmla="*/ 102623 h 211898"/>
                    <a:gd name="connsiteX11" fmla="*/ 35196 w 167417"/>
                    <a:gd name="connsiteY11" fmla="*/ 211898 h 211898"/>
                    <a:gd name="connsiteX12" fmla="*/ 0 w 167417"/>
                    <a:gd name="connsiteY12" fmla="*/ 211898 h 211898"/>
                    <a:gd name="connsiteX13" fmla="*/ 0 w 167417"/>
                    <a:gd name="connsiteY13" fmla="*/ 5701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7417" h="211898">
                      <a:moveTo>
                        <a:pt x="951" y="57013"/>
                      </a:moveTo>
                      <a:cubicBezTo>
                        <a:pt x="951" y="38959"/>
                        <a:pt x="951" y="20905"/>
                        <a:pt x="951" y="4751"/>
                      </a:cubicBezTo>
                      <a:lnTo>
                        <a:pt x="35196" y="4751"/>
                      </a:lnTo>
                      <a:cubicBezTo>
                        <a:pt x="36147" y="10452"/>
                        <a:pt x="37098" y="32307"/>
                        <a:pt x="36147" y="38959"/>
                      </a:cubicBezTo>
                      <a:cubicBezTo>
                        <a:pt x="44708" y="20905"/>
                        <a:pt x="60879" y="0"/>
                        <a:pt x="99880" y="0"/>
                      </a:cubicBezTo>
                      <a:cubicBezTo>
                        <a:pt x="137929" y="0"/>
                        <a:pt x="167417" y="23755"/>
                        <a:pt x="167417" y="78868"/>
                      </a:cubicBezTo>
                      <a:lnTo>
                        <a:pt x="167417" y="211898"/>
                      </a:lnTo>
                      <a:lnTo>
                        <a:pt x="132222" y="211898"/>
                      </a:lnTo>
                      <a:lnTo>
                        <a:pt x="132222" y="83619"/>
                      </a:lnTo>
                      <a:cubicBezTo>
                        <a:pt x="132222" y="52262"/>
                        <a:pt x="119856" y="31357"/>
                        <a:pt x="89416" y="31357"/>
                      </a:cubicBezTo>
                      <a:cubicBezTo>
                        <a:pt x="51367" y="31357"/>
                        <a:pt x="35196" y="60814"/>
                        <a:pt x="35196" y="102623"/>
                      </a:cubicBezTo>
                      <a:lnTo>
                        <a:pt x="35196" y="211898"/>
                      </a:lnTo>
                      <a:lnTo>
                        <a:pt x="0" y="211898"/>
                      </a:lnTo>
                      <a:lnTo>
                        <a:pt x="0" y="5701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1" name="Freeform 380">
                  <a:extLst>
                    <a:ext uri="{FF2B5EF4-FFF2-40B4-BE49-F238E27FC236}">
                      <a16:creationId xmlns:a16="http://schemas.microsoft.com/office/drawing/2014/main" id="{AA20533C-6971-C044-9A3E-EDFF6D7C084C}"/>
                    </a:ext>
                  </a:extLst>
                </p:cNvPr>
                <p:cNvSpPr/>
                <p:nvPr/>
              </p:nvSpPr>
              <p:spPr>
                <a:xfrm>
                  <a:off x="5061150" y="5571107"/>
                  <a:ext cx="178832" cy="215698"/>
                </a:xfrm>
                <a:custGeom>
                  <a:avLst/>
                  <a:gdLst>
                    <a:gd name="connsiteX0" fmla="*/ 36147 w 178832"/>
                    <a:gd name="connsiteY0" fmla="*/ 114026 h 215698"/>
                    <a:gd name="connsiteX1" fmla="*/ 91318 w 178832"/>
                    <a:gd name="connsiteY1" fmla="*/ 186242 h 215698"/>
                    <a:gd name="connsiteX2" fmla="*/ 140783 w 178832"/>
                    <a:gd name="connsiteY2" fmla="*/ 153935 h 215698"/>
                    <a:gd name="connsiteX3" fmla="*/ 175978 w 178832"/>
                    <a:gd name="connsiteY3" fmla="*/ 153935 h 215698"/>
                    <a:gd name="connsiteX4" fmla="*/ 90367 w 178832"/>
                    <a:gd name="connsiteY4" fmla="*/ 215699 h 215698"/>
                    <a:gd name="connsiteX5" fmla="*/ 0 w 178832"/>
                    <a:gd name="connsiteY5" fmla="*/ 110225 h 215698"/>
                    <a:gd name="connsiteX6" fmla="*/ 92270 w 178832"/>
                    <a:gd name="connsiteY6" fmla="*/ 0 h 215698"/>
                    <a:gd name="connsiteX7" fmla="*/ 178832 w 178832"/>
                    <a:gd name="connsiteY7" fmla="*/ 97872 h 215698"/>
                    <a:gd name="connsiteX8" fmla="*/ 177881 w 178832"/>
                    <a:gd name="connsiteY8" fmla="*/ 114976 h 215698"/>
                    <a:gd name="connsiteX9" fmla="*/ 36147 w 178832"/>
                    <a:gd name="connsiteY9" fmla="*/ 114976 h 215698"/>
                    <a:gd name="connsiteX10" fmla="*/ 143636 w 178832"/>
                    <a:gd name="connsiteY10" fmla="*/ 88370 h 215698"/>
                    <a:gd name="connsiteX11" fmla="*/ 91318 w 178832"/>
                    <a:gd name="connsiteY11" fmla="*/ 27556 h 215698"/>
                    <a:gd name="connsiteX12" fmla="*/ 36147 w 178832"/>
                    <a:gd name="connsiteY12" fmla="*/ 88370 h 215698"/>
                    <a:gd name="connsiteX13" fmla="*/ 143636 w 178832"/>
                    <a:gd name="connsiteY13" fmla="*/ 8837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832" h="215698">
                      <a:moveTo>
                        <a:pt x="36147" y="114026"/>
                      </a:moveTo>
                      <a:cubicBezTo>
                        <a:pt x="36147" y="155835"/>
                        <a:pt x="57074" y="186242"/>
                        <a:pt x="91318" y="186242"/>
                      </a:cubicBezTo>
                      <a:cubicBezTo>
                        <a:pt x="123661" y="186242"/>
                        <a:pt x="134124" y="169138"/>
                        <a:pt x="140783" y="153935"/>
                      </a:cubicBezTo>
                      <a:lnTo>
                        <a:pt x="175978" y="153935"/>
                      </a:lnTo>
                      <a:cubicBezTo>
                        <a:pt x="168369" y="180541"/>
                        <a:pt x="146490" y="215699"/>
                        <a:pt x="90367" y="215699"/>
                      </a:cubicBezTo>
                      <a:cubicBezTo>
                        <a:pt x="26634" y="215699"/>
                        <a:pt x="0" y="162487"/>
                        <a:pt x="0" y="110225"/>
                      </a:cubicBezTo>
                      <a:cubicBezTo>
                        <a:pt x="0" y="48461"/>
                        <a:pt x="30440" y="0"/>
                        <a:pt x="92270" y="0"/>
                      </a:cubicBezTo>
                      <a:cubicBezTo>
                        <a:pt x="157905" y="0"/>
                        <a:pt x="178832" y="53212"/>
                        <a:pt x="178832" y="97872"/>
                      </a:cubicBezTo>
                      <a:cubicBezTo>
                        <a:pt x="178832" y="104524"/>
                        <a:pt x="178832" y="109275"/>
                        <a:pt x="177881" y="114976"/>
                      </a:cubicBezTo>
                      <a:lnTo>
                        <a:pt x="36147" y="114976"/>
                      </a:lnTo>
                      <a:close/>
                      <a:moveTo>
                        <a:pt x="143636" y="88370"/>
                      </a:moveTo>
                      <a:cubicBezTo>
                        <a:pt x="143636" y="54162"/>
                        <a:pt x="126514" y="27556"/>
                        <a:pt x="91318" y="27556"/>
                      </a:cubicBezTo>
                      <a:cubicBezTo>
                        <a:pt x="55172" y="27556"/>
                        <a:pt x="39952" y="53212"/>
                        <a:pt x="36147" y="88370"/>
                      </a:cubicBezTo>
                      <a:lnTo>
                        <a:pt x="143636" y="8837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2" name="Freeform 381">
                  <a:extLst>
                    <a:ext uri="{FF2B5EF4-FFF2-40B4-BE49-F238E27FC236}">
                      <a16:creationId xmlns:a16="http://schemas.microsoft.com/office/drawing/2014/main" id="{A647AEE0-ED2B-0B42-95AE-30ABDD581C26}"/>
                    </a:ext>
                  </a:extLst>
                </p:cNvPr>
                <p:cNvSpPr/>
                <p:nvPr/>
              </p:nvSpPr>
              <p:spPr>
                <a:xfrm>
                  <a:off x="5364594" y="5573957"/>
                  <a:ext cx="164564" cy="211898"/>
                </a:xfrm>
                <a:custGeom>
                  <a:avLst/>
                  <a:gdLst>
                    <a:gd name="connsiteX0" fmla="*/ 164564 w 164564"/>
                    <a:gd name="connsiteY0" fmla="*/ 147283 h 211898"/>
                    <a:gd name="connsiteX1" fmla="*/ 164564 w 164564"/>
                    <a:gd name="connsiteY1" fmla="*/ 207147 h 211898"/>
                    <a:gd name="connsiteX2" fmla="*/ 130319 w 164564"/>
                    <a:gd name="connsiteY2" fmla="*/ 207147 h 211898"/>
                    <a:gd name="connsiteX3" fmla="*/ 129368 w 164564"/>
                    <a:gd name="connsiteY3" fmla="*/ 175790 h 211898"/>
                    <a:gd name="connsiteX4" fmla="*/ 67538 w 164564"/>
                    <a:gd name="connsiteY4" fmla="*/ 211898 h 211898"/>
                    <a:gd name="connsiteX5" fmla="*/ 0 w 164564"/>
                    <a:gd name="connsiteY5" fmla="*/ 135881 h 211898"/>
                    <a:gd name="connsiteX6" fmla="*/ 0 w 164564"/>
                    <a:gd name="connsiteY6" fmla="*/ 0 h 211898"/>
                    <a:gd name="connsiteX7" fmla="*/ 35196 w 164564"/>
                    <a:gd name="connsiteY7" fmla="*/ 0 h 211898"/>
                    <a:gd name="connsiteX8" fmla="*/ 35196 w 164564"/>
                    <a:gd name="connsiteY8" fmla="*/ 128279 h 211898"/>
                    <a:gd name="connsiteX9" fmla="*/ 77050 w 164564"/>
                    <a:gd name="connsiteY9" fmla="*/ 180541 h 211898"/>
                    <a:gd name="connsiteX10" fmla="*/ 128417 w 164564"/>
                    <a:gd name="connsiteY10" fmla="*/ 108325 h 211898"/>
                    <a:gd name="connsiteX11" fmla="*/ 128417 w 164564"/>
                    <a:gd name="connsiteY11" fmla="*/ 950 h 211898"/>
                    <a:gd name="connsiteX12" fmla="*/ 163613 w 164564"/>
                    <a:gd name="connsiteY12" fmla="*/ 950 h 211898"/>
                    <a:gd name="connsiteX13" fmla="*/ 163613 w 164564"/>
                    <a:gd name="connsiteY13" fmla="*/ 147283 h 211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564" h="211898">
                      <a:moveTo>
                        <a:pt x="164564" y="147283"/>
                      </a:moveTo>
                      <a:cubicBezTo>
                        <a:pt x="164564" y="167238"/>
                        <a:pt x="164564" y="194794"/>
                        <a:pt x="164564" y="207147"/>
                      </a:cubicBezTo>
                      <a:lnTo>
                        <a:pt x="130319" y="207147"/>
                      </a:lnTo>
                      <a:cubicBezTo>
                        <a:pt x="129368" y="201446"/>
                        <a:pt x="129368" y="189093"/>
                        <a:pt x="129368" y="175790"/>
                      </a:cubicBezTo>
                      <a:cubicBezTo>
                        <a:pt x="119856" y="198595"/>
                        <a:pt x="99880" y="211898"/>
                        <a:pt x="67538" y="211898"/>
                      </a:cubicBezTo>
                      <a:cubicBezTo>
                        <a:pt x="33293" y="211898"/>
                        <a:pt x="0" y="194794"/>
                        <a:pt x="0" y="135881"/>
                      </a:cubicBezTo>
                      <a:lnTo>
                        <a:pt x="0" y="0"/>
                      </a:lnTo>
                      <a:lnTo>
                        <a:pt x="35196" y="0"/>
                      </a:lnTo>
                      <a:lnTo>
                        <a:pt x="35196" y="128279"/>
                      </a:lnTo>
                      <a:cubicBezTo>
                        <a:pt x="35196" y="155835"/>
                        <a:pt x="43757" y="180541"/>
                        <a:pt x="77050" y="180541"/>
                      </a:cubicBezTo>
                      <a:cubicBezTo>
                        <a:pt x="114148" y="180541"/>
                        <a:pt x="128417" y="159636"/>
                        <a:pt x="128417" y="108325"/>
                      </a:cubicBezTo>
                      <a:lnTo>
                        <a:pt x="128417" y="950"/>
                      </a:lnTo>
                      <a:lnTo>
                        <a:pt x="163613" y="950"/>
                      </a:lnTo>
                      <a:lnTo>
                        <a:pt x="163613" y="147283"/>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3" name="Freeform 382">
                  <a:extLst>
                    <a:ext uri="{FF2B5EF4-FFF2-40B4-BE49-F238E27FC236}">
                      <a16:creationId xmlns:a16="http://schemas.microsoft.com/office/drawing/2014/main" id="{C0250EDD-1949-544D-8EAF-32898851853A}"/>
                    </a:ext>
                  </a:extLst>
                </p:cNvPr>
                <p:cNvSpPr/>
                <p:nvPr/>
              </p:nvSpPr>
              <p:spPr>
                <a:xfrm>
                  <a:off x="5668989" y="5570156"/>
                  <a:ext cx="103684" cy="210947"/>
                </a:xfrm>
                <a:custGeom>
                  <a:avLst/>
                  <a:gdLst>
                    <a:gd name="connsiteX0" fmla="*/ 0 w 103684"/>
                    <a:gd name="connsiteY0" fmla="*/ 60814 h 210947"/>
                    <a:gd name="connsiteX1" fmla="*/ 0 w 103684"/>
                    <a:gd name="connsiteY1" fmla="*/ 4751 h 210947"/>
                    <a:gd name="connsiteX2" fmla="*/ 34245 w 103684"/>
                    <a:gd name="connsiteY2" fmla="*/ 4751 h 210947"/>
                    <a:gd name="connsiteX3" fmla="*/ 35196 w 103684"/>
                    <a:gd name="connsiteY3" fmla="*/ 46561 h 210947"/>
                    <a:gd name="connsiteX4" fmla="*/ 103685 w 103684"/>
                    <a:gd name="connsiteY4" fmla="*/ 0 h 210947"/>
                    <a:gd name="connsiteX5" fmla="*/ 103685 w 103684"/>
                    <a:gd name="connsiteY5" fmla="*/ 35158 h 210947"/>
                    <a:gd name="connsiteX6" fmla="*/ 35196 w 103684"/>
                    <a:gd name="connsiteY6" fmla="*/ 111175 h 210947"/>
                    <a:gd name="connsiteX7" fmla="*/ 35196 w 103684"/>
                    <a:gd name="connsiteY7" fmla="*/ 210948 h 210947"/>
                    <a:gd name="connsiteX8" fmla="*/ 0 w 103684"/>
                    <a:gd name="connsiteY8" fmla="*/ 210948 h 210947"/>
                    <a:gd name="connsiteX9" fmla="*/ 0 w 103684"/>
                    <a:gd name="connsiteY9" fmla="*/ 60814 h 21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684" h="210947">
                      <a:moveTo>
                        <a:pt x="0" y="60814"/>
                      </a:moveTo>
                      <a:cubicBezTo>
                        <a:pt x="0" y="32307"/>
                        <a:pt x="0" y="16154"/>
                        <a:pt x="0" y="4751"/>
                      </a:cubicBezTo>
                      <a:lnTo>
                        <a:pt x="34245" y="4751"/>
                      </a:lnTo>
                      <a:cubicBezTo>
                        <a:pt x="35196" y="10452"/>
                        <a:pt x="35196" y="26606"/>
                        <a:pt x="35196" y="46561"/>
                      </a:cubicBezTo>
                      <a:cubicBezTo>
                        <a:pt x="45660" y="19004"/>
                        <a:pt x="70392" y="950"/>
                        <a:pt x="103685" y="0"/>
                      </a:cubicBezTo>
                      <a:lnTo>
                        <a:pt x="103685" y="35158"/>
                      </a:lnTo>
                      <a:cubicBezTo>
                        <a:pt x="61830" y="36108"/>
                        <a:pt x="35196" y="58913"/>
                        <a:pt x="35196" y="111175"/>
                      </a:cubicBezTo>
                      <a:lnTo>
                        <a:pt x="35196" y="210948"/>
                      </a:lnTo>
                      <a:lnTo>
                        <a:pt x="0" y="210948"/>
                      </a:lnTo>
                      <a:lnTo>
                        <a:pt x="0" y="60814"/>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4" name="Freeform 383">
                  <a:extLst>
                    <a:ext uri="{FF2B5EF4-FFF2-40B4-BE49-F238E27FC236}">
                      <a16:creationId xmlns:a16="http://schemas.microsoft.com/office/drawing/2014/main" id="{31874C50-87DB-4642-BE61-B70127DAFFC3}"/>
                    </a:ext>
                  </a:extLst>
                </p:cNvPr>
                <p:cNvSpPr/>
                <p:nvPr/>
              </p:nvSpPr>
              <p:spPr>
                <a:xfrm>
                  <a:off x="5872554" y="5569206"/>
                  <a:ext cx="162660" cy="216649"/>
                </a:xfrm>
                <a:custGeom>
                  <a:avLst/>
                  <a:gdLst>
                    <a:gd name="connsiteX0" fmla="*/ 36147 w 162660"/>
                    <a:gd name="connsiteY0" fmla="*/ 152985 h 216649"/>
                    <a:gd name="connsiteX1" fmla="*/ 85611 w 162660"/>
                    <a:gd name="connsiteY1" fmla="*/ 189093 h 216649"/>
                    <a:gd name="connsiteX2" fmla="*/ 127466 w 162660"/>
                    <a:gd name="connsiteY2" fmla="*/ 156786 h 216649"/>
                    <a:gd name="connsiteX3" fmla="*/ 78952 w 162660"/>
                    <a:gd name="connsiteY3" fmla="*/ 118777 h 216649"/>
                    <a:gd name="connsiteX4" fmla="*/ 8561 w 162660"/>
                    <a:gd name="connsiteY4" fmla="*/ 57963 h 216649"/>
                    <a:gd name="connsiteX5" fmla="*/ 81806 w 162660"/>
                    <a:gd name="connsiteY5" fmla="*/ 0 h 216649"/>
                    <a:gd name="connsiteX6" fmla="*/ 157905 w 162660"/>
                    <a:gd name="connsiteY6" fmla="*/ 59864 h 216649"/>
                    <a:gd name="connsiteX7" fmla="*/ 123661 w 162660"/>
                    <a:gd name="connsiteY7" fmla="*/ 59864 h 216649"/>
                    <a:gd name="connsiteX8" fmla="*/ 79904 w 162660"/>
                    <a:gd name="connsiteY8" fmla="*/ 27556 h 216649"/>
                    <a:gd name="connsiteX9" fmla="*/ 42806 w 162660"/>
                    <a:gd name="connsiteY9" fmla="*/ 55113 h 216649"/>
                    <a:gd name="connsiteX10" fmla="*/ 88465 w 162660"/>
                    <a:gd name="connsiteY10" fmla="*/ 87420 h 216649"/>
                    <a:gd name="connsiteX11" fmla="*/ 162661 w 162660"/>
                    <a:gd name="connsiteY11" fmla="*/ 153935 h 216649"/>
                    <a:gd name="connsiteX12" fmla="*/ 83709 w 162660"/>
                    <a:gd name="connsiteY12" fmla="*/ 216649 h 216649"/>
                    <a:gd name="connsiteX13" fmla="*/ 0 w 162660"/>
                    <a:gd name="connsiteY13" fmla="*/ 152985 h 216649"/>
                    <a:gd name="connsiteX14" fmla="*/ 36147 w 162660"/>
                    <a:gd name="connsiteY14" fmla="*/ 152985 h 21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2660" h="216649">
                      <a:moveTo>
                        <a:pt x="36147" y="152985"/>
                      </a:moveTo>
                      <a:cubicBezTo>
                        <a:pt x="41855" y="175790"/>
                        <a:pt x="58025" y="189093"/>
                        <a:pt x="85611" y="189093"/>
                      </a:cubicBezTo>
                      <a:cubicBezTo>
                        <a:pt x="115099" y="189093"/>
                        <a:pt x="127466" y="175790"/>
                        <a:pt x="127466" y="156786"/>
                      </a:cubicBezTo>
                      <a:cubicBezTo>
                        <a:pt x="127466" y="137781"/>
                        <a:pt x="117953" y="128279"/>
                        <a:pt x="78952" y="118777"/>
                      </a:cubicBezTo>
                      <a:cubicBezTo>
                        <a:pt x="20927" y="104524"/>
                        <a:pt x="8561" y="86470"/>
                        <a:pt x="8561" y="57963"/>
                      </a:cubicBezTo>
                      <a:cubicBezTo>
                        <a:pt x="8561" y="28506"/>
                        <a:pt x="29488" y="0"/>
                        <a:pt x="81806" y="0"/>
                      </a:cubicBezTo>
                      <a:cubicBezTo>
                        <a:pt x="134124" y="0"/>
                        <a:pt x="156003" y="30407"/>
                        <a:pt x="157905" y="59864"/>
                      </a:cubicBezTo>
                      <a:lnTo>
                        <a:pt x="123661" y="59864"/>
                      </a:lnTo>
                      <a:cubicBezTo>
                        <a:pt x="120807" y="46561"/>
                        <a:pt x="110343" y="27556"/>
                        <a:pt x="79904" y="27556"/>
                      </a:cubicBezTo>
                      <a:cubicBezTo>
                        <a:pt x="51367" y="27556"/>
                        <a:pt x="42806" y="41809"/>
                        <a:pt x="42806" y="55113"/>
                      </a:cubicBezTo>
                      <a:cubicBezTo>
                        <a:pt x="42806" y="70316"/>
                        <a:pt x="51367" y="77918"/>
                        <a:pt x="88465" y="87420"/>
                      </a:cubicBezTo>
                      <a:cubicBezTo>
                        <a:pt x="150295" y="102623"/>
                        <a:pt x="162661" y="123528"/>
                        <a:pt x="162661" y="153935"/>
                      </a:cubicBezTo>
                      <a:cubicBezTo>
                        <a:pt x="162661" y="190043"/>
                        <a:pt x="134124" y="216649"/>
                        <a:pt x="83709" y="216649"/>
                      </a:cubicBezTo>
                      <a:cubicBezTo>
                        <a:pt x="31391" y="216649"/>
                        <a:pt x="5707" y="190043"/>
                        <a:pt x="0" y="152985"/>
                      </a:cubicBezTo>
                      <a:lnTo>
                        <a:pt x="36147" y="152985"/>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5" name="Freeform 384">
                  <a:extLst>
                    <a:ext uri="{FF2B5EF4-FFF2-40B4-BE49-F238E27FC236}">
                      <a16:creationId xmlns:a16="http://schemas.microsoft.com/office/drawing/2014/main" id="{92A09614-16C6-4E45-8D6E-AE740D249455}"/>
                    </a:ext>
                  </a:extLst>
                </p:cNvPr>
                <p:cNvSpPr/>
                <p:nvPr/>
              </p:nvSpPr>
              <p:spPr>
                <a:xfrm>
                  <a:off x="6158875" y="5482737"/>
                  <a:ext cx="166466" cy="300268"/>
                </a:xfrm>
                <a:custGeom>
                  <a:avLst/>
                  <a:gdLst>
                    <a:gd name="connsiteX0" fmla="*/ 34245 w 166466"/>
                    <a:gd name="connsiteY0" fmla="*/ 0 h 300268"/>
                    <a:gd name="connsiteX1" fmla="*/ 34245 w 166466"/>
                    <a:gd name="connsiteY1" fmla="*/ 122578 h 300268"/>
                    <a:gd name="connsiteX2" fmla="*/ 97978 w 166466"/>
                    <a:gd name="connsiteY2" fmla="*/ 87420 h 300268"/>
                    <a:gd name="connsiteX3" fmla="*/ 166466 w 166466"/>
                    <a:gd name="connsiteY3" fmla="*/ 167238 h 300268"/>
                    <a:gd name="connsiteX4" fmla="*/ 166466 w 166466"/>
                    <a:gd name="connsiteY4" fmla="*/ 299318 h 300268"/>
                    <a:gd name="connsiteX5" fmla="*/ 131271 w 166466"/>
                    <a:gd name="connsiteY5" fmla="*/ 299318 h 300268"/>
                    <a:gd name="connsiteX6" fmla="*/ 131271 w 166466"/>
                    <a:gd name="connsiteY6" fmla="*/ 173890 h 300268"/>
                    <a:gd name="connsiteX7" fmla="*/ 87514 w 166466"/>
                    <a:gd name="connsiteY7" fmla="*/ 119727 h 300268"/>
                    <a:gd name="connsiteX8" fmla="*/ 35196 w 166466"/>
                    <a:gd name="connsiteY8" fmla="*/ 187193 h 300268"/>
                    <a:gd name="connsiteX9" fmla="*/ 35196 w 166466"/>
                    <a:gd name="connsiteY9" fmla="*/ 300268 h 300268"/>
                    <a:gd name="connsiteX10" fmla="*/ 0 w 166466"/>
                    <a:gd name="connsiteY10" fmla="*/ 300268 h 300268"/>
                    <a:gd name="connsiteX11" fmla="*/ 0 w 166466"/>
                    <a:gd name="connsiteY11" fmla="*/ 950 h 300268"/>
                    <a:gd name="connsiteX12" fmla="*/ 34245 w 166466"/>
                    <a:gd name="connsiteY12" fmla="*/ 950 h 300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6466" h="300268">
                      <a:moveTo>
                        <a:pt x="34245" y="0"/>
                      </a:moveTo>
                      <a:lnTo>
                        <a:pt x="34245" y="122578"/>
                      </a:lnTo>
                      <a:cubicBezTo>
                        <a:pt x="44708" y="104524"/>
                        <a:pt x="62782" y="87420"/>
                        <a:pt x="97978" y="87420"/>
                      </a:cubicBezTo>
                      <a:cubicBezTo>
                        <a:pt x="130319" y="87420"/>
                        <a:pt x="166466" y="105474"/>
                        <a:pt x="166466" y="167238"/>
                      </a:cubicBezTo>
                      <a:lnTo>
                        <a:pt x="166466" y="299318"/>
                      </a:lnTo>
                      <a:lnTo>
                        <a:pt x="131271" y="299318"/>
                      </a:lnTo>
                      <a:lnTo>
                        <a:pt x="131271" y="173890"/>
                      </a:lnTo>
                      <a:cubicBezTo>
                        <a:pt x="131271" y="138732"/>
                        <a:pt x="117002" y="119727"/>
                        <a:pt x="87514" y="119727"/>
                      </a:cubicBezTo>
                      <a:cubicBezTo>
                        <a:pt x="51367" y="119727"/>
                        <a:pt x="35196" y="144433"/>
                        <a:pt x="35196" y="187193"/>
                      </a:cubicBezTo>
                      <a:lnTo>
                        <a:pt x="35196" y="300268"/>
                      </a:lnTo>
                      <a:lnTo>
                        <a:pt x="0" y="300268"/>
                      </a:lnTo>
                      <a:lnTo>
                        <a:pt x="0" y="950"/>
                      </a:lnTo>
                      <a:lnTo>
                        <a:pt x="34245" y="950"/>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6" name="Freeform 385">
                  <a:extLst>
                    <a:ext uri="{FF2B5EF4-FFF2-40B4-BE49-F238E27FC236}">
                      <a16:creationId xmlns:a16="http://schemas.microsoft.com/office/drawing/2014/main" id="{CC70361F-3045-4B49-8865-7F4E8E6BC016}"/>
                    </a:ext>
                  </a:extLst>
                </p:cNvPr>
                <p:cNvSpPr/>
                <p:nvPr/>
              </p:nvSpPr>
              <p:spPr>
                <a:xfrm>
                  <a:off x="6465173" y="5482737"/>
                  <a:ext cx="35195" cy="298367"/>
                </a:xfrm>
                <a:custGeom>
                  <a:avLst/>
                  <a:gdLst>
                    <a:gd name="connsiteX0" fmla="*/ 0 w 35195"/>
                    <a:gd name="connsiteY0" fmla="*/ 0 h 298367"/>
                    <a:gd name="connsiteX1" fmla="*/ 35196 w 35195"/>
                    <a:gd name="connsiteY1" fmla="*/ 0 h 298367"/>
                    <a:gd name="connsiteX2" fmla="*/ 35196 w 35195"/>
                    <a:gd name="connsiteY2" fmla="*/ 44660 h 298367"/>
                    <a:gd name="connsiteX3" fmla="*/ 0 w 35195"/>
                    <a:gd name="connsiteY3" fmla="*/ 44660 h 298367"/>
                    <a:gd name="connsiteX4" fmla="*/ 0 w 35195"/>
                    <a:gd name="connsiteY4" fmla="*/ 0 h 298367"/>
                    <a:gd name="connsiteX5" fmla="*/ 0 w 35195"/>
                    <a:gd name="connsiteY5" fmla="*/ 92171 h 298367"/>
                    <a:gd name="connsiteX6" fmla="*/ 35196 w 35195"/>
                    <a:gd name="connsiteY6" fmla="*/ 92171 h 298367"/>
                    <a:gd name="connsiteX7" fmla="*/ 35196 w 35195"/>
                    <a:gd name="connsiteY7" fmla="*/ 298368 h 298367"/>
                    <a:gd name="connsiteX8" fmla="*/ 0 w 35195"/>
                    <a:gd name="connsiteY8" fmla="*/ 298368 h 298367"/>
                    <a:gd name="connsiteX9" fmla="*/ 0 w 35195"/>
                    <a:gd name="connsiteY9" fmla="*/ 92171 h 298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195" h="298367">
                      <a:moveTo>
                        <a:pt x="0" y="0"/>
                      </a:moveTo>
                      <a:lnTo>
                        <a:pt x="35196" y="0"/>
                      </a:lnTo>
                      <a:lnTo>
                        <a:pt x="35196" y="44660"/>
                      </a:lnTo>
                      <a:lnTo>
                        <a:pt x="0" y="44660"/>
                      </a:lnTo>
                      <a:lnTo>
                        <a:pt x="0" y="0"/>
                      </a:lnTo>
                      <a:close/>
                      <a:moveTo>
                        <a:pt x="0" y="92171"/>
                      </a:moveTo>
                      <a:lnTo>
                        <a:pt x="35196" y="92171"/>
                      </a:lnTo>
                      <a:lnTo>
                        <a:pt x="35196" y="298368"/>
                      </a:lnTo>
                      <a:lnTo>
                        <a:pt x="0" y="298368"/>
                      </a:lnTo>
                      <a:lnTo>
                        <a:pt x="0" y="92171"/>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87" name="Freeform 386">
                  <a:extLst>
                    <a:ext uri="{FF2B5EF4-FFF2-40B4-BE49-F238E27FC236}">
                      <a16:creationId xmlns:a16="http://schemas.microsoft.com/office/drawing/2014/main" id="{CECB36BD-28BC-CB43-AE10-80065DE8D7C8}"/>
                    </a:ext>
                  </a:extLst>
                </p:cNvPr>
                <p:cNvSpPr/>
                <p:nvPr/>
              </p:nvSpPr>
              <p:spPr>
                <a:xfrm>
                  <a:off x="6640200" y="5570156"/>
                  <a:ext cx="182637" cy="292666"/>
                </a:xfrm>
                <a:custGeom>
                  <a:avLst/>
                  <a:gdLst>
                    <a:gd name="connsiteX0" fmla="*/ 35196 w 182637"/>
                    <a:gd name="connsiteY0" fmla="*/ 186242 h 292666"/>
                    <a:gd name="connsiteX1" fmla="*/ 35196 w 182637"/>
                    <a:gd name="connsiteY1" fmla="*/ 292666 h 292666"/>
                    <a:gd name="connsiteX2" fmla="*/ 0 w 182637"/>
                    <a:gd name="connsiteY2" fmla="*/ 292666 h 292666"/>
                    <a:gd name="connsiteX3" fmla="*/ 0 w 182637"/>
                    <a:gd name="connsiteY3" fmla="*/ 55112 h 292666"/>
                    <a:gd name="connsiteX4" fmla="*/ 0 w 182637"/>
                    <a:gd name="connsiteY4" fmla="*/ 4751 h 292666"/>
                    <a:gd name="connsiteX5" fmla="*/ 34244 w 182637"/>
                    <a:gd name="connsiteY5" fmla="*/ 4751 h 292666"/>
                    <a:gd name="connsiteX6" fmla="*/ 35196 w 182637"/>
                    <a:gd name="connsiteY6" fmla="*/ 37058 h 292666"/>
                    <a:gd name="connsiteX7" fmla="*/ 101782 w 182637"/>
                    <a:gd name="connsiteY7" fmla="*/ 0 h 292666"/>
                    <a:gd name="connsiteX8" fmla="*/ 182637 w 182637"/>
                    <a:gd name="connsiteY8" fmla="*/ 102623 h 292666"/>
                    <a:gd name="connsiteX9" fmla="*/ 94172 w 182637"/>
                    <a:gd name="connsiteY9" fmla="*/ 215699 h 292666"/>
                    <a:gd name="connsiteX10" fmla="*/ 35196 w 182637"/>
                    <a:gd name="connsiteY10" fmla="*/ 186242 h 292666"/>
                    <a:gd name="connsiteX11" fmla="*/ 146490 w 182637"/>
                    <a:gd name="connsiteY11" fmla="*/ 104524 h 292666"/>
                    <a:gd name="connsiteX12" fmla="*/ 92270 w 182637"/>
                    <a:gd name="connsiteY12" fmla="*/ 30407 h 292666"/>
                    <a:gd name="connsiteX13" fmla="*/ 33293 w 182637"/>
                    <a:gd name="connsiteY13" fmla="*/ 107374 h 292666"/>
                    <a:gd name="connsiteX14" fmla="*/ 89416 w 182637"/>
                    <a:gd name="connsiteY14" fmla="*/ 186242 h 292666"/>
                    <a:gd name="connsiteX15" fmla="*/ 146490 w 182637"/>
                    <a:gd name="connsiteY15" fmla="*/ 104524 h 292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2637" h="292666">
                      <a:moveTo>
                        <a:pt x="35196" y="186242"/>
                      </a:moveTo>
                      <a:lnTo>
                        <a:pt x="35196" y="292666"/>
                      </a:lnTo>
                      <a:lnTo>
                        <a:pt x="0" y="292666"/>
                      </a:lnTo>
                      <a:lnTo>
                        <a:pt x="0" y="55112"/>
                      </a:lnTo>
                      <a:cubicBezTo>
                        <a:pt x="0" y="38009"/>
                        <a:pt x="0" y="20905"/>
                        <a:pt x="0" y="4751"/>
                      </a:cubicBezTo>
                      <a:lnTo>
                        <a:pt x="34244" y="4751"/>
                      </a:lnTo>
                      <a:cubicBezTo>
                        <a:pt x="35196" y="11403"/>
                        <a:pt x="35196" y="23755"/>
                        <a:pt x="35196" y="37058"/>
                      </a:cubicBezTo>
                      <a:cubicBezTo>
                        <a:pt x="46610" y="16154"/>
                        <a:pt x="66586" y="0"/>
                        <a:pt x="101782" y="0"/>
                      </a:cubicBezTo>
                      <a:cubicBezTo>
                        <a:pt x="148392" y="0"/>
                        <a:pt x="182637" y="39909"/>
                        <a:pt x="182637" y="102623"/>
                      </a:cubicBezTo>
                      <a:cubicBezTo>
                        <a:pt x="182637" y="176740"/>
                        <a:pt x="143636" y="215699"/>
                        <a:pt x="94172" y="215699"/>
                      </a:cubicBezTo>
                      <a:cubicBezTo>
                        <a:pt x="60879" y="216649"/>
                        <a:pt x="43757" y="202396"/>
                        <a:pt x="35196" y="186242"/>
                      </a:cubicBezTo>
                      <a:close/>
                      <a:moveTo>
                        <a:pt x="146490" y="104524"/>
                      </a:moveTo>
                      <a:cubicBezTo>
                        <a:pt x="146490" y="60814"/>
                        <a:pt x="126514" y="30407"/>
                        <a:pt x="92270" y="30407"/>
                      </a:cubicBezTo>
                      <a:cubicBezTo>
                        <a:pt x="50415" y="30407"/>
                        <a:pt x="33293" y="57013"/>
                        <a:pt x="33293" y="107374"/>
                      </a:cubicBezTo>
                      <a:cubicBezTo>
                        <a:pt x="33293" y="155835"/>
                        <a:pt x="46610" y="186242"/>
                        <a:pt x="89416" y="186242"/>
                      </a:cubicBezTo>
                      <a:cubicBezTo>
                        <a:pt x="126514" y="186242"/>
                        <a:pt x="146490" y="154885"/>
                        <a:pt x="146490" y="104524"/>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grpSp>
          <p:nvGrpSpPr>
            <p:cNvPr id="314" name="Graphic 2">
              <a:extLst>
                <a:ext uri="{FF2B5EF4-FFF2-40B4-BE49-F238E27FC236}">
                  <a16:creationId xmlns:a16="http://schemas.microsoft.com/office/drawing/2014/main" id="{FA6A5304-431C-A54A-84E2-B400ECAA7AB8}"/>
                </a:ext>
              </a:extLst>
            </p:cNvPr>
            <p:cNvGrpSpPr/>
            <p:nvPr/>
          </p:nvGrpSpPr>
          <p:grpSpPr>
            <a:xfrm>
              <a:off x="606516" y="4401391"/>
              <a:ext cx="1666563" cy="1693284"/>
              <a:chOff x="606516" y="4401391"/>
              <a:chExt cx="1666563" cy="1693284"/>
            </a:xfrm>
          </p:grpSpPr>
          <p:grpSp>
            <p:nvGrpSpPr>
              <p:cNvPr id="315" name="Graphic 2">
                <a:extLst>
                  <a:ext uri="{FF2B5EF4-FFF2-40B4-BE49-F238E27FC236}">
                    <a16:creationId xmlns:a16="http://schemas.microsoft.com/office/drawing/2014/main" id="{C4C6041D-5060-C84B-85AE-79DAD2D47B8A}"/>
                  </a:ext>
                </a:extLst>
              </p:cNvPr>
              <p:cNvGrpSpPr/>
              <p:nvPr/>
            </p:nvGrpSpPr>
            <p:grpSpPr>
              <a:xfrm>
                <a:off x="606516" y="4401391"/>
                <a:ext cx="1666563" cy="1693284"/>
                <a:chOff x="606516" y="4401391"/>
                <a:chExt cx="1666563" cy="1693284"/>
              </a:xfrm>
            </p:grpSpPr>
            <p:sp>
              <p:nvSpPr>
                <p:cNvPr id="351" name="Freeform 350">
                  <a:extLst>
                    <a:ext uri="{FF2B5EF4-FFF2-40B4-BE49-F238E27FC236}">
                      <a16:creationId xmlns:a16="http://schemas.microsoft.com/office/drawing/2014/main" id="{495B1A09-BA03-EF49-A394-E1C93394233D}"/>
                    </a:ext>
                  </a:extLst>
                </p:cNvPr>
                <p:cNvSpPr/>
                <p:nvPr/>
              </p:nvSpPr>
              <p:spPr>
                <a:xfrm>
                  <a:off x="606516" y="4401391"/>
                  <a:ext cx="1666563" cy="1693284"/>
                </a:xfrm>
                <a:custGeom>
                  <a:avLst/>
                  <a:gdLst>
                    <a:gd name="connsiteX0" fmla="*/ 1666564 w 1666563"/>
                    <a:gd name="connsiteY0" fmla="*/ 846642 h 1693284"/>
                    <a:gd name="connsiteX1" fmla="*/ 833282 w 1666563"/>
                    <a:gd name="connsiteY1" fmla="*/ 1693285 h 1693284"/>
                    <a:gd name="connsiteX2" fmla="*/ 0 w 1666563"/>
                    <a:gd name="connsiteY2" fmla="*/ 846642 h 1693284"/>
                    <a:gd name="connsiteX3" fmla="*/ 833282 w 1666563"/>
                    <a:gd name="connsiteY3" fmla="*/ 0 h 1693284"/>
                    <a:gd name="connsiteX4" fmla="*/ 1666564 w 1666563"/>
                    <a:gd name="connsiteY4" fmla="*/ 846642 h 1693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563" h="1693284">
                      <a:moveTo>
                        <a:pt x="1666564" y="846642"/>
                      </a:moveTo>
                      <a:cubicBezTo>
                        <a:pt x="1666564" y="1314149"/>
                        <a:pt x="1293680" y="1693285"/>
                        <a:pt x="833282" y="1693285"/>
                      </a:cubicBezTo>
                      <a:cubicBezTo>
                        <a:pt x="372884" y="1693285"/>
                        <a:pt x="0" y="1314149"/>
                        <a:pt x="0" y="846642"/>
                      </a:cubicBezTo>
                      <a:cubicBezTo>
                        <a:pt x="0" y="379136"/>
                        <a:pt x="372884" y="0"/>
                        <a:pt x="833282" y="0"/>
                      </a:cubicBezTo>
                      <a:cubicBezTo>
                        <a:pt x="1293680" y="0"/>
                        <a:pt x="1666564" y="379136"/>
                        <a:pt x="1666564" y="846642"/>
                      </a:cubicBezTo>
                      <a:close/>
                    </a:path>
                  </a:pathLst>
                </a:custGeom>
                <a:solidFill>
                  <a:srgbClr val="B2DEDD"/>
                </a:solidFill>
                <a:ln w="9512" cap="flat">
                  <a:noFill/>
                  <a:prstDash val="solid"/>
                  <a:miter/>
                </a:ln>
              </p:spPr>
              <p:txBody>
                <a:bodyPr rtlCol="0" anchor="ctr"/>
                <a:lstStyle/>
                <a:p>
                  <a:endParaRPr lang="en-US" b="0" i="0">
                    <a:latin typeface="Calibri" panose="020F0502020204030204" pitchFamily="34" charset="0"/>
                  </a:endParaRPr>
                </a:p>
              </p:txBody>
            </p:sp>
            <p:sp>
              <p:nvSpPr>
                <p:cNvPr id="352" name="Freeform 351">
                  <a:extLst>
                    <a:ext uri="{FF2B5EF4-FFF2-40B4-BE49-F238E27FC236}">
                      <a16:creationId xmlns:a16="http://schemas.microsoft.com/office/drawing/2014/main" id="{B863CDD4-ECFA-574F-A4A3-498C24EDF6F6}"/>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16" name="Graphic 2">
                <a:extLst>
                  <a:ext uri="{FF2B5EF4-FFF2-40B4-BE49-F238E27FC236}">
                    <a16:creationId xmlns:a16="http://schemas.microsoft.com/office/drawing/2014/main" id="{534671DC-2CE5-A740-8173-7F66E4678E5E}"/>
                  </a:ext>
                </a:extLst>
              </p:cNvPr>
              <p:cNvGrpSpPr/>
              <p:nvPr/>
            </p:nvGrpSpPr>
            <p:grpSpPr>
              <a:xfrm>
                <a:off x="879521" y="4954417"/>
                <a:ext cx="306297" cy="518817"/>
                <a:chOff x="879521" y="4954417"/>
                <a:chExt cx="306297" cy="518817"/>
              </a:xfrm>
              <a:solidFill>
                <a:srgbClr val="F1A0C2"/>
              </a:solidFill>
            </p:grpSpPr>
            <p:sp>
              <p:nvSpPr>
                <p:cNvPr id="346" name="Freeform 345">
                  <a:extLst>
                    <a:ext uri="{FF2B5EF4-FFF2-40B4-BE49-F238E27FC236}">
                      <a16:creationId xmlns:a16="http://schemas.microsoft.com/office/drawing/2014/main" id="{46A77C81-BFCD-854A-8498-07CB87CEBCC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7" name="Freeform 346">
                  <a:extLst>
                    <a:ext uri="{FF2B5EF4-FFF2-40B4-BE49-F238E27FC236}">
                      <a16:creationId xmlns:a16="http://schemas.microsoft.com/office/drawing/2014/main" id="{985440D6-D2CA-A342-BCAA-9689F3CE2D64}"/>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8" name="Freeform 347">
                  <a:extLst>
                    <a:ext uri="{FF2B5EF4-FFF2-40B4-BE49-F238E27FC236}">
                      <a16:creationId xmlns:a16="http://schemas.microsoft.com/office/drawing/2014/main" id="{8CF28130-FF56-D444-8312-83B6053C20F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9" name="Freeform 348">
                  <a:extLst>
                    <a:ext uri="{FF2B5EF4-FFF2-40B4-BE49-F238E27FC236}">
                      <a16:creationId xmlns:a16="http://schemas.microsoft.com/office/drawing/2014/main" id="{1A09E735-3D9F-A941-BF78-83B38F658E96}"/>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50" name="Freeform 349">
                  <a:extLst>
                    <a:ext uri="{FF2B5EF4-FFF2-40B4-BE49-F238E27FC236}">
                      <a16:creationId xmlns:a16="http://schemas.microsoft.com/office/drawing/2014/main" id="{8509FA92-490E-A845-8CAD-8B1721E4E1B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17" name="Graphic 2">
                <a:extLst>
                  <a:ext uri="{FF2B5EF4-FFF2-40B4-BE49-F238E27FC236}">
                    <a16:creationId xmlns:a16="http://schemas.microsoft.com/office/drawing/2014/main" id="{3C1645E2-4929-E249-8C40-8BFE5979008C}"/>
                  </a:ext>
                </a:extLst>
              </p:cNvPr>
              <p:cNvGrpSpPr/>
              <p:nvPr/>
            </p:nvGrpSpPr>
            <p:grpSpPr>
              <a:xfrm>
                <a:off x="1305674" y="4681705"/>
                <a:ext cx="305346" cy="518817"/>
                <a:chOff x="1305674" y="4681705"/>
                <a:chExt cx="305346" cy="518817"/>
              </a:xfrm>
              <a:solidFill>
                <a:srgbClr val="F1A0C2"/>
              </a:solidFill>
            </p:grpSpPr>
            <p:sp>
              <p:nvSpPr>
                <p:cNvPr id="341" name="Freeform 340">
                  <a:extLst>
                    <a:ext uri="{FF2B5EF4-FFF2-40B4-BE49-F238E27FC236}">
                      <a16:creationId xmlns:a16="http://schemas.microsoft.com/office/drawing/2014/main" id="{EB8267FB-C795-3841-B4FA-7E429ED742C0}"/>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2" name="Freeform 341">
                  <a:extLst>
                    <a:ext uri="{FF2B5EF4-FFF2-40B4-BE49-F238E27FC236}">
                      <a16:creationId xmlns:a16="http://schemas.microsoft.com/office/drawing/2014/main" id="{0A5FB9EB-43D8-0F4A-BDBE-FC8C2024AE7A}"/>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3" name="Freeform 342">
                  <a:extLst>
                    <a:ext uri="{FF2B5EF4-FFF2-40B4-BE49-F238E27FC236}">
                      <a16:creationId xmlns:a16="http://schemas.microsoft.com/office/drawing/2014/main" id="{36A80C3D-65C2-6B49-BA4D-D7C89673037B}"/>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4" name="Freeform 343">
                  <a:extLst>
                    <a:ext uri="{FF2B5EF4-FFF2-40B4-BE49-F238E27FC236}">
                      <a16:creationId xmlns:a16="http://schemas.microsoft.com/office/drawing/2014/main" id="{810E568B-7F4E-B548-ADA1-7DDE900047B7}"/>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5" name="Freeform 344">
                  <a:extLst>
                    <a:ext uri="{FF2B5EF4-FFF2-40B4-BE49-F238E27FC236}">
                      <a16:creationId xmlns:a16="http://schemas.microsoft.com/office/drawing/2014/main" id="{BF2055E8-B660-7C45-83E3-D94C30FE755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21" name="Graphic 2">
                <a:extLst>
                  <a:ext uri="{FF2B5EF4-FFF2-40B4-BE49-F238E27FC236}">
                    <a16:creationId xmlns:a16="http://schemas.microsoft.com/office/drawing/2014/main" id="{B8544831-9844-8B44-8376-87AC1949055F}"/>
                  </a:ext>
                </a:extLst>
              </p:cNvPr>
              <p:cNvGrpSpPr/>
              <p:nvPr/>
            </p:nvGrpSpPr>
            <p:grpSpPr>
              <a:xfrm>
                <a:off x="1725169" y="4951566"/>
                <a:ext cx="306297" cy="518817"/>
                <a:chOff x="1725169" y="4951566"/>
                <a:chExt cx="306297" cy="518817"/>
              </a:xfrm>
              <a:solidFill>
                <a:srgbClr val="F1A0C2"/>
              </a:solidFill>
            </p:grpSpPr>
            <p:sp>
              <p:nvSpPr>
                <p:cNvPr id="336" name="Freeform 335">
                  <a:extLst>
                    <a:ext uri="{FF2B5EF4-FFF2-40B4-BE49-F238E27FC236}">
                      <a16:creationId xmlns:a16="http://schemas.microsoft.com/office/drawing/2014/main" id="{15306235-986A-BF49-99FE-21CB4FDF34C9}"/>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7" name="Freeform 336">
                  <a:extLst>
                    <a:ext uri="{FF2B5EF4-FFF2-40B4-BE49-F238E27FC236}">
                      <a16:creationId xmlns:a16="http://schemas.microsoft.com/office/drawing/2014/main" id="{83F7C202-F75A-2E4C-95A2-031F79C133E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8" name="Freeform 337">
                  <a:extLst>
                    <a:ext uri="{FF2B5EF4-FFF2-40B4-BE49-F238E27FC236}">
                      <a16:creationId xmlns:a16="http://schemas.microsoft.com/office/drawing/2014/main" id="{F9B5B209-ED82-9E48-87D1-70C62412716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39" name="Freeform 338">
                  <a:extLst>
                    <a:ext uri="{FF2B5EF4-FFF2-40B4-BE49-F238E27FC236}">
                      <a16:creationId xmlns:a16="http://schemas.microsoft.com/office/drawing/2014/main" id="{E222F5A3-3F69-BF47-8A58-4C3AF5A94CA0}"/>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sp>
              <p:nvSpPr>
                <p:cNvPr id="340" name="Freeform 339">
                  <a:extLst>
                    <a:ext uri="{FF2B5EF4-FFF2-40B4-BE49-F238E27FC236}">
                      <a16:creationId xmlns:a16="http://schemas.microsoft.com/office/drawing/2014/main" id="{436244E5-5B7F-674C-92D5-C8C5FF0BED3C}"/>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b="0" i="0">
                    <a:latin typeface="Calibri" panose="020F0502020204030204" pitchFamily="34" charset="0"/>
                  </a:endParaRPr>
                </a:p>
              </p:txBody>
            </p:sp>
          </p:grpSp>
          <p:grpSp>
            <p:nvGrpSpPr>
              <p:cNvPr id="327" name="Graphic 2">
                <a:extLst>
                  <a:ext uri="{FF2B5EF4-FFF2-40B4-BE49-F238E27FC236}">
                    <a16:creationId xmlns:a16="http://schemas.microsoft.com/office/drawing/2014/main" id="{D043C5A4-E361-8F4A-B463-71DD6407CBC9}"/>
                  </a:ext>
                </a:extLst>
              </p:cNvPr>
              <p:cNvGrpSpPr/>
              <p:nvPr/>
            </p:nvGrpSpPr>
            <p:grpSpPr>
              <a:xfrm>
                <a:off x="690225" y="4499263"/>
                <a:ext cx="1499146" cy="1498490"/>
                <a:chOff x="690225" y="4499263"/>
                <a:chExt cx="1499146" cy="1498490"/>
              </a:xfrm>
              <a:solidFill>
                <a:srgbClr val="000000"/>
              </a:solidFill>
            </p:grpSpPr>
            <p:grpSp>
              <p:nvGrpSpPr>
                <p:cNvPr id="330" name="Graphic 2">
                  <a:extLst>
                    <a:ext uri="{FF2B5EF4-FFF2-40B4-BE49-F238E27FC236}">
                      <a16:creationId xmlns:a16="http://schemas.microsoft.com/office/drawing/2014/main" id="{A67392D4-E1C6-274F-92E4-FAB51AB6EA22}"/>
                    </a:ext>
                  </a:extLst>
                </p:cNvPr>
                <p:cNvGrpSpPr/>
                <p:nvPr/>
              </p:nvGrpSpPr>
              <p:grpSpPr>
                <a:xfrm>
                  <a:off x="690225" y="4499263"/>
                  <a:ext cx="1499146" cy="1498490"/>
                  <a:chOff x="690225" y="4499263"/>
                  <a:chExt cx="1499146" cy="1498490"/>
                </a:xfrm>
                <a:solidFill>
                  <a:srgbClr val="000000"/>
                </a:solidFill>
              </p:grpSpPr>
              <p:sp>
                <p:nvSpPr>
                  <p:cNvPr id="334" name="Freeform 333">
                    <a:extLst>
                      <a:ext uri="{FF2B5EF4-FFF2-40B4-BE49-F238E27FC236}">
                        <a16:creationId xmlns:a16="http://schemas.microsoft.com/office/drawing/2014/main" id="{72863BA3-64F4-FD4B-A1F5-A670940B26AA}"/>
                      </a:ext>
                    </a:extLst>
                  </p:cNvPr>
                  <p:cNvSpPr/>
                  <p:nvPr/>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5" name="Freeform 334">
                    <a:extLst>
                      <a:ext uri="{FF2B5EF4-FFF2-40B4-BE49-F238E27FC236}">
                        <a16:creationId xmlns:a16="http://schemas.microsoft.com/office/drawing/2014/main" id="{29B3C6E6-1583-1043-A0BE-1A2038990F07}"/>
                      </a:ext>
                    </a:extLst>
                  </p:cNvPr>
                  <p:cNvSpPr/>
                  <p:nvPr/>
                </p:nvSpPr>
                <p:spPr>
                  <a:xfrm>
                    <a:off x="690225" y="4499263"/>
                    <a:ext cx="1499146" cy="1498490"/>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sp>
              <p:nvSpPr>
                <p:cNvPr id="331" name="Freeform 330">
                  <a:extLst>
                    <a:ext uri="{FF2B5EF4-FFF2-40B4-BE49-F238E27FC236}">
                      <a16:creationId xmlns:a16="http://schemas.microsoft.com/office/drawing/2014/main" id="{5FA6C8FE-6AC5-F544-8AA1-F461C3C60041}"/>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2" name="Freeform 331">
                  <a:extLst>
                    <a:ext uri="{FF2B5EF4-FFF2-40B4-BE49-F238E27FC236}">
                      <a16:creationId xmlns:a16="http://schemas.microsoft.com/office/drawing/2014/main" id="{A0F99B60-70DB-6A43-AA3E-F7109566F164}"/>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sp>
              <p:nvSpPr>
                <p:cNvPr id="333" name="Freeform 332">
                  <a:extLst>
                    <a:ext uri="{FF2B5EF4-FFF2-40B4-BE49-F238E27FC236}">
                      <a16:creationId xmlns:a16="http://schemas.microsoft.com/office/drawing/2014/main" id="{CC2A083B-72EB-7449-9A7A-17C5EF53B999}"/>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b="0" i="0">
                    <a:latin typeface="Calibri" panose="020F0502020204030204" pitchFamily="34" charset="0"/>
                  </a:endParaRPr>
                </a:p>
              </p:txBody>
            </p:sp>
          </p:grpSp>
        </p:grpSp>
      </p:grpSp>
    </p:spTree>
    <p:extLst>
      <p:ext uri="{BB962C8B-B14F-4D97-AF65-F5344CB8AC3E}">
        <p14:creationId xmlns:p14="http://schemas.microsoft.com/office/powerpoint/2010/main" val="627307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age">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958D2512-BEB4-C74E-98F5-ED95515BE0EE}"/>
              </a:ext>
            </a:extLst>
          </p:cNvPr>
          <p:cNvSpPr/>
          <p:nvPr userDrawn="1"/>
        </p:nvSpPr>
        <p:spPr>
          <a:xfrm>
            <a:off x="326600" y="228027"/>
            <a:ext cx="2454099" cy="9755751"/>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8" name="Graphic 317">
            <a:extLst>
              <a:ext uri="{FF2B5EF4-FFF2-40B4-BE49-F238E27FC236}">
                <a16:creationId xmlns:a16="http://schemas.microsoft.com/office/drawing/2014/main" id="{50AC76A7-F1F5-854F-ABC4-3BA775EB48FC}"/>
              </a:ext>
            </a:extLst>
          </p:cNvPr>
          <p:cNvSpPr/>
          <p:nvPr userDrawn="1"/>
        </p:nvSpPr>
        <p:spPr>
          <a:xfrm rot="10800000">
            <a:off x="-1" y="2195796"/>
            <a:ext cx="2955366" cy="8503489"/>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noFill/>
          <a:ln w="8132" cap="flat">
            <a:noFill/>
            <a:prstDash val="solid"/>
            <a:miter/>
          </a:ln>
          <a:effectLst>
            <a:innerShdw blurRad="495300" dist="203200" dir="12720000">
              <a:prstClr val="black">
                <a:alpha val="34000"/>
              </a:prstClr>
            </a:innerShdw>
          </a:effectLst>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31C4C69A-F0F1-F846-B3C6-B2150ED6A591}"/>
              </a:ext>
            </a:extLst>
          </p:cNvPr>
          <p:cNvSpPr>
            <a:spLocks noChangeAspect="1"/>
          </p:cNvSpPr>
          <p:nvPr userDrawn="1"/>
        </p:nvSpPr>
        <p:spPr>
          <a:xfrm>
            <a:off x="17775" y="1199068"/>
            <a:ext cx="7560000" cy="720752"/>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55" name="Text Placeholder 32">
            <a:extLst>
              <a:ext uri="{FF2B5EF4-FFF2-40B4-BE49-F238E27FC236}">
                <a16:creationId xmlns:a16="http://schemas.microsoft.com/office/drawing/2014/main" id="{2F2AC1C0-6F40-D744-9AE1-2ADFCC2B41C3}"/>
              </a:ext>
            </a:extLst>
          </p:cNvPr>
          <p:cNvSpPr>
            <a:spLocks noGrp="1"/>
          </p:cNvSpPr>
          <p:nvPr>
            <p:ph type="body" sz="quarter" idx="47" hasCustomPrompt="1"/>
          </p:nvPr>
        </p:nvSpPr>
        <p:spPr>
          <a:xfrm>
            <a:off x="466929" y="1139880"/>
            <a:ext cx="6815990" cy="1070954"/>
          </a:xfrm>
        </p:spPr>
        <p:txBody>
          <a:bodyPr>
            <a:noAutofit/>
          </a:bodyPr>
          <a:lstStyle>
            <a:lvl1pPr marL="0" indent="0" algn="l">
              <a:buNone/>
              <a:defRPr sz="55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contents</a:t>
            </a:r>
            <a:endParaRPr lang="en-US"/>
          </a:p>
        </p:txBody>
      </p:sp>
    </p:spTree>
    <p:extLst>
      <p:ext uri="{BB962C8B-B14F-4D97-AF65-F5344CB8AC3E}">
        <p14:creationId xmlns:p14="http://schemas.microsoft.com/office/powerpoint/2010/main" val="202721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53" name="Freeform 52">
            <a:extLst>
              <a:ext uri="{FF2B5EF4-FFF2-40B4-BE49-F238E27FC236}">
                <a16:creationId xmlns:a16="http://schemas.microsoft.com/office/drawing/2014/main" id="{958D2512-BEB4-C74E-98F5-ED95515BE0EE}"/>
              </a:ext>
            </a:extLst>
          </p:cNvPr>
          <p:cNvSpPr/>
          <p:nvPr userDrawn="1"/>
        </p:nvSpPr>
        <p:spPr>
          <a:xfrm>
            <a:off x="326600" y="228027"/>
            <a:ext cx="2454099" cy="9755751"/>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8" name="Graphic 317">
            <a:extLst>
              <a:ext uri="{FF2B5EF4-FFF2-40B4-BE49-F238E27FC236}">
                <a16:creationId xmlns:a16="http://schemas.microsoft.com/office/drawing/2014/main" id="{50AC76A7-F1F5-854F-ABC4-3BA775EB48FC}"/>
              </a:ext>
            </a:extLst>
          </p:cNvPr>
          <p:cNvSpPr/>
          <p:nvPr userDrawn="1"/>
        </p:nvSpPr>
        <p:spPr>
          <a:xfrm rot="10800000">
            <a:off x="-1" y="2195796"/>
            <a:ext cx="2955366" cy="8503489"/>
          </a:xfrm>
          <a:custGeom>
            <a:avLst/>
            <a:gdLst>
              <a:gd name="connsiteX0" fmla="*/ 1268454 w 1268453"/>
              <a:gd name="connsiteY0" fmla="*/ 0 h 3649726"/>
              <a:gd name="connsiteX1" fmla="*/ 312022 w 1268453"/>
              <a:gd name="connsiteY1" fmla="*/ 0 h 3649726"/>
              <a:gd name="connsiteX2" fmla="*/ 0 w 1268453"/>
              <a:gd name="connsiteY2" fmla="*/ 1291780 h 3649726"/>
              <a:gd name="connsiteX3" fmla="*/ 1268454 w 1268453"/>
              <a:gd name="connsiteY3" fmla="*/ 3649727 h 3649726"/>
              <a:gd name="connsiteX4" fmla="*/ 1268454 w 1268453"/>
              <a:gd name="connsiteY4" fmla="*/ 0 h 3649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8453" h="3649726">
                <a:moveTo>
                  <a:pt x="1268454" y="0"/>
                </a:moveTo>
                <a:lnTo>
                  <a:pt x="312022" y="0"/>
                </a:lnTo>
                <a:cubicBezTo>
                  <a:pt x="112425" y="386882"/>
                  <a:pt x="0" y="825892"/>
                  <a:pt x="0" y="1291780"/>
                </a:cubicBezTo>
                <a:cubicBezTo>
                  <a:pt x="0" y="2276498"/>
                  <a:pt x="504286" y="3143929"/>
                  <a:pt x="1268454" y="3649727"/>
                </a:cubicBezTo>
                <a:lnTo>
                  <a:pt x="1268454" y="0"/>
                </a:lnTo>
                <a:close/>
              </a:path>
            </a:pathLst>
          </a:custGeom>
          <a:noFill/>
          <a:ln w="8132" cap="flat">
            <a:noFill/>
            <a:prstDash val="solid"/>
            <a:miter/>
          </a:ln>
          <a:effectLst>
            <a:innerShdw blurRad="495300" dist="203200" dir="12720000">
              <a:prstClr val="black">
                <a:alpha val="34000"/>
              </a:prstClr>
            </a:innerShdw>
          </a:effectLst>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31C4C69A-F0F1-F846-B3C6-B2150ED6A591}"/>
              </a:ext>
            </a:extLst>
          </p:cNvPr>
          <p:cNvSpPr>
            <a:spLocks noChangeAspect="1"/>
          </p:cNvSpPr>
          <p:nvPr userDrawn="1"/>
        </p:nvSpPr>
        <p:spPr>
          <a:xfrm>
            <a:off x="17775" y="1199068"/>
            <a:ext cx="7560000" cy="720752"/>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a:p>
        </p:txBody>
      </p:sp>
      <p:sp>
        <p:nvSpPr>
          <p:cNvPr id="55" name="Text Placeholder 32">
            <a:extLst>
              <a:ext uri="{FF2B5EF4-FFF2-40B4-BE49-F238E27FC236}">
                <a16:creationId xmlns:a16="http://schemas.microsoft.com/office/drawing/2014/main" id="{2F2AC1C0-6F40-D744-9AE1-2ADFCC2B41C3}"/>
              </a:ext>
            </a:extLst>
          </p:cNvPr>
          <p:cNvSpPr>
            <a:spLocks noGrp="1"/>
          </p:cNvSpPr>
          <p:nvPr>
            <p:ph type="body" sz="quarter" idx="47" hasCustomPrompt="1"/>
          </p:nvPr>
        </p:nvSpPr>
        <p:spPr>
          <a:xfrm>
            <a:off x="466929" y="1139880"/>
            <a:ext cx="6815990" cy="1070954"/>
          </a:xfrm>
        </p:spPr>
        <p:txBody>
          <a:bodyPr>
            <a:noAutofit/>
          </a:bodyPr>
          <a:lstStyle>
            <a:lvl1pPr marL="0" indent="0" algn="l">
              <a:buNone/>
              <a:defRPr sz="5500" b="0" i="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Index</a:t>
            </a:r>
            <a:endParaRPr lang="en-US"/>
          </a:p>
        </p:txBody>
      </p:sp>
    </p:spTree>
    <p:extLst>
      <p:ext uri="{BB962C8B-B14F-4D97-AF65-F5344CB8AC3E}">
        <p14:creationId xmlns:p14="http://schemas.microsoft.com/office/powerpoint/2010/main" val="3949556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photo slide 1">
    <p:spTree>
      <p:nvGrpSpPr>
        <p:cNvPr id="1" name=""/>
        <p:cNvGrpSpPr/>
        <p:nvPr/>
      </p:nvGrpSpPr>
      <p:grpSpPr>
        <a:xfrm>
          <a:off x="0" y="0"/>
          <a:ext cx="0" cy="0"/>
          <a:chOff x="0" y="0"/>
          <a:chExt cx="0" cy="0"/>
        </a:xfrm>
      </p:grpSpPr>
      <p:sp>
        <p:nvSpPr>
          <p:cNvPr id="158" name="Freeform 157">
            <a:extLst>
              <a:ext uri="{FF2B5EF4-FFF2-40B4-BE49-F238E27FC236}">
                <a16:creationId xmlns:a16="http://schemas.microsoft.com/office/drawing/2014/main" id="{D603D9D3-F8C1-014C-A1BA-CC98725548E8}"/>
              </a:ext>
            </a:extLst>
          </p:cNvPr>
          <p:cNvSpPr/>
          <p:nvPr userDrawn="1"/>
        </p:nvSpPr>
        <p:spPr>
          <a:xfrm>
            <a:off x="326600" y="583660"/>
            <a:ext cx="3710562" cy="940011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0742" y="2315919"/>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18460" y="760600"/>
            <a:ext cx="3418702" cy="2586284"/>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09552" y="734579"/>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156" name="Slide Number Placeholder 5">
            <a:extLst>
              <a:ext uri="{FF2B5EF4-FFF2-40B4-BE49-F238E27FC236}">
                <a16:creationId xmlns:a16="http://schemas.microsoft.com/office/drawing/2014/main" id="{10FCBF50-D159-4B46-ACA6-F3FCADA6E351}"/>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
        <p:nvSpPr>
          <p:cNvPr id="12" name="Picture Placeholder 11">
            <a:extLst>
              <a:ext uri="{FF2B5EF4-FFF2-40B4-BE49-F238E27FC236}">
                <a16:creationId xmlns:a16="http://schemas.microsoft.com/office/drawing/2014/main" id="{6D93B822-7E81-5641-A50D-230B755C3AA1}"/>
              </a:ext>
            </a:extLst>
          </p:cNvPr>
          <p:cNvSpPr>
            <a:spLocks noGrp="1"/>
          </p:cNvSpPr>
          <p:nvPr>
            <p:ph type="pic" sz="quarter" idx="42"/>
          </p:nvPr>
        </p:nvSpPr>
        <p:spPr>
          <a:xfrm>
            <a:off x="31548" y="3701709"/>
            <a:ext cx="6056028" cy="5437409"/>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a:p>
        </p:txBody>
      </p:sp>
    </p:spTree>
    <p:extLst>
      <p:ext uri="{BB962C8B-B14F-4D97-AF65-F5344CB8AC3E}">
        <p14:creationId xmlns:p14="http://schemas.microsoft.com/office/powerpoint/2010/main" val="110245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2">
    <p:spTree>
      <p:nvGrpSpPr>
        <p:cNvPr id="1" name=""/>
        <p:cNvGrpSpPr/>
        <p:nvPr/>
      </p:nvGrpSpPr>
      <p:grpSpPr>
        <a:xfrm>
          <a:off x="0" y="0"/>
          <a:ext cx="0" cy="0"/>
          <a:chOff x="0" y="0"/>
          <a:chExt cx="0" cy="0"/>
        </a:xfrm>
      </p:grpSpPr>
      <p:sp>
        <p:nvSpPr>
          <p:cNvPr id="42" name="Freeform 41">
            <a:extLst>
              <a:ext uri="{FF2B5EF4-FFF2-40B4-BE49-F238E27FC236}">
                <a16:creationId xmlns:a16="http://schemas.microsoft.com/office/drawing/2014/main" id="{D8109A66-A71B-2541-A5C8-5FEDF01EF6B2}"/>
              </a:ext>
            </a:extLst>
          </p:cNvPr>
          <p:cNvSpPr/>
          <p:nvPr userDrawn="1"/>
        </p:nvSpPr>
        <p:spPr>
          <a:xfrm>
            <a:off x="182030" y="1672028"/>
            <a:ext cx="4283839" cy="3846244"/>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41" name="Picture Placeholder 40">
            <a:extLst>
              <a:ext uri="{FF2B5EF4-FFF2-40B4-BE49-F238E27FC236}">
                <a16:creationId xmlns:a16="http://schemas.microsoft.com/office/drawing/2014/main" id="{D8EFA40E-AAE5-8C4F-AF69-B6744972C903}"/>
              </a:ext>
            </a:extLst>
          </p:cNvPr>
          <p:cNvSpPr>
            <a:spLocks noGrp="1"/>
          </p:cNvSpPr>
          <p:nvPr>
            <p:ph type="pic" sz="quarter" idx="16"/>
          </p:nvPr>
        </p:nvSpPr>
        <p:spPr>
          <a:xfrm>
            <a:off x="401638" y="393700"/>
            <a:ext cx="6716712" cy="9014859"/>
          </a:xfrm>
          <a:custGeom>
            <a:avLst/>
            <a:gdLst>
              <a:gd name="connsiteX0" fmla="*/ 0 w 6716712"/>
              <a:gd name="connsiteY0" fmla="*/ 0 h 9014859"/>
              <a:gd name="connsiteX1" fmla="*/ 6716712 w 6716712"/>
              <a:gd name="connsiteY1" fmla="*/ 0 h 9014859"/>
              <a:gd name="connsiteX2" fmla="*/ 6716712 w 6716712"/>
              <a:gd name="connsiteY2" fmla="*/ 9014859 h 9014859"/>
              <a:gd name="connsiteX3" fmla="*/ 0 w 6716712"/>
              <a:gd name="connsiteY3" fmla="*/ 9014859 h 9014859"/>
              <a:gd name="connsiteX4" fmla="*/ 0 w 6716712"/>
              <a:gd name="connsiteY4" fmla="*/ 4686023 h 9014859"/>
              <a:gd name="connsiteX5" fmla="*/ 30281 w 6716712"/>
              <a:gd name="connsiteY5" fmla="*/ 4726496 h 9014859"/>
              <a:gd name="connsiteX6" fmla="*/ 874223 w 6716712"/>
              <a:gd name="connsiteY6" fmla="*/ 5124576 h 9014859"/>
              <a:gd name="connsiteX7" fmla="*/ 4064231 w 6716712"/>
              <a:gd name="connsiteY7" fmla="*/ 5124576 h 9014859"/>
              <a:gd name="connsiteX8" fmla="*/ 4064231 w 6716712"/>
              <a:gd name="connsiteY8" fmla="*/ 2023016 h 9014859"/>
              <a:gd name="connsiteX9" fmla="*/ 3319329 w 6716712"/>
              <a:gd name="connsiteY9" fmla="*/ 1278328 h 9014859"/>
              <a:gd name="connsiteX10" fmla="*/ 0 w 6716712"/>
              <a:gd name="connsiteY10" fmla="*/ 1278328 h 901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16712" h="9014859">
                <a:moveTo>
                  <a:pt x="0" y="0"/>
                </a:moveTo>
                <a:lnTo>
                  <a:pt x="6716712" y="0"/>
                </a:lnTo>
                <a:lnTo>
                  <a:pt x="6716712" y="9014859"/>
                </a:lnTo>
                <a:lnTo>
                  <a:pt x="0" y="9014859"/>
                </a:lnTo>
                <a:lnTo>
                  <a:pt x="0" y="4686023"/>
                </a:lnTo>
                <a:lnTo>
                  <a:pt x="30281" y="4726496"/>
                </a:lnTo>
                <a:cubicBezTo>
                  <a:pt x="230963" y="4969560"/>
                  <a:pt x="534606" y="5124576"/>
                  <a:pt x="874223" y="5124576"/>
                </a:cubicBezTo>
                <a:lnTo>
                  <a:pt x="4064231" y="5124576"/>
                </a:lnTo>
                <a:lnTo>
                  <a:pt x="4064231" y="2023016"/>
                </a:lnTo>
                <a:cubicBezTo>
                  <a:pt x="4064231" y="1611478"/>
                  <a:pt x="3730987" y="1278328"/>
                  <a:pt x="3319329" y="1278328"/>
                </a:cubicBezTo>
                <a:lnTo>
                  <a:pt x="0" y="1278328"/>
                </a:lnTo>
                <a:close/>
              </a:path>
            </a:pathLst>
          </a:custGeom>
          <a:solidFill>
            <a:schemeClr val="bg1">
              <a:lumMod val="85000"/>
            </a:schemeClr>
          </a:solidFill>
        </p:spPr>
        <p:txBody>
          <a:bodyPr wrap="square">
            <a:noAutofit/>
          </a:bodyPr>
          <a:lstStyle>
            <a:lvl1pPr>
              <a:defRPr sz="800">
                <a:latin typeface="Calibri" panose="020F0502020204030204" pitchFamily="34" charset="0"/>
                <a:cs typeface="Calibri" panose="020F0502020204030204" pitchFamily="34" charset="0"/>
              </a:defRPr>
            </a:lvl1pPr>
          </a:lstStyle>
          <a:p>
            <a:endParaRPr lang="en-US"/>
          </a:p>
        </p:txBody>
      </p:sp>
      <p:sp>
        <p:nvSpPr>
          <p:cNvPr id="56" name="Text Placeholder 23">
            <a:extLst>
              <a:ext uri="{FF2B5EF4-FFF2-40B4-BE49-F238E27FC236}">
                <a16:creationId xmlns:a16="http://schemas.microsoft.com/office/drawing/2014/main" id="{7DC7EF96-8108-0641-A4BF-5E7AB13B170D}"/>
              </a:ext>
            </a:extLst>
          </p:cNvPr>
          <p:cNvSpPr>
            <a:spLocks noGrp="1"/>
          </p:cNvSpPr>
          <p:nvPr>
            <p:ph type="body" sz="quarter" idx="14" hasCustomPrompt="1"/>
          </p:nvPr>
        </p:nvSpPr>
        <p:spPr>
          <a:xfrm>
            <a:off x="3266870" y="3859681"/>
            <a:ext cx="785328" cy="1056986"/>
          </a:xfrm>
          <a:prstGeom prst="rect">
            <a:avLst/>
          </a:prstGeom>
        </p:spPr>
        <p:txBody>
          <a:bodyPr anchor="t">
            <a:normAutofit/>
          </a:bodyPr>
          <a:lstStyle>
            <a:lvl1pPr marL="0" indent="0" algn="r">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57" name="Text Placeholder 23">
            <a:extLst>
              <a:ext uri="{FF2B5EF4-FFF2-40B4-BE49-F238E27FC236}">
                <a16:creationId xmlns:a16="http://schemas.microsoft.com/office/drawing/2014/main" id="{B4462BBB-3951-4F47-B7D8-693E7BC7334A}"/>
              </a:ext>
            </a:extLst>
          </p:cNvPr>
          <p:cNvSpPr>
            <a:spLocks noGrp="1"/>
          </p:cNvSpPr>
          <p:nvPr>
            <p:ph type="body" sz="quarter" idx="13" hasCustomPrompt="1"/>
          </p:nvPr>
        </p:nvSpPr>
        <p:spPr>
          <a:xfrm>
            <a:off x="624588" y="2304362"/>
            <a:ext cx="3418702" cy="2586284"/>
          </a:xfrm>
          <a:prstGeom prst="rect">
            <a:avLst/>
          </a:prstGeom>
        </p:spPr>
        <p:txBody>
          <a:bodyPr anchor="ctr">
            <a:normAutofit/>
          </a:bodyPr>
          <a:lstStyle>
            <a:lvl1pPr marL="0" indent="0" algn="ctr">
              <a:buNone/>
              <a:defRPr sz="1900" b="0" i="1" baseline="0">
                <a:solidFill>
                  <a:srgbClr val="000000"/>
                </a:solidFill>
                <a:latin typeface="Calibri" panose="020F0502020204030204" pitchFamily="34" charset="0"/>
                <a:cs typeface="Calibri" panose="020F0502020204030204" pitchFamily="34" charset="0"/>
              </a:defRPr>
            </a:lvl1pPr>
          </a:lstStyle>
          <a:p>
            <a:pPr lvl="0"/>
            <a:r>
              <a:rPr lang="en-US"/>
              <a:t>Quote Slide</a:t>
            </a:r>
          </a:p>
        </p:txBody>
      </p:sp>
      <p:sp>
        <p:nvSpPr>
          <p:cNvPr id="58" name="Text Placeholder 23">
            <a:extLst>
              <a:ext uri="{FF2B5EF4-FFF2-40B4-BE49-F238E27FC236}">
                <a16:creationId xmlns:a16="http://schemas.microsoft.com/office/drawing/2014/main" id="{EB3FD478-412D-C64F-85F3-3C0B522FCB9C}"/>
              </a:ext>
            </a:extLst>
          </p:cNvPr>
          <p:cNvSpPr>
            <a:spLocks noGrp="1"/>
          </p:cNvSpPr>
          <p:nvPr>
            <p:ph type="body" sz="quarter" idx="15" hasCustomPrompt="1"/>
          </p:nvPr>
        </p:nvSpPr>
        <p:spPr>
          <a:xfrm>
            <a:off x="615680" y="2278341"/>
            <a:ext cx="2003444" cy="936605"/>
          </a:xfrm>
          <a:prstGeom prst="rect">
            <a:avLst/>
          </a:prstGeom>
        </p:spPr>
        <p:txBody>
          <a:bodyPr anchor="t">
            <a:normAutofit/>
          </a:bodyPr>
          <a:lstStyle>
            <a:lvl1pPr marL="0" indent="0" algn="l">
              <a:buNone/>
              <a:defRPr sz="9600" b="1" i="0" baseline="0">
                <a:solidFill>
                  <a:srgbClr val="000000"/>
                </a:solidFill>
                <a:latin typeface="Times New Roman" charset="0"/>
                <a:ea typeface="Times New Roman" charset="0"/>
                <a:cs typeface="Times New Roman" charset="0"/>
              </a:defRPr>
            </a:lvl1pPr>
          </a:lstStyle>
          <a:p>
            <a:pPr lvl="0"/>
            <a:r>
              <a:rPr lang="en-US"/>
              <a:t>“</a:t>
            </a:r>
          </a:p>
        </p:txBody>
      </p:sp>
      <p:sp>
        <p:nvSpPr>
          <p:cNvPr id="157" name="Slide Number Placeholder 5">
            <a:extLst>
              <a:ext uri="{FF2B5EF4-FFF2-40B4-BE49-F238E27FC236}">
                <a16:creationId xmlns:a16="http://schemas.microsoft.com/office/drawing/2014/main" id="{883966C9-E131-AA40-B612-AC4A6C3D25DC}"/>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308030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eature slide">
    <p:spTree>
      <p:nvGrpSpPr>
        <p:cNvPr id="1" name=""/>
        <p:cNvGrpSpPr/>
        <p:nvPr/>
      </p:nvGrpSpPr>
      <p:grpSpPr>
        <a:xfrm>
          <a:off x="0" y="0"/>
          <a:ext cx="0" cy="0"/>
          <a:chOff x="0" y="0"/>
          <a:chExt cx="0" cy="0"/>
        </a:xfrm>
      </p:grpSpPr>
      <p:sp>
        <p:nvSpPr>
          <p:cNvPr id="58" name="Freeform 57">
            <a:extLst>
              <a:ext uri="{FF2B5EF4-FFF2-40B4-BE49-F238E27FC236}">
                <a16:creationId xmlns:a16="http://schemas.microsoft.com/office/drawing/2014/main" id="{3565780B-7092-5B4F-A88D-AF6E195E5CDD}"/>
              </a:ext>
            </a:extLst>
          </p:cNvPr>
          <p:cNvSpPr/>
          <p:nvPr userDrawn="1"/>
        </p:nvSpPr>
        <p:spPr>
          <a:xfrm>
            <a:off x="1033053" y="476896"/>
            <a:ext cx="3430886" cy="9020430"/>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56" name="Text Placeholder 8">
            <a:extLst>
              <a:ext uri="{FF2B5EF4-FFF2-40B4-BE49-F238E27FC236}">
                <a16:creationId xmlns:a16="http://schemas.microsoft.com/office/drawing/2014/main" id="{A880D8B8-54FE-9A41-9C0F-551796DE9094}"/>
              </a:ext>
            </a:extLst>
          </p:cNvPr>
          <p:cNvSpPr>
            <a:spLocks noGrp="1"/>
          </p:cNvSpPr>
          <p:nvPr>
            <p:ph type="body" sz="quarter" idx="35" hasCustomPrompt="1"/>
          </p:nvPr>
        </p:nvSpPr>
        <p:spPr>
          <a:xfrm>
            <a:off x="4920042" y="1198645"/>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57" name="Text Placeholder 8">
            <a:extLst>
              <a:ext uri="{FF2B5EF4-FFF2-40B4-BE49-F238E27FC236}">
                <a16:creationId xmlns:a16="http://schemas.microsoft.com/office/drawing/2014/main" id="{06796A09-8385-7B44-9E58-2584049BA732}"/>
              </a:ext>
            </a:extLst>
          </p:cNvPr>
          <p:cNvSpPr>
            <a:spLocks noGrp="1"/>
          </p:cNvSpPr>
          <p:nvPr>
            <p:ph type="body" sz="quarter" idx="36" hasCustomPrompt="1"/>
          </p:nvPr>
        </p:nvSpPr>
        <p:spPr>
          <a:xfrm>
            <a:off x="4920042" y="1697358"/>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86" name="Text Placeholder 8">
            <a:extLst>
              <a:ext uri="{FF2B5EF4-FFF2-40B4-BE49-F238E27FC236}">
                <a16:creationId xmlns:a16="http://schemas.microsoft.com/office/drawing/2014/main" id="{17A55D83-239D-7E4E-A01F-6003B9F43D98}"/>
              </a:ext>
            </a:extLst>
          </p:cNvPr>
          <p:cNvSpPr>
            <a:spLocks noGrp="1"/>
          </p:cNvSpPr>
          <p:nvPr>
            <p:ph type="body" sz="quarter" idx="37" hasCustomPrompt="1"/>
          </p:nvPr>
        </p:nvSpPr>
        <p:spPr>
          <a:xfrm>
            <a:off x="3763682" y="1538074"/>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1</a:t>
            </a:r>
          </a:p>
        </p:txBody>
      </p:sp>
      <p:sp>
        <p:nvSpPr>
          <p:cNvPr id="121" name="Picture Placeholder 120">
            <a:extLst>
              <a:ext uri="{FF2B5EF4-FFF2-40B4-BE49-F238E27FC236}">
                <a16:creationId xmlns:a16="http://schemas.microsoft.com/office/drawing/2014/main" id="{086978C8-0A1E-2F4C-A447-80492147AC20}"/>
              </a:ext>
            </a:extLst>
          </p:cNvPr>
          <p:cNvSpPr>
            <a:spLocks noGrp="1"/>
          </p:cNvSpPr>
          <p:nvPr>
            <p:ph type="pic" sz="quarter" idx="41"/>
          </p:nvPr>
        </p:nvSpPr>
        <p:spPr>
          <a:xfrm>
            <a:off x="7559" y="188180"/>
            <a:ext cx="3354094" cy="9597862"/>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grpSp>
        <p:nvGrpSpPr>
          <p:cNvPr id="5" name="Group 4">
            <a:extLst>
              <a:ext uri="{FF2B5EF4-FFF2-40B4-BE49-F238E27FC236}">
                <a16:creationId xmlns:a16="http://schemas.microsoft.com/office/drawing/2014/main" id="{C840E568-5ABF-4D45-A5FE-455302AF2F2A}"/>
              </a:ext>
            </a:extLst>
          </p:cNvPr>
          <p:cNvGrpSpPr/>
          <p:nvPr userDrawn="1"/>
        </p:nvGrpSpPr>
        <p:grpSpPr>
          <a:xfrm>
            <a:off x="4061909" y="872067"/>
            <a:ext cx="3006907" cy="2343148"/>
            <a:chOff x="4061909" y="1565906"/>
            <a:chExt cx="3006907" cy="2634619"/>
          </a:xfrm>
        </p:grpSpPr>
        <p:cxnSp>
          <p:nvCxnSpPr>
            <p:cNvPr id="59" name="Straight Connector 58">
              <a:extLst>
                <a:ext uri="{FF2B5EF4-FFF2-40B4-BE49-F238E27FC236}">
                  <a16:creationId xmlns:a16="http://schemas.microsoft.com/office/drawing/2014/main" id="{2E172578-1E17-5943-A70C-D44C3590E20A}"/>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452AE59-25C2-A845-A504-6DFA86CB4AA7}"/>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0D16B07-376E-A640-A5E7-314E737EAD4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03127D0D-4935-6047-9944-DF7720C6EF1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2DE2609D-4BBF-724C-A2CF-DE37763E7D44}"/>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49" name="Text Placeholder 8">
            <a:extLst>
              <a:ext uri="{FF2B5EF4-FFF2-40B4-BE49-F238E27FC236}">
                <a16:creationId xmlns:a16="http://schemas.microsoft.com/office/drawing/2014/main" id="{DD6AA936-BB29-2E4F-989D-BD8E8FD10D71}"/>
              </a:ext>
            </a:extLst>
          </p:cNvPr>
          <p:cNvSpPr>
            <a:spLocks noGrp="1"/>
          </p:cNvSpPr>
          <p:nvPr>
            <p:ph type="body" sz="quarter" idx="42" hasCustomPrompt="1"/>
          </p:nvPr>
        </p:nvSpPr>
        <p:spPr>
          <a:xfrm>
            <a:off x="4910722" y="3921902"/>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150" name="Text Placeholder 8">
            <a:extLst>
              <a:ext uri="{FF2B5EF4-FFF2-40B4-BE49-F238E27FC236}">
                <a16:creationId xmlns:a16="http://schemas.microsoft.com/office/drawing/2014/main" id="{5AF5A071-C258-9849-85E5-7CD3D95B3D30}"/>
              </a:ext>
            </a:extLst>
          </p:cNvPr>
          <p:cNvSpPr>
            <a:spLocks noGrp="1"/>
          </p:cNvSpPr>
          <p:nvPr>
            <p:ph type="body" sz="quarter" idx="43" hasCustomPrompt="1"/>
          </p:nvPr>
        </p:nvSpPr>
        <p:spPr>
          <a:xfrm>
            <a:off x="4910722" y="4420615"/>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151" name="Text Placeholder 8">
            <a:extLst>
              <a:ext uri="{FF2B5EF4-FFF2-40B4-BE49-F238E27FC236}">
                <a16:creationId xmlns:a16="http://schemas.microsoft.com/office/drawing/2014/main" id="{30B7D1DF-000E-8D4F-84F1-DD82918ECDB3}"/>
              </a:ext>
            </a:extLst>
          </p:cNvPr>
          <p:cNvSpPr>
            <a:spLocks noGrp="1"/>
          </p:cNvSpPr>
          <p:nvPr>
            <p:ph type="body" sz="quarter" idx="44" hasCustomPrompt="1"/>
          </p:nvPr>
        </p:nvSpPr>
        <p:spPr>
          <a:xfrm>
            <a:off x="3754362" y="4261331"/>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2</a:t>
            </a:r>
          </a:p>
        </p:txBody>
      </p:sp>
      <p:grpSp>
        <p:nvGrpSpPr>
          <p:cNvPr id="152" name="Group 151">
            <a:extLst>
              <a:ext uri="{FF2B5EF4-FFF2-40B4-BE49-F238E27FC236}">
                <a16:creationId xmlns:a16="http://schemas.microsoft.com/office/drawing/2014/main" id="{F21F135D-807A-5B46-9500-E672252E025B}"/>
              </a:ext>
            </a:extLst>
          </p:cNvPr>
          <p:cNvGrpSpPr/>
          <p:nvPr userDrawn="1"/>
        </p:nvGrpSpPr>
        <p:grpSpPr>
          <a:xfrm>
            <a:off x="4052589" y="3595324"/>
            <a:ext cx="3006907" cy="2343148"/>
            <a:chOff x="4061909" y="1565906"/>
            <a:chExt cx="3006907" cy="2634619"/>
          </a:xfrm>
        </p:grpSpPr>
        <p:cxnSp>
          <p:nvCxnSpPr>
            <p:cNvPr id="153" name="Straight Connector 152">
              <a:extLst>
                <a:ext uri="{FF2B5EF4-FFF2-40B4-BE49-F238E27FC236}">
                  <a16:creationId xmlns:a16="http://schemas.microsoft.com/office/drawing/2014/main" id="{B3E534D8-07F4-624E-81EF-64A22089C363}"/>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84249B48-ECEF-8444-8FF2-0B3BC0457514}"/>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037C7836-0BB6-124C-9AD4-C150D1152C34}"/>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D18EB897-D128-3444-8BB7-AD44F8BAA930}"/>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A4453909-A921-164A-A577-96080C45C28F}"/>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59" name="Text Placeholder 8">
            <a:extLst>
              <a:ext uri="{FF2B5EF4-FFF2-40B4-BE49-F238E27FC236}">
                <a16:creationId xmlns:a16="http://schemas.microsoft.com/office/drawing/2014/main" id="{D36B5CCA-A130-2849-9147-510E1298A155}"/>
              </a:ext>
            </a:extLst>
          </p:cNvPr>
          <p:cNvSpPr>
            <a:spLocks noGrp="1"/>
          </p:cNvSpPr>
          <p:nvPr>
            <p:ph type="body" sz="quarter" idx="45" hasCustomPrompt="1"/>
          </p:nvPr>
        </p:nvSpPr>
        <p:spPr>
          <a:xfrm>
            <a:off x="4907809" y="6635459"/>
            <a:ext cx="2024426" cy="339415"/>
          </a:xfrm>
          <a:prstGeom prst="rect">
            <a:avLst/>
          </a:prstGeom>
        </p:spPr>
        <p:txBody>
          <a:bodyPr>
            <a:normAutofit/>
          </a:bodyPr>
          <a:lstStyle>
            <a:lvl1pPr marL="0" indent="0" algn="r">
              <a:lnSpc>
                <a:spcPct val="100000"/>
              </a:lnSpc>
              <a:buNone/>
              <a:defRPr sz="2000" b="1" i="0">
                <a:solidFill>
                  <a:srgbClr val="F79037"/>
                </a:solidFill>
                <a:latin typeface="Calibri" panose="020F0502020204030204" pitchFamily="34" charset="0"/>
                <a:cs typeface="Calibri" panose="020F0502020204030204" pitchFamily="34" charset="0"/>
              </a:defRPr>
            </a:lvl1pPr>
          </a:lstStyle>
          <a:p>
            <a:pPr lvl="0"/>
            <a:r>
              <a:rPr lang="en-US"/>
              <a:t>Feature Title</a:t>
            </a:r>
          </a:p>
        </p:txBody>
      </p:sp>
      <p:sp>
        <p:nvSpPr>
          <p:cNvPr id="160" name="Text Placeholder 8">
            <a:extLst>
              <a:ext uri="{FF2B5EF4-FFF2-40B4-BE49-F238E27FC236}">
                <a16:creationId xmlns:a16="http://schemas.microsoft.com/office/drawing/2014/main" id="{4D2D838D-CF42-5147-9594-896E2782017A}"/>
              </a:ext>
            </a:extLst>
          </p:cNvPr>
          <p:cNvSpPr>
            <a:spLocks noGrp="1"/>
          </p:cNvSpPr>
          <p:nvPr>
            <p:ph type="body" sz="quarter" idx="46" hasCustomPrompt="1"/>
          </p:nvPr>
        </p:nvSpPr>
        <p:spPr>
          <a:xfrm>
            <a:off x="4907809" y="7134172"/>
            <a:ext cx="2021513" cy="999383"/>
          </a:xfrm>
          <a:prstGeom prst="rect">
            <a:avLst/>
          </a:prstGeom>
        </p:spPr>
        <p:txBody>
          <a:bodyPr>
            <a:noAutofit/>
          </a:bodyPr>
          <a:lstStyle>
            <a:lvl1pPr marL="0" indent="0" algn="r">
              <a:lnSpc>
                <a:spcPct val="100000"/>
              </a:lnSpc>
              <a:buNone/>
              <a:defRPr lang="en-US" sz="1200" b="0" i="0" smtClean="0">
                <a:solidFill>
                  <a:srgbClr val="000000"/>
                </a:solidFill>
                <a:effectLst/>
                <a:latin typeface="Calibri" panose="020F0502020204030204" pitchFamily="34" charset="0"/>
                <a:cs typeface="Calibri" panose="020F0502020204030204" pitchFamily="34" charset="0"/>
              </a:defRPr>
            </a:lvl1pPr>
          </a:lstStyle>
          <a:p>
            <a:pPr lvl="0"/>
            <a:r>
              <a:rPr lang="en-US"/>
              <a:t>Lorem ipsum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lorem ipsum sit.</a:t>
            </a:r>
          </a:p>
        </p:txBody>
      </p:sp>
      <p:sp>
        <p:nvSpPr>
          <p:cNvPr id="161" name="Text Placeholder 8">
            <a:extLst>
              <a:ext uri="{FF2B5EF4-FFF2-40B4-BE49-F238E27FC236}">
                <a16:creationId xmlns:a16="http://schemas.microsoft.com/office/drawing/2014/main" id="{FD9290C7-CCE6-9B48-B3A1-61DAF283AB81}"/>
              </a:ext>
            </a:extLst>
          </p:cNvPr>
          <p:cNvSpPr>
            <a:spLocks noGrp="1"/>
          </p:cNvSpPr>
          <p:nvPr>
            <p:ph type="body" sz="quarter" idx="47" hasCustomPrompt="1"/>
          </p:nvPr>
        </p:nvSpPr>
        <p:spPr>
          <a:xfrm>
            <a:off x="3751449" y="6974888"/>
            <a:ext cx="641119" cy="955625"/>
          </a:xfrm>
          <a:prstGeom prst="rect">
            <a:avLst/>
          </a:prstGeom>
          <a:noFill/>
        </p:spPr>
        <p:txBody>
          <a:bodyPr anchor="ctr">
            <a:noAutofit/>
          </a:bodyPr>
          <a:lstStyle>
            <a:lvl1pPr marL="0" indent="0" algn="r">
              <a:lnSpc>
                <a:spcPct val="130000"/>
              </a:lnSpc>
              <a:buNone/>
              <a:defRPr sz="6500" b="0" i="0">
                <a:solidFill>
                  <a:srgbClr val="000000"/>
                </a:solidFill>
                <a:latin typeface="Calibri" panose="020F0502020204030204" pitchFamily="34" charset="0"/>
                <a:cs typeface="Calibri" panose="020F0502020204030204" pitchFamily="34" charset="0"/>
              </a:defRPr>
            </a:lvl1pPr>
          </a:lstStyle>
          <a:p>
            <a:pPr lvl="0"/>
            <a:r>
              <a:rPr lang="en-US"/>
              <a:t>3</a:t>
            </a:r>
          </a:p>
        </p:txBody>
      </p:sp>
      <p:grpSp>
        <p:nvGrpSpPr>
          <p:cNvPr id="162" name="Group 161">
            <a:extLst>
              <a:ext uri="{FF2B5EF4-FFF2-40B4-BE49-F238E27FC236}">
                <a16:creationId xmlns:a16="http://schemas.microsoft.com/office/drawing/2014/main" id="{62ACF1FD-E20D-7746-A6C7-EC0024F21D8B}"/>
              </a:ext>
            </a:extLst>
          </p:cNvPr>
          <p:cNvGrpSpPr/>
          <p:nvPr userDrawn="1"/>
        </p:nvGrpSpPr>
        <p:grpSpPr>
          <a:xfrm>
            <a:off x="4049676" y="6308881"/>
            <a:ext cx="3006907" cy="2343148"/>
            <a:chOff x="4061909" y="1565906"/>
            <a:chExt cx="3006907" cy="2634619"/>
          </a:xfrm>
        </p:grpSpPr>
        <p:cxnSp>
          <p:nvCxnSpPr>
            <p:cNvPr id="163" name="Straight Connector 162">
              <a:extLst>
                <a:ext uri="{FF2B5EF4-FFF2-40B4-BE49-F238E27FC236}">
                  <a16:creationId xmlns:a16="http://schemas.microsoft.com/office/drawing/2014/main" id="{6FF7DE75-B67D-2044-AC33-33DD229F1D07}"/>
                </a:ext>
              </a:extLst>
            </p:cNvPr>
            <p:cNvCxnSpPr/>
            <p:nvPr userDrawn="1"/>
          </p:nvCxnSpPr>
          <p:spPr>
            <a:xfrm>
              <a:off x="7066852" y="1577903"/>
              <a:ext cx="1964" cy="2617423"/>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04710972-FD23-224B-8290-6F8707F9D51E}"/>
                </a:ext>
              </a:extLst>
            </p:cNvPr>
            <p:cNvCxnSpPr/>
            <p:nvPr userDrawn="1"/>
          </p:nvCxnSpPr>
          <p:spPr>
            <a:xfrm>
              <a:off x="4061909" y="4195325"/>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A0D59308-1077-3E4C-A055-D5DF5CE8D538}"/>
                </a:ext>
              </a:extLst>
            </p:cNvPr>
            <p:cNvCxnSpPr/>
            <p:nvPr userDrawn="1"/>
          </p:nvCxnSpPr>
          <p:spPr>
            <a:xfrm>
              <a:off x="4061909" y="1577903"/>
              <a:ext cx="3004943"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F9ECB8DE-0FC9-3B4A-9A68-9C63BD7A687F}"/>
                </a:ext>
              </a:extLst>
            </p:cNvPr>
            <p:cNvCxnSpPr/>
            <p:nvPr userDrawn="1"/>
          </p:nvCxnSpPr>
          <p:spPr>
            <a:xfrm>
              <a:off x="4061909" y="1565906"/>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3548AC8-8CD5-284C-8A33-DF0DD9A49812}"/>
                </a:ext>
              </a:extLst>
            </p:cNvPr>
            <p:cNvCxnSpPr/>
            <p:nvPr userDrawn="1"/>
          </p:nvCxnSpPr>
          <p:spPr>
            <a:xfrm>
              <a:off x="4061909" y="3538669"/>
              <a:ext cx="0" cy="661856"/>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sp>
        <p:nvSpPr>
          <p:cNvPr id="174" name="Slide Number Placeholder 5">
            <a:extLst>
              <a:ext uri="{FF2B5EF4-FFF2-40B4-BE49-F238E27FC236}">
                <a16:creationId xmlns:a16="http://schemas.microsoft.com/office/drawing/2014/main" id="{EBD33226-0FBB-994F-B04E-DABD0AAC39B8}"/>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287337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hoto/text slide 1">
    <p:spTree>
      <p:nvGrpSpPr>
        <p:cNvPr id="1" name=""/>
        <p:cNvGrpSpPr/>
        <p:nvPr/>
      </p:nvGrpSpPr>
      <p:grpSpPr>
        <a:xfrm>
          <a:off x="0" y="0"/>
          <a:ext cx="0" cy="0"/>
          <a:chOff x="0" y="0"/>
          <a:chExt cx="0" cy="0"/>
        </a:xfrm>
      </p:grpSpPr>
      <p:sp>
        <p:nvSpPr>
          <p:cNvPr id="29" name="Freeform 28">
            <a:extLst>
              <a:ext uri="{FF2B5EF4-FFF2-40B4-BE49-F238E27FC236}">
                <a16:creationId xmlns:a16="http://schemas.microsoft.com/office/drawing/2014/main" id="{DE81A3AF-2DF6-CA4C-A155-A676CC6434F5}"/>
              </a:ext>
            </a:extLst>
          </p:cNvPr>
          <p:cNvSpPr/>
          <p:nvPr userDrawn="1"/>
        </p:nvSpPr>
        <p:spPr>
          <a:xfrm>
            <a:off x="420974" y="268941"/>
            <a:ext cx="3284648" cy="9889385"/>
          </a:xfrm>
          <a:custGeom>
            <a:avLst/>
            <a:gdLst>
              <a:gd name="connsiteX0" fmla="*/ 1159533 w 1159533"/>
              <a:gd name="connsiteY0" fmla="*/ 3031200 h 3031200"/>
              <a:gd name="connsiteX1" fmla="*/ 301407 w 1159533"/>
              <a:gd name="connsiteY1" fmla="*/ 3031200 h 3031200"/>
              <a:gd name="connsiteX2" fmla="*/ 0 w 1159533"/>
              <a:gd name="connsiteY2" fmla="*/ 2729880 h 3031200"/>
              <a:gd name="connsiteX3" fmla="*/ 0 w 1159533"/>
              <a:gd name="connsiteY3" fmla="*/ 0 h 3031200"/>
              <a:gd name="connsiteX4" fmla="*/ 954274 w 1159533"/>
              <a:gd name="connsiteY4" fmla="*/ 0 h 3031200"/>
              <a:gd name="connsiteX5" fmla="*/ 1159533 w 1159533"/>
              <a:gd name="connsiteY5" fmla="*/ 205200 h 3031200"/>
              <a:gd name="connsiteX6" fmla="*/ 1159533 w 1159533"/>
              <a:gd name="connsiteY6" fmla="*/ 3031200 h 303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533" h="3031200">
                <a:moveTo>
                  <a:pt x="1159533" y="3031200"/>
                </a:moveTo>
                <a:lnTo>
                  <a:pt x="301407" y="3031200"/>
                </a:lnTo>
                <a:cubicBezTo>
                  <a:pt x="135039" y="3031200"/>
                  <a:pt x="0" y="2896200"/>
                  <a:pt x="0" y="2729880"/>
                </a:cubicBezTo>
                <a:lnTo>
                  <a:pt x="0" y="0"/>
                </a:lnTo>
                <a:lnTo>
                  <a:pt x="954274" y="0"/>
                </a:lnTo>
                <a:cubicBezTo>
                  <a:pt x="1067707" y="0"/>
                  <a:pt x="1159533" y="91800"/>
                  <a:pt x="1159533" y="205200"/>
                </a:cubicBezTo>
                <a:lnTo>
                  <a:pt x="1159533" y="30312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78" name="Text Placeholder 32">
            <a:extLst>
              <a:ext uri="{FF2B5EF4-FFF2-40B4-BE49-F238E27FC236}">
                <a16:creationId xmlns:a16="http://schemas.microsoft.com/office/drawing/2014/main" id="{11382AE3-8A1D-D143-9FF3-2B2874F34CA0}"/>
              </a:ext>
            </a:extLst>
          </p:cNvPr>
          <p:cNvSpPr>
            <a:spLocks noGrp="1"/>
          </p:cNvSpPr>
          <p:nvPr>
            <p:ph type="body" sz="quarter" idx="30" hasCustomPrompt="1"/>
          </p:nvPr>
        </p:nvSpPr>
        <p:spPr>
          <a:xfrm>
            <a:off x="683565" y="1027561"/>
            <a:ext cx="2864232" cy="879667"/>
          </a:xfrm>
          <a:prstGeom prst="rect">
            <a:avLst/>
          </a:prstGeom>
        </p:spPr>
        <p:txBody>
          <a:bodyPr>
            <a:noAutofit/>
          </a:bodyPr>
          <a:lstStyle>
            <a:lvl1pPr marL="0" indent="0" algn="l">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79" name="Text Placeholder 32">
            <a:extLst>
              <a:ext uri="{FF2B5EF4-FFF2-40B4-BE49-F238E27FC236}">
                <a16:creationId xmlns:a16="http://schemas.microsoft.com/office/drawing/2014/main" id="{A54007D5-E3AF-D04F-99D9-03A0ED2A386B}"/>
              </a:ext>
            </a:extLst>
          </p:cNvPr>
          <p:cNvSpPr>
            <a:spLocks noGrp="1"/>
          </p:cNvSpPr>
          <p:nvPr>
            <p:ph type="body" sz="quarter" idx="32" hasCustomPrompt="1"/>
          </p:nvPr>
        </p:nvSpPr>
        <p:spPr>
          <a:xfrm>
            <a:off x="683565" y="2424204"/>
            <a:ext cx="2693750" cy="7339954"/>
          </a:xfrm>
          <a:prstGeom prst="rect">
            <a:avLst/>
          </a:prstGeom>
        </p:spPr>
        <p:txBody>
          <a:bodyPr anchor="t">
            <a:noAutofit/>
          </a:bodyPr>
          <a:lstStyle>
            <a:lvl1pPr marL="0" indent="0" algn="l">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388" name="Picture Placeholder 387">
            <a:extLst>
              <a:ext uri="{FF2B5EF4-FFF2-40B4-BE49-F238E27FC236}">
                <a16:creationId xmlns:a16="http://schemas.microsoft.com/office/drawing/2014/main" id="{7E7D4303-6A3B-F749-8FA0-836953666012}"/>
              </a:ext>
            </a:extLst>
          </p:cNvPr>
          <p:cNvSpPr>
            <a:spLocks noGrp="1"/>
          </p:cNvSpPr>
          <p:nvPr>
            <p:ph type="pic" sz="quarter" idx="41"/>
          </p:nvPr>
        </p:nvSpPr>
        <p:spPr>
          <a:xfrm>
            <a:off x="3705622" y="1178454"/>
            <a:ext cx="3854053" cy="8334904"/>
          </a:xfrm>
          <a:custGeom>
            <a:avLst/>
            <a:gdLst>
              <a:gd name="connsiteX0" fmla="*/ 0 w 3854053"/>
              <a:gd name="connsiteY0" fmla="*/ 995752 h 8334904"/>
              <a:gd name="connsiteX1" fmla="*/ 3852079 w 3854053"/>
              <a:gd name="connsiteY1" fmla="*/ 995752 h 8334904"/>
              <a:gd name="connsiteX2" fmla="*/ 3852079 w 3854053"/>
              <a:gd name="connsiteY2" fmla="*/ 3188374 h 8334904"/>
              <a:gd name="connsiteX3" fmla="*/ 3854053 w 3854053"/>
              <a:gd name="connsiteY3" fmla="*/ 3188374 h 8334904"/>
              <a:gd name="connsiteX4" fmla="*/ 3854053 w 3854053"/>
              <a:gd name="connsiteY4" fmla="*/ 8027939 h 8334904"/>
              <a:gd name="connsiteX5" fmla="*/ 3852079 w 3854053"/>
              <a:gd name="connsiteY5" fmla="*/ 8027939 h 8334904"/>
              <a:gd name="connsiteX6" fmla="*/ 3852079 w 3854053"/>
              <a:gd name="connsiteY6" fmla="*/ 8334904 h 8334904"/>
              <a:gd name="connsiteX7" fmla="*/ 0 w 3854053"/>
              <a:gd name="connsiteY7" fmla="*/ 8334904 h 8334904"/>
              <a:gd name="connsiteX8" fmla="*/ 0 w 3854053"/>
              <a:gd name="connsiteY8" fmla="*/ 0 h 8334904"/>
              <a:gd name="connsiteX9" fmla="*/ 3852079 w 3854053"/>
              <a:gd name="connsiteY9" fmla="*/ 0 h 8334904"/>
              <a:gd name="connsiteX10" fmla="*/ 3852079 w 3854053"/>
              <a:gd name="connsiteY10" fmla="*/ 941961 h 8334904"/>
              <a:gd name="connsiteX11" fmla="*/ 0 w 3854053"/>
              <a:gd name="connsiteY11" fmla="*/ 941961 h 8334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4053" h="8334904">
                <a:moveTo>
                  <a:pt x="0" y="995752"/>
                </a:moveTo>
                <a:lnTo>
                  <a:pt x="3852079" y="995752"/>
                </a:lnTo>
                <a:lnTo>
                  <a:pt x="3852079" y="3188374"/>
                </a:lnTo>
                <a:lnTo>
                  <a:pt x="3854053" y="3188374"/>
                </a:lnTo>
                <a:lnTo>
                  <a:pt x="3854053" y="8027939"/>
                </a:lnTo>
                <a:lnTo>
                  <a:pt x="3852079" y="8027939"/>
                </a:lnTo>
                <a:lnTo>
                  <a:pt x="3852079" y="8334904"/>
                </a:lnTo>
                <a:lnTo>
                  <a:pt x="0" y="8334904"/>
                </a:lnTo>
                <a:close/>
                <a:moveTo>
                  <a:pt x="0" y="0"/>
                </a:moveTo>
                <a:lnTo>
                  <a:pt x="3852079" y="0"/>
                </a:lnTo>
                <a:lnTo>
                  <a:pt x="3852079" y="941961"/>
                </a:lnTo>
                <a:lnTo>
                  <a:pt x="0" y="941961"/>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a:p>
        </p:txBody>
      </p:sp>
      <p:sp>
        <p:nvSpPr>
          <p:cNvPr id="31" name="Freeform 30">
            <a:extLst>
              <a:ext uri="{FF2B5EF4-FFF2-40B4-BE49-F238E27FC236}">
                <a16:creationId xmlns:a16="http://schemas.microsoft.com/office/drawing/2014/main" id="{5B1B9CA5-0E21-E740-9234-251FA1CB61D0}"/>
              </a:ext>
            </a:extLst>
          </p:cNvPr>
          <p:cNvSpPr/>
          <p:nvPr userDrawn="1"/>
        </p:nvSpPr>
        <p:spPr>
          <a:xfrm rot="10800000">
            <a:off x="1677895" y="2120415"/>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90" name="Slide Number Placeholder 5">
            <a:extLst>
              <a:ext uri="{FF2B5EF4-FFF2-40B4-BE49-F238E27FC236}">
                <a16:creationId xmlns:a16="http://schemas.microsoft.com/office/drawing/2014/main" id="{C8C57F0D-E616-E745-97BA-83348B7B3BE0}"/>
              </a:ext>
            </a:extLst>
          </p:cNvPr>
          <p:cNvSpPr>
            <a:spLocks noGrp="1"/>
          </p:cNvSpPr>
          <p:nvPr>
            <p:ph type="sldNum" sz="quarter" idx="4"/>
          </p:nvPr>
        </p:nvSpPr>
        <p:spPr>
          <a:xfrm>
            <a:off x="6200636" y="10046928"/>
            <a:ext cx="1047264" cy="465822"/>
          </a:xfrm>
          <a:prstGeom prst="rect">
            <a:avLst/>
          </a:prstGeom>
        </p:spPr>
        <p:txBody>
          <a:bodyPr vert="horz" lIns="91440" tIns="45720" rIns="91440" bIns="45720" rtlCol="0" anchor="ctr"/>
          <a:lstStyle>
            <a:lvl1pPr algn="r">
              <a:defRPr sz="900" b="0" i="0">
                <a:solidFill>
                  <a:srgbClr val="000000"/>
                </a:solidFill>
                <a:latin typeface="Calibri" panose="020F0502020204030204" pitchFamily="34" charset="0"/>
              </a:defRPr>
            </a:lvl1pPr>
          </a:lstStyle>
          <a:p>
            <a:fld id="{CB2079F2-58AF-ED44-82D7-E04B2F6FD686}" type="slidenum">
              <a:rPr lang="en-US" smtClean="0"/>
              <a:pPr/>
              <a:t>‹#›</a:t>
            </a:fld>
            <a:endParaRPr lang="en-US"/>
          </a:p>
        </p:txBody>
      </p:sp>
    </p:spTree>
    <p:extLst>
      <p:ext uri="{BB962C8B-B14F-4D97-AF65-F5344CB8AC3E}">
        <p14:creationId xmlns:p14="http://schemas.microsoft.com/office/powerpoint/2010/main" val="1736404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only slide 1">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67609D48-3161-394E-8C0A-B39FACB9B391}"/>
              </a:ext>
            </a:extLst>
          </p:cNvPr>
          <p:cNvSpPr/>
          <p:nvPr userDrawn="1"/>
        </p:nvSpPr>
        <p:spPr>
          <a:xfrm>
            <a:off x="643114" y="2233076"/>
            <a:ext cx="6916560" cy="7518872"/>
          </a:xfrm>
          <a:custGeom>
            <a:avLst/>
            <a:gdLst>
              <a:gd name="connsiteX0" fmla="*/ 1965445 w 1965444"/>
              <a:gd name="connsiteY0" fmla="*/ 2136600 h 2136600"/>
              <a:gd name="connsiteX1" fmla="*/ 301407 w 1965444"/>
              <a:gd name="connsiteY1" fmla="*/ 2136600 h 2136600"/>
              <a:gd name="connsiteX2" fmla="*/ 0 w 1965444"/>
              <a:gd name="connsiteY2" fmla="*/ 1835280 h 2136600"/>
              <a:gd name="connsiteX3" fmla="*/ 0 w 1965444"/>
              <a:gd name="connsiteY3" fmla="*/ 0 h 2136600"/>
              <a:gd name="connsiteX4" fmla="*/ 1760186 w 1965444"/>
              <a:gd name="connsiteY4" fmla="*/ 0 h 2136600"/>
              <a:gd name="connsiteX5" fmla="*/ 1965445 w 1965444"/>
              <a:gd name="connsiteY5" fmla="*/ 205200 h 2136600"/>
              <a:gd name="connsiteX6" fmla="*/ 1965445 w 1965444"/>
              <a:gd name="connsiteY6" fmla="*/ 2136600 h 2136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444" h="2136600">
                <a:moveTo>
                  <a:pt x="1965445" y="2136600"/>
                </a:moveTo>
                <a:lnTo>
                  <a:pt x="301407" y="2136600"/>
                </a:lnTo>
                <a:cubicBezTo>
                  <a:pt x="135039" y="2136600"/>
                  <a:pt x="0" y="2001600"/>
                  <a:pt x="0" y="1835280"/>
                </a:cubicBezTo>
                <a:lnTo>
                  <a:pt x="0" y="0"/>
                </a:lnTo>
                <a:lnTo>
                  <a:pt x="1760186" y="0"/>
                </a:lnTo>
                <a:cubicBezTo>
                  <a:pt x="1873619" y="0"/>
                  <a:pt x="1965445" y="91800"/>
                  <a:pt x="1965445" y="205200"/>
                </a:cubicBezTo>
                <a:lnTo>
                  <a:pt x="1965445" y="2136600"/>
                </a:lnTo>
                <a:close/>
              </a:path>
            </a:pathLst>
          </a:custGeom>
          <a:solidFill>
            <a:srgbClr val="B2DEDD"/>
          </a:solidFill>
          <a:ln w="3598" cap="flat">
            <a:noFill/>
            <a:prstDash val="solid"/>
            <a:miter/>
          </a:ln>
        </p:spPr>
        <p:txBody>
          <a:bodyPr rtlCol="0" anchor="ctr"/>
          <a:lstStyle/>
          <a:p>
            <a:endParaRPr lang="en-US" b="0" i="0">
              <a:latin typeface="Calibri" panose="020F0502020204030204" pitchFamily="34" charset="0"/>
            </a:endParaRPr>
          </a:p>
        </p:txBody>
      </p:sp>
      <p:sp>
        <p:nvSpPr>
          <p:cNvPr id="306" name="Graphic 4">
            <a:extLst>
              <a:ext uri="{FF2B5EF4-FFF2-40B4-BE49-F238E27FC236}">
                <a16:creationId xmlns:a16="http://schemas.microsoft.com/office/drawing/2014/main" id="{A5B9C573-DED5-E749-83CE-455E8FE275CE}"/>
              </a:ext>
            </a:extLst>
          </p:cNvPr>
          <p:cNvSpPr txBox="1"/>
          <p:nvPr userDrawn="1"/>
        </p:nvSpPr>
        <p:spPr>
          <a:xfrm rot="16200000">
            <a:off x="-3460337" y="5894262"/>
            <a:ext cx="7524114" cy="246221"/>
          </a:xfrm>
          <a:prstGeom prst="rect">
            <a:avLst/>
          </a:prstGeom>
          <a:noFill/>
        </p:spPr>
        <p:txBody>
          <a:bodyPr wrap="square" rtlCol="0">
            <a:spAutoFit/>
          </a:bodyPr>
          <a:lstStyle/>
          <a:p>
            <a:pPr algn="r"/>
            <a:r>
              <a:rPr lang="en-US" sz="1000" kern="900" spc="310" baseline="0">
                <a:solidFill>
                  <a:srgbClr val="000000"/>
                </a:solidFill>
                <a:latin typeface="Calibri" panose="020F0502020204030204" pitchFamily="34" charset="0"/>
                <a:cs typeface="Calibri" panose="020F0502020204030204" pitchFamily="34" charset="0"/>
                <a:sym typeface="Avenir-Roman"/>
                <a:rtl val="0"/>
              </a:rPr>
              <a:t>ethical food entrepreneurship</a:t>
            </a:r>
          </a:p>
        </p:txBody>
      </p:sp>
      <p:sp>
        <p:nvSpPr>
          <p:cNvPr id="333" name="Text Placeholder 32">
            <a:extLst>
              <a:ext uri="{FF2B5EF4-FFF2-40B4-BE49-F238E27FC236}">
                <a16:creationId xmlns:a16="http://schemas.microsoft.com/office/drawing/2014/main" id="{A727C006-75BB-A447-8A65-530003183684}"/>
              </a:ext>
            </a:extLst>
          </p:cNvPr>
          <p:cNvSpPr>
            <a:spLocks noGrp="1"/>
          </p:cNvSpPr>
          <p:nvPr>
            <p:ph type="body" sz="quarter" idx="30" hasCustomPrompt="1"/>
          </p:nvPr>
        </p:nvSpPr>
        <p:spPr>
          <a:xfrm>
            <a:off x="2209979" y="652042"/>
            <a:ext cx="4837229" cy="946746"/>
          </a:xfrm>
          <a:prstGeom prst="rect">
            <a:avLst/>
          </a:prstGeom>
        </p:spPr>
        <p:txBody>
          <a:bodyPr>
            <a:noAutofit/>
          </a:bodyPr>
          <a:lstStyle>
            <a:lvl1pPr marL="0" indent="0" algn="r">
              <a:buNone/>
              <a:defRPr sz="22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Title/Sub-Heading</a:t>
            </a:r>
            <a:endParaRPr lang="en-US"/>
          </a:p>
        </p:txBody>
      </p:sp>
      <p:sp>
        <p:nvSpPr>
          <p:cNvPr id="334" name="Text Placeholder 32">
            <a:extLst>
              <a:ext uri="{FF2B5EF4-FFF2-40B4-BE49-F238E27FC236}">
                <a16:creationId xmlns:a16="http://schemas.microsoft.com/office/drawing/2014/main" id="{3D2FCAC4-8FFC-9E44-A348-FCF3F5BFF6E9}"/>
              </a:ext>
            </a:extLst>
          </p:cNvPr>
          <p:cNvSpPr>
            <a:spLocks noGrp="1"/>
          </p:cNvSpPr>
          <p:nvPr>
            <p:ph type="body" sz="quarter" idx="32" hasCustomPrompt="1"/>
          </p:nvPr>
        </p:nvSpPr>
        <p:spPr>
          <a:xfrm>
            <a:off x="903720" y="2484183"/>
            <a:ext cx="6143488" cy="6820641"/>
          </a:xfrm>
          <a:prstGeom prst="rect">
            <a:avLst/>
          </a:prstGeom>
        </p:spPr>
        <p:txBody>
          <a:bodyPr numCol="2" spcCol="288000" anchor="t">
            <a:noAutofit/>
          </a:bodyPr>
          <a:lstStyle>
            <a:lvl1pPr marL="0" indent="0" algn="just">
              <a:lnSpc>
                <a:spcPct val="100000"/>
              </a:lnSpc>
              <a:spcBef>
                <a:spcPts val="0"/>
              </a:spcBef>
              <a:buNone/>
              <a:defRPr sz="1100" b="0" i="0">
                <a:solidFill>
                  <a:srgbClr val="000000"/>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 (2 </a:t>
            </a:r>
            <a:r>
              <a:rPr lang="en-GB" err="1"/>
              <a:t>Colums</a:t>
            </a:r>
            <a:r>
              <a:rPr lang="en-GB"/>
              <a:t>)</a:t>
            </a:r>
            <a:endParaRPr lang="en-US"/>
          </a:p>
        </p:txBody>
      </p:sp>
      <p:sp>
        <p:nvSpPr>
          <p:cNvPr id="32" name="Freeform 31">
            <a:extLst>
              <a:ext uri="{FF2B5EF4-FFF2-40B4-BE49-F238E27FC236}">
                <a16:creationId xmlns:a16="http://schemas.microsoft.com/office/drawing/2014/main" id="{CEE1DC3A-C5B9-654A-8D7F-C2F3DA72D2EC}"/>
              </a:ext>
            </a:extLst>
          </p:cNvPr>
          <p:cNvSpPr/>
          <p:nvPr userDrawn="1"/>
        </p:nvSpPr>
        <p:spPr>
          <a:xfrm rot="10800000">
            <a:off x="1677895" y="1844633"/>
            <a:ext cx="5914090" cy="53791"/>
          </a:xfrm>
          <a:custGeom>
            <a:avLst/>
            <a:gdLst>
              <a:gd name="connsiteX0" fmla="*/ 5914090 w 5914090"/>
              <a:gd name="connsiteY0" fmla="*/ 53791 h 53791"/>
              <a:gd name="connsiteX1" fmla="*/ 0 w 5914090"/>
              <a:gd name="connsiteY1" fmla="*/ 53791 h 53791"/>
              <a:gd name="connsiteX2" fmla="*/ 0 w 5914090"/>
              <a:gd name="connsiteY2" fmla="*/ 0 h 53791"/>
              <a:gd name="connsiteX3" fmla="*/ 5914090 w 5914090"/>
              <a:gd name="connsiteY3" fmla="*/ 0 h 53791"/>
            </a:gdLst>
            <a:ahLst/>
            <a:cxnLst>
              <a:cxn ang="0">
                <a:pos x="connsiteX0" y="connsiteY0"/>
              </a:cxn>
              <a:cxn ang="0">
                <a:pos x="connsiteX1" y="connsiteY1"/>
              </a:cxn>
              <a:cxn ang="0">
                <a:pos x="connsiteX2" y="connsiteY2"/>
              </a:cxn>
              <a:cxn ang="0">
                <a:pos x="connsiteX3" y="connsiteY3"/>
              </a:cxn>
            </a:cxnLst>
            <a:rect l="l" t="t" r="r" b="b"/>
            <a:pathLst>
              <a:path w="5914090" h="53791">
                <a:moveTo>
                  <a:pt x="5914090" y="53791"/>
                </a:moveTo>
                <a:lnTo>
                  <a:pt x="0" y="53791"/>
                </a:lnTo>
                <a:lnTo>
                  <a:pt x="0" y="0"/>
                </a:lnTo>
                <a:lnTo>
                  <a:pt x="5914090" y="0"/>
                </a:lnTo>
                <a:close/>
              </a:path>
            </a:pathLst>
          </a:custGeom>
          <a:solidFill>
            <a:srgbClr val="000000"/>
          </a:solidFill>
          <a:ln w="7702" cap="flat">
            <a:noFill/>
            <a:prstDash val="solid"/>
            <a:miter/>
          </a:ln>
        </p:spPr>
        <p:txBody>
          <a:bodyPr wrap="square" rtlCol="0" anchor="ctr">
            <a:noAutofit/>
          </a:bodyPr>
          <a:lstStyle/>
          <a:p>
            <a:endParaRPr lang="en-US" b="0" i="0">
              <a:latin typeface="Calibri" panose="020F0502020204030204" pitchFamily="34" charset="0"/>
            </a:endParaRPr>
          </a:p>
        </p:txBody>
      </p:sp>
      <p:sp>
        <p:nvSpPr>
          <p:cNvPr id="33" name="Freeform 32">
            <a:extLst>
              <a:ext uri="{FF2B5EF4-FFF2-40B4-BE49-F238E27FC236}">
                <a16:creationId xmlns:a16="http://schemas.microsoft.com/office/drawing/2014/main" id="{004C7FA2-5954-BB40-8F54-7DA955D878E2}"/>
              </a:ext>
            </a:extLst>
          </p:cNvPr>
          <p:cNvSpPr/>
          <p:nvPr userDrawn="1"/>
        </p:nvSpPr>
        <p:spPr>
          <a:xfrm>
            <a:off x="0" y="9259988"/>
            <a:ext cx="7597291" cy="715522"/>
          </a:xfrm>
          <a:custGeom>
            <a:avLst/>
            <a:gdLst>
              <a:gd name="connsiteX0" fmla="*/ 0 w 7530847"/>
              <a:gd name="connsiteY0" fmla="*/ 715523 h 715522"/>
              <a:gd name="connsiteX1" fmla="*/ 0 w 7530847"/>
              <a:gd name="connsiteY1" fmla="*/ 0 h 715522"/>
              <a:gd name="connsiteX2" fmla="*/ 7143771 w 7530847"/>
              <a:gd name="connsiteY2" fmla="*/ 0 h 715522"/>
              <a:gd name="connsiteX3" fmla="*/ 7530848 w 7530847"/>
              <a:gd name="connsiteY3" fmla="*/ 387166 h 715522"/>
              <a:gd name="connsiteX4" fmla="*/ 7530848 w 7530847"/>
              <a:gd name="connsiteY4" fmla="*/ 715523 h 715522"/>
              <a:gd name="connsiteX5" fmla="*/ 0 w 7530847"/>
              <a:gd name="connsiteY5" fmla="*/ 715523 h 7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5522">
                <a:moveTo>
                  <a:pt x="0" y="715523"/>
                </a:moveTo>
                <a:lnTo>
                  <a:pt x="0" y="0"/>
                </a:lnTo>
                <a:lnTo>
                  <a:pt x="7143771" y="0"/>
                </a:lnTo>
                <a:cubicBezTo>
                  <a:pt x="7356908" y="0"/>
                  <a:pt x="7530848" y="173980"/>
                  <a:pt x="7530848" y="387166"/>
                </a:cubicBezTo>
                <a:lnTo>
                  <a:pt x="7530848" y="715523"/>
                </a:lnTo>
                <a:lnTo>
                  <a:pt x="0" y="715523"/>
                </a:lnTo>
                <a:close/>
              </a:path>
            </a:pathLst>
          </a:custGeom>
          <a:solidFill>
            <a:srgbClr val="F79037"/>
          </a:solidFill>
          <a:ln w="24491" cap="flat">
            <a:noFill/>
            <a:prstDash val="solid"/>
            <a:miter/>
          </a:ln>
        </p:spPr>
        <p:txBody>
          <a:bodyPr rtlCol="0" anchor="ctr"/>
          <a:lstStyle/>
          <a:p>
            <a:endParaRPr lang="en-US" b="0" i="0">
              <a:latin typeface="Calibri" panose="020F0502020204030204" pitchFamily="34" charset="0"/>
            </a:endParaRPr>
          </a:p>
        </p:txBody>
      </p:sp>
    </p:spTree>
    <p:extLst>
      <p:ext uri="{BB962C8B-B14F-4D97-AF65-F5344CB8AC3E}">
        <p14:creationId xmlns:p14="http://schemas.microsoft.com/office/powerpoint/2010/main" val="498135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 Type="http://schemas.openxmlformats.org/officeDocument/2006/relationships/slideLayout" Target="../slideLayouts/slideLayout6.xml"/><Relationship Id="rId16" Type="http://schemas.openxmlformats.org/officeDocument/2006/relationships/slideLayout" Target="../slideLayouts/slideLayout20.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slideLayout" Target="../slideLayouts/slideLayout1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0" name="Slide Number Placeholder 5">
            <a:extLst>
              <a:ext uri="{FF2B5EF4-FFF2-40B4-BE49-F238E27FC236}">
                <a16:creationId xmlns:a16="http://schemas.microsoft.com/office/drawing/2014/main" id="{27D4BD39-FC27-6B4F-AA5E-C3CF9179CB4A}"/>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sp>
        <p:nvSpPr>
          <p:cNvPr id="11" name="Text Box 5">
            <a:extLst>
              <a:ext uri="{FF2B5EF4-FFF2-40B4-BE49-F238E27FC236}">
                <a16:creationId xmlns:a16="http://schemas.microsoft.com/office/drawing/2014/main" id="{B22EC229-BE6D-DF49-9F4C-E3905A756919}"/>
              </a:ext>
            </a:extLst>
          </p:cNvPr>
          <p:cNvSpPr txBox="1"/>
          <p:nvPr userDrawn="1"/>
        </p:nvSpPr>
        <p:spPr>
          <a:xfrm>
            <a:off x="4930304" y="10192213"/>
            <a:ext cx="170785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endParaRPr lang="en-IE"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12" name="Straight Connector 11">
            <a:extLst>
              <a:ext uri="{FF2B5EF4-FFF2-40B4-BE49-F238E27FC236}">
                <a16:creationId xmlns:a16="http://schemas.microsoft.com/office/drawing/2014/main" id="{F1C28406-301D-E54B-8C38-673C769FFDD6}"/>
              </a:ext>
            </a:extLst>
          </p:cNvPr>
          <p:cNvCxnSpPr>
            <a:cxnSpLocks/>
          </p:cNvCxnSpPr>
          <p:nvPr userDrawn="1"/>
        </p:nvCxnSpPr>
        <p:spPr>
          <a:xfrm>
            <a:off x="0" y="10390466"/>
            <a:ext cx="4930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014926"/>
      </p:ext>
    </p:extLst>
  </p:cSld>
  <p:clrMap bg1="lt1" tx1="dk1" bg2="lt2" tx2="dk2" accent1="accent1" accent2="accent2" accent3="accent3" accent4="accent4" accent5="accent5" accent6="accent6" hlink="hlink" folHlink="folHlink"/>
  <p:sldLayoutIdLst>
    <p:sldLayoutId id="2147483931" r:id="rId1"/>
    <p:sldLayoutId id="2147483945" r:id="rId2"/>
    <p:sldLayoutId id="2147483946" r:id="rId3"/>
    <p:sldLayoutId id="2147483954" r:id="rId4"/>
  </p:sldLayoutIdLst>
  <p:hf hdr="0" ftr="0" dt="0"/>
  <p:txStyles>
    <p:titleStyle>
      <a:lvl1pPr algn="l" defTabSz="755934" rtl="0" eaLnBrk="1" latinLnBrk="0" hangingPunct="1">
        <a:lnSpc>
          <a:spcPct val="90000"/>
        </a:lnSpc>
        <a:spcBef>
          <a:spcPct val="0"/>
        </a:spcBef>
        <a:buNone/>
        <a:defRPr sz="3637" b="0" i="0" kern="1200">
          <a:solidFill>
            <a:srgbClr val="5C5C5C"/>
          </a:solidFill>
          <a:latin typeface="Calibri" panose="020F0502020204030204" pitchFamily="34" charset="0"/>
          <a:ea typeface="+mj-ea"/>
          <a:cs typeface="Calibri" panose="020F0502020204030204" pitchFamily="34" charset="0"/>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rgbClr val="5C5C5C"/>
          </a:solidFill>
          <a:latin typeface="Calibri" panose="020F0502020204030204" pitchFamily="34" charset="0"/>
          <a:ea typeface="+mn-ea"/>
          <a:cs typeface="Calibri" panose="020F0502020204030204" pitchFamily="34" charset="0"/>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rgbClr val="5C5C5C"/>
          </a:solidFill>
          <a:latin typeface="Calibri" panose="020F0502020204030204" pitchFamily="34" charset="0"/>
          <a:ea typeface="+mn-ea"/>
          <a:cs typeface="Calibri" panose="020F0502020204030204" pitchFamily="34" charset="0"/>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rgbClr val="5C5C5C"/>
          </a:solidFill>
          <a:latin typeface="Calibri" panose="020F0502020204030204" pitchFamily="34" charset="0"/>
          <a:ea typeface="+mn-ea"/>
          <a:cs typeface="Calibri" panose="020F0502020204030204" pitchFamily="34" charset="0"/>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rgbClr val="5C5C5C"/>
          </a:solidFill>
          <a:latin typeface="Calibri" panose="020F0502020204030204" pitchFamily="34" charset="0"/>
          <a:ea typeface="+mn-ea"/>
          <a:cs typeface="Calibri" panose="020F050202020403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BC872740-AF4D-0242-B897-B6428B3B26BF}"/>
              </a:ext>
            </a:extLst>
          </p:cNvPr>
          <p:cNvSpPr>
            <a:spLocks noGrp="1"/>
          </p:cNvSpPr>
          <p:nvPr>
            <p:ph type="sldNum" sz="quarter" idx="4"/>
          </p:nvPr>
        </p:nvSpPr>
        <p:spPr>
          <a:xfrm>
            <a:off x="6246356" y="10158647"/>
            <a:ext cx="988834" cy="465822"/>
          </a:xfrm>
          <a:prstGeom prst="rect">
            <a:avLst/>
          </a:prstGeom>
        </p:spPr>
        <p:txBody>
          <a:bodyPr vert="horz" lIns="91440" tIns="45720" rIns="91440" bIns="45720" rtlCol="0" anchor="ctr"/>
          <a:lstStyle>
            <a:lvl1pPr algn="r">
              <a:defRPr sz="700" b="0" i="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sp>
        <p:nvSpPr>
          <p:cNvPr id="5" name="Text Box 5">
            <a:extLst>
              <a:ext uri="{FF2B5EF4-FFF2-40B4-BE49-F238E27FC236}">
                <a16:creationId xmlns:a16="http://schemas.microsoft.com/office/drawing/2014/main" id="{3133791B-FD9C-F6C4-268A-F210E0F3F478}"/>
              </a:ext>
            </a:extLst>
          </p:cNvPr>
          <p:cNvSpPr txBox="1"/>
          <p:nvPr userDrawn="1"/>
        </p:nvSpPr>
        <p:spPr>
          <a:xfrm>
            <a:off x="4930304" y="10192213"/>
            <a:ext cx="1707858"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rPr>
              <a:t>Food for People – Planet – Profit</a:t>
            </a:r>
            <a:endParaRPr lang="en-IE" sz="900" b="0" i="0">
              <a:solidFill>
                <a:schemeClr val="tx1">
                  <a:lumMod val="65000"/>
                  <a:lumOff val="35000"/>
                </a:schemeClr>
              </a:solidFill>
              <a:effectLst/>
              <a:latin typeface="Calibri" panose="020F0502020204030204" pitchFamily="34" charset="0"/>
              <a:ea typeface="Open Sans" panose="020B060603050402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0DA34BFF-7D22-D520-6070-A74D8C98C903}"/>
              </a:ext>
            </a:extLst>
          </p:cNvPr>
          <p:cNvCxnSpPr>
            <a:cxnSpLocks/>
          </p:cNvCxnSpPr>
          <p:nvPr userDrawn="1"/>
        </p:nvCxnSpPr>
        <p:spPr>
          <a:xfrm>
            <a:off x="0" y="10390466"/>
            <a:ext cx="493030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856880"/>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52" r:id="rId6"/>
    <p:sldLayoutId id="2147483950" r:id="rId7"/>
    <p:sldLayoutId id="2147483939" r:id="rId8"/>
    <p:sldLayoutId id="2147483940" r:id="rId9"/>
    <p:sldLayoutId id="2147483953" r:id="rId10"/>
    <p:sldLayoutId id="2147483941" r:id="rId11"/>
    <p:sldLayoutId id="2147483951" r:id="rId12"/>
    <p:sldLayoutId id="2147483949" r:id="rId13"/>
    <p:sldLayoutId id="2147483942" r:id="rId14"/>
    <p:sldLayoutId id="2147483943" r:id="rId15"/>
    <p:sldLayoutId id="2147483948" r:id="rId16"/>
    <p:sldLayoutId id="2147483944" r:id="rId17"/>
  </p:sldLayoutIdLst>
  <p:hf hdr="0"/>
  <p:txStyles>
    <p:titleStyle>
      <a:lvl1pPr algn="l" defTabSz="2072941" rtl="0" eaLnBrk="1" latinLnBrk="0" hangingPunct="1">
        <a:lnSpc>
          <a:spcPct val="90000"/>
        </a:lnSpc>
        <a:spcBef>
          <a:spcPct val="0"/>
        </a:spcBef>
        <a:buNone/>
        <a:defRPr sz="9975" kern="1200">
          <a:solidFill>
            <a:srgbClr val="011E3B"/>
          </a:solidFill>
          <a:latin typeface="Poppins" pitchFamily="2" charset="77"/>
          <a:ea typeface="+mj-ea"/>
          <a:cs typeface="Poppins" pitchFamily="2" charset="77"/>
        </a:defRPr>
      </a:lvl1pPr>
    </p:titleStyle>
    <p:bodyStyle>
      <a:lvl1pPr marL="518236" indent="-518236" algn="l" defTabSz="2072941" rtl="0" eaLnBrk="1" latinLnBrk="0" hangingPunct="1">
        <a:lnSpc>
          <a:spcPct val="100000"/>
        </a:lnSpc>
        <a:spcBef>
          <a:spcPts val="2267"/>
        </a:spcBef>
        <a:buFont typeface="Arial" panose="020B0604020202020204" pitchFamily="34" charset="0"/>
        <a:buChar char="•"/>
        <a:defRPr sz="6349" kern="1200">
          <a:solidFill>
            <a:srgbClr val="011E3B"/>
          </a:solidFill>
          <a:latin typeface="Poppins" pitchFamily="2" charset="77"/>
          <a:ea typeface="+mn-ea"/>
          <a:cs typeface="Poppins" pitchFamily="2" charset="77"/>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941" rtl="0" eaLnBrk="1" latinLnBrk="0" hangingPunct="1">
        <a:defRPr sz="4080" kern="1200">
          <a:solidFill>
            <a:schemeClr val="tx1"/>
          </a:solidFill>
          <a:latin typeface="+mn-lt"/>
          <a:ea typeface="+mn-ea"/>
          <a:cs typeface="+mn-cs"/>
        </a:defRPr>
      </a:lvl1pPr>
      <a:lvl2pPr marL="1036469" algn="l" defTabSz="2072941" rtl="0" eaLnBrk="1" latinLnBrk="0" hangingPunct="1">
        <a:defRPr sz="4080" kern="1200">
          <a:solidFill>
            <a:schemeClr val="tx1"/>
          </a:solidFill>
          <a:latin typeface="+mn-lt"/>
          <a:ea typeface="+mn-ea"/>
          <a:cs typeface="+mn-cs"/>
        </a:defRPr>
      </a:lvl2pPr>
      <a:lvl3pPr marL="2072941" algn="l" defTabSz="2072941" rtl="0" eaLnBrk="1" latinLnBrk="0" hangingPunct="1">
        <a:defRPr sz="4080" kern="1200">
          <a:solidFill>
            <a:schemeClr val="tx1"/>
          </a:solidFill>
          <a:latin typeface="+mn-lt"/>
          <a:ea typeface="+mn-ea"/>
          <a:cs typeface="+mn-cs"/>
        </a:defRPr>
      </a:lvl3pPr>
      <a:lvl4pPr marL="3109412" algn="l" defTabSz="2072941" rtl="0" eaLnBrk="1" latinLnBrk="0" hangingPunct="1">
        <a:defRPr sz="4080" kern="1200">
          <a:solidFill>
            <a:schemeClr val="tx1"/>
          </a:solidFill>
          <a:latin typeface="+mn-lt"/>
          <a:ea typeface="+mn-ea"/>
          <a:cs typeface="+mn-cs"/>
        </a:defRPr>
      </a:lvl4pPr>
      <a:lvl5pPr marL="4145883" algn="l" defTabSz="2072941" rtl="0" eaLnBrk="1" latinLnBrk="0" hangingPunct="1">
        <a:defRPr sz="4080" kern="1200">
          <a:solidFill>
            <a:schemeClr val="tx1"/>
          </a:solidFill>
          <a:latin typeface="+mn-lt"/>
          <a:ea typeface="+mn-ea"/>
          <a:cs typeface="+mn-cs"/>
        </a:defRPr>
      </a:lvl5pPr>
      <a:lvl6pPr marL="5182352" algn="l" defTabSz="2072941" rtl="0" eaLnBrk="1" latinLnBrk="0" hangingPunct="1">
        <a:defRPr sz="4080" kern="1200">
          <a:solidFill>
            <a:schemeClr val="tx1"/>
          </a:solidFill>
          <a:latin typeface="+mn-lt"/>
          <a:ea typeface="+mn-ea"/>
          <a:cs typeface="+mn-cs"/>
        </a:defRPr>
      </a:lvl6pPr>
      <a:lvl7pPr marL="6218822" algn="l" defTabSz="2072941" rtl="0" eaLnBrk="1" latinLnBrk="0" hangingPunct="1">
        <a:defRPr sz="4080" kern="1200">
          <a:solidFill>
            <a:schemeClr val="tx1"/>
          </a:solidFill>
          <a:latin typeface="+mn-lt"/>
          <a:ea typeface="+mn-ea"/>
          <a:cs typeface="+mn-cs"/>
        </a:defRPr>
      </a:lvl7pPr>
      <a:lvl8pPr marL="7255294" algn="l" defTabSz="2072941" rtl="0" eaLnBrk="1" latinLnBrk="0" hangingPunct="1">
        <a:defRPr sz="4080" kern="1200">
          <a:solidFill>
            <a:schemeClr val="tx1"/>
          </a:solidFill>
          <a:latin typeface="+mn-lt"/>
          <a:ea typeface="+mn-ea"/>
          <a:cs typeface="+mn-cs"/>
        </a:defRPr>
      </a:lvl8pPr>
      <a:lvl9pPr marL="8291764" algn="l" defTabSz="2072941"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ethicsunwrapped.utexas.edu/" TargetMode="External"/><Relationship Id="rId7" Type="http://schemas.openxmlformats.org/officeDocument/2006/relationships/image" Target="../media/image24.png"/><Relationship Id="rId2" Type="http://schemas.openxmlformats.org/officeDocument/2006/relationships/image" Target="../media/image39.jpeg"/><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hyperlink" Target="https://www.bbc.co.uk/programmes/p01f0vzr" TargetMode="External"/><Relationship Id="rId4" Type="http://schemas.openxmlformats.org/officeDocument/2006/relationships/hyperlink" Target="https://www.youtube.com/playlist?list=PLtKNX4SfKpzWO2Yjvkp-hMS0gTI948pI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bing.com/ck/a?!&amp;&amp;p=64a57cf1774a12adJmltdHM9MTY3MTQ5NDQwMCZpZ3VpZD0yMTYwNDNlZC1lZjE1LTZmZDUtMTQ5OC01M2NjZWViZTZlZDEmaW5zaWQ9NTE5Mw&amp;ptn=3&amp;hsh=3&amp;fclid=216043ed-ef15-6fd5-1498-53cceebe6ed1&amp;psq=netflix&amp;u=a1aHR0cHM6Ly93d3cubmV0ZmxpeC5jb20v&amp;ntb=1" TargetMode="External"/><Relationship Id="rId1" Type="http://schemas.openxmlformats.org/officeDocument/2006/relationships/slideLayout" Target="../slideLayouts/slideLayout15.xml"/><Relationship Id="rId5" Type="http://schemas.openxmlformats.org/officeDocument/2006/relationships/image" Target="../media/image24.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image" Target="../media/image47.jpeg"/><Relationship Id="rId4" Type="http://schemas.openxmlformats.org/officeDocument/2006/relationships/hyperlink" Target="https://audiovisual.ec.europa.eu/en/video/I-196217?lg=IN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food.ec.europa.eu/horizontal-topics/farm-fork-strategy_en" TargetMode="Externa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hyperlink" Target="https://www.fairtradecertified.org/" TargetMode="External"/><Relationship Id="rId13" Type="http://schemas.openxmlformats.org/officeDocument/2006/relationships/image" Target="../media/image46.svg"/><Relationship Id="rId3" Type="http://schemas.openxmlformats.org/officeDocument/2006/relationships/hyperlink" Target="https://www.ecocert.com/en/certification-detail/organic-farming-europe-eu-n-848-2018" TargetMode="External"/><Relationship Id="rId7" Type="http://schemas.openxmlformats.org/officeDocument/2006/relationships/image" Target="../media/image50.png"/><Relationship Id="rId12" Type="http://schemas.openxmlformats.org/officeDocument/2006/relationships/image" Target="../media/image45.png"/><Relationship Id="rId2" Type="http://schemas.openxmlformats.org/officeDocument/2006/relationships/hyperlink" Target="https://www.iscc-system.org/certificates/all-certificates/" TargetMode="External"/><Relationship Id="rId16" Type="http://schemas.openxmlformats.org/officeDocument/2006/relationships/image" Target="../media/image24.png"/><Relationship Id="rId1" Type="http://schemas.openxmlformats.org/officeDocument/2006/relationships/slideLayout" Target="../slideLayouts/slideLayout9.xml"/><Relationship Id="rId6" Type="http://schemas.openxmlformats.org/officeDocument/2006/relationships/hyperlink" Target="https://www.rainforest-alliance.org/about/" TargetMode="External"/><Relationship Id="rId11" Type="http://schemas.openxmlformats.org/officeDocument/2006/relationships/image" Target="../media/image52.png"/><Relationship Id="rId5" Type="http://schemas.openxmlformats.org/officeDocument/2006/relationships/hyperlink" Target="https://docs.google.com/document/d/1qO2rq3juzAk_d17wZ8OT0pULwj-MvyAm/edit?usp=share_link&amp;ouid=107836455325722665013&amp;rtpof=true&amp;sd=true" TargetMode="External"/><Relationship Id="rId15" Type="http://schemas.openxmlformats.org/officeDocument/2006/relationships/hyperlink" Target="https://www.youtube.com/watch?v=IjCs8aMfZZw&amp;t=239s" TargetMode="External"/><Relationship Id="rId10" Type="http://schemas.openxmlformats.org/officeDocument/2006/relationships/hyperlink" Target="https://www.globalgap.org/uk_en/ggn-label/ggn-label-faq/" TargetMode="External"/><Relationship Id="rId4" Type="http://schemas.openxmlformats.org/officeDocument/2006/relationships/image" Target="../media/image49.png"/><Relationship Id="rId9" Type="http://schemas.openxmlformats.org/officeDocument/2006/relationships/image" Target="../media/image51.png"/><Relationship Id="rId14" Type="http://schemas.openxmlformats.org/officeDocument/2006/relationships/hyperlink" Target="https://www.youtube.com/watch?v=T29rRlu5xzI"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hyperlink" Target="https://ethical-food.eu/educators-guide-pt/" TargetMode="Externa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hyperlink" Target="https://web.archive.org/web/20210504164007/https:/ec.europa.eu/food/sites/food/files/safety/docs/f2f_action-plan_2020_strategy-info_en.pdf" TargetMode="External"/><Relationship Id="rId7" Type="http://schemas.openxmlformats.org/officeDocument/2006/relationships/image" Target="../media/image24.png"/><Relationship Id="rId2" Type="http://schemas.openxmlformats.org/officeDocument/2006/relationships/hyperlink" Target="https://audiovisual.ec.europa.eu/en/video/I-226229?lg=EN" TargetMode="External"/><Relationship Id="rId1" Type="http://schemas.openxmlformats.org/officeDocument/2006/relationships/slideLayout" Target="../slideLayouts/slideLayout12.xml"/><Relationship Id="rId6" Type="http://schemas.openxmlformats.org/officeDocument/2006/relationships/image" Target="../media/image56.jpeg"/><Relationship Id="rId5" Type="http://schemas.openxmlformats.org/officeDocument/2006/relationships/image" Target="../media/image40.png"/><Relationship Id="rId4" Type="http://schemas.openxmlformats.org/officeDocument/2006/relationships/hyperlink" Target="https://www.fao.org/3/y4671e/y4671e00.htm#Contents"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youtube.com/watch?v=hRkfFYvOLr8" TargetMode="External"/><Relationship Id="rId3" Type="http://schemas.openxmlformats.org/officeDocument/2006/relationships/image" Target="../media/image57.jpeg"/><Relationship Id="rId7" Type="http://schemas.openxmlformats.org/officeDocument/2006/relationships/image" Target="../media/image46.svg"/><Relationship Id="rId2" Type="http://schemas.openxmlformats.org/officeDocument/2006/relationships/hyperlink" Target="https://docs.google.com/document/d/1-E8kzYPqJ8Rw-KkJFR1ptx0QXH5DeZte/edit?usp=share_link&amp;ouid=107836455325722665013&amp;rtpof=true&amp;sd=true" TargetMode="External"/><Relationship Id="rId1" Type="http://schemas.openxmlformats.org/officeDocument/2006/relationships/slideLayout" Target="../slideLayouts/slideLayout9.xml"/><Relationship Id="rId6" Type="http://schemas.openxmlformats.org/officeDocument/2006/relationships/image" Target="../media/image45.png"/><Relationship Id="rId5" Type="http://schemas.openxmlformats.org/officeDocument/2006/relationships/image" Target="../media/image59.png"/><Relationship Id="rId4"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ts6fyUfOXLV0Zfdm8RE5pZDQ8GBkfwwR/edit?usp=share_link&amp;ouid=107836455325722665013&amp;rtpof=true&amp;sd=true" TargetMode="External"/><Relationship Id="rId2" Type="http://schemas.openxmlformats.org/officeDocument/2006/relationships/image" Target="../media/image60.jpeg"/><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ocs.google.com/document/d/13rr2xDPfb51hv6MVZ6wwb1_AhisthYSA/edit?usp=share_link&amp;ouid=107836455325722665013&amp;rtpof=true&amp;sd=true"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journalistsresource.org/studies/society/public-health/food-safety-united-states-research-roundup/" TargetMode="External"/><Relationship Id="rId2" Type="http://schemas.openxmlformats.org/officeDocument/2006/relationships/image" Target="../media/image61.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halalauthority.org/certification/" TargetMode="Externa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hyperlink" Target="https://glossarissimo.wordpress.com/2013/02/19/en-definitions-of-words-used-in-food-processing-arrow-scientific/" TargetMode="External"/><Relationship Id="rId4" Type="http://schemas.openxmlformats.org/officeDocument/2006/relationships/image" Target="../media/image62.jpeg"/></Relationships>
</file>

<file path=ppt/slides/_rels/slide29.xml.rels><?xml version="1.0" encoding="UTF-8" standalone="yes"?>
<Relationships xmlns="http://schemas.openxmlformats.org/package/2006/relationships"><Relationship Id="rId3" Type="http://schemas.openxmlformats.org/officeDocument/2006/relationships/hyperlink" Target="https://www.middleeastmonitor.com/20170123-child-labour-in-yemen/" TargetMode="External"/><Relationship Id="rId2" Type="http://schemas.openxmlformats.org/officeDocument/2006/relationships/image" Target="../media/image63.jpeg"/><Relationship Id="rId1" Type="http://schemas.openxmlformats.org/officeDocument/2006/relationships/slideLayout" Target="../slideLayouts/slideLayout16.xml"/><Relationship Id="rId5" Type="http://schemas.openxmlformats.org/officeDocument/2006/relationships/hyperlink" Target="http://www.thelondonfoodie.co.uk/2017/03/gourmet-tinned-fish-seafood-spanish.html" TargetMode="External"/><Relationship Id="rId4" Type="http://schemas.openxmlformats.org/officeDocument/2006/relationships/image" Target="../media/image64.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5.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image" Target="../media/image4.png"/><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14.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30.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hyperlink" Target="https://www.irishtimes.com/life-and-style/food-and-drink/why-are-there-so-few-women-chefs-1.4731442" TargetMode="External"/><Relationship Id="rId7" Type="http://schemas.openxmlformats.org/officeDocument/2006/relationships/hyperlink" Target="https://www.ilo.org/wcmsp5/groups/public/---dgreports/---dcomm/documents/genericdocument/wcms_865810.pdf" TargetMode="External"/><Relationship Id="rId2" Type="http://schemas.openxmlformats.org/officeDocument/2006/relationships/hyperlink" Target="https://core.ac.uk/download/pdf/19159084.pdf" TargetMode="External"/><Relationship Id="rId1" Type="http://schemas.openxmlformats.org/officeDocument/2006/relationships/slideLayout" Target="../slideLayouts/slideLayout12.xml"/><Relationship Id="rId6" Type="http://schemas.openxmlformats.org/officeDocument/2006/relationships/hyperlink" Target="https://osha.europa.eu/en" TargetMode="External"/><Relationship Id="rId5" Type="http://schemas.openxmlformats.org/officeDocument/2006/relationships/image" Target="../media/image40.png"/><Relationship Id="rId4" Type="http://schemas.openxmlformats.org/officeDocument/2006/relationships/hyperlink" Target="https://upserve.com/restaurant-insider/female-chefs-offer-ways-combat-gender-inequality-kitchen/" TargetMode="External"/><Relationship Id="rId9" Type="http://schemas.openxmlformats.org/officeDocument/2006/relationships/image" Target="../media/image2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fda.gov/safety/recalls-market-withdrawals-safety-alerts" TargetMode="Externa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docs.google.com/document/d/13GFNIeXZfDzBnrBg6lbfHbBHqUvrvSe1/edit?usp=share_link&amp;ouid=107836455325722665013&amp;rtpof=true&amp;sd=true" TargetMode="Externa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hyperlink" Target="https://docs.google.com/document/d/1JqcOemwQr30SOKu5wbJ7ftZcHLIthj4u/edit?usp=share_link&amp;ouid=107836455325722665013&amp;rtpof=true&amp;sd=true" TargetMode="External"/><Relationship Id="rId2" Type="http://schemas.openxmlformats.org/officeDocument/2006/relationships/hyperlink" Target="https://docs.google.com/document/d/1bC1NUlSc_0Ukv_OHlnD2MlxHo9UKP6F8/edit?usp=share_link&amp;ouid=107836455325722665013&amp;rtpof=true&amp;sd=true" TargetMode="Externa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s://docs.google.com/document/d/1qyJ9RfNvXELFa6S8UW1g-dZmMIrOMCx0/edit?usp=share_link&amp;ouid=107836455325722665013&amp;rtpof=true&amp;sd=true" TargetMode="Externa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8.jpeg"/><Relationship Id="rId7" Type="http://schemas.openxmlformats.org/officeDocument/2006/relationships/image" Target="../media/image70.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hyperlink" Target="https://www.bmj.com/content/370/bmj.m3173" TargetMode="External"/><Relationship Id="rId5" Type="http://schemas.openxmlformats.org/officeDocument/2006/relationships/image" Target="../media/image69.jpeg"/><Relationship Id="rId4" Type="http://schemas.openxmlformats.org/officeDocument/2006/relationships/hyperlink" Target="http://theconversation.com/food-traffic-lights-are-green-for-go-but-eu-holds-back-more-radical-measures-15403"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ebgate.ec.europa.eu/rasff-window/screen/search" TargetMode="External"/><Relationship Id="rId2" Type="http://schemas.openxmlformats.org/officeDocument/2006/relationships/hyperlink" Target="https://audiovisual.ec.europa.eu/en/video/I-226232?lg=EN" TargetMode="External"/><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72.jpe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hyperlink" Target="http://www.foodinnovation.how/" TargetMode="External"/><Relationship Id="rId2" Type="http://schemas.openxmlformats.org/officeDocument/2006/relationships/image" Target="../media/image73.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https://silolondon.com/" TargetMode="External"/><Relationship Id="rId2" Type="http://schemas.openxmlformats.org/officeDocument/2006/relationships/image" Target="../media/image40.pn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74.jpeg"/><Relationship Id="rId4" Type="http://schemas.openxmlformats.org/officeDocument/2006/relationships/hyperlink" Target="https://nammushroom.com/pages/sobre-nos" TargetMode="External"/></Relationships>
</file>

<file path=ppt/slides/_rels/slide4.xml.rels><?xml version="1.0" encoding="UTF-8" standalone="yes"?>
<Relationships xmlns="http://schemas.openxmlformats.org/package/2006/relationships"><Relationship Id="rId8" Type="http://schemas.openxmlformats.org/officeDocument/2006/relationships/slide" Target="slide62.xml"/><Relationship Id="rId3" Type="http://schemas.openxmlformats.org/officeDocument/2006/relationships/slide" Target="slide16.xml"/><Relationship Id="rId7" Type="http://schemas.openxmlformats.org/officeDocument/2006/relationships/slide" Target="slide61.xml"/><Relationship Id="rId2" Type="http://schemas.openxmlformats.org/officeDocument/2006/relationships/slide" Target="slide10.xml"/><Relationship Id="rId1" Type="http://schemas.openxmlformats.org/officeDocument/2006/relationships/slideLayout" Target="../slideLayouts/slideLayout3.xml"/><Relationship Id="rId6" Type="http://schemas.openxmlformats.org/officeDocument/2006/relationships/slide" Target="slide50.xml"/><Relationship Id="rId5" Type="http://schemas.openxmlformats.org/officeDocument/2006/relationships/slide" Target="slide46.xml"/><Relationship Id="rId4" Type="http://schemas.openxmlformats.org/officeDocument/2006/relationships/slide" Target="slide25.xml"/><Relationship Id="rId9" Type="http://schemas.openxmlformats.org/officeDocument/2006/relationships/image" Target="../media/image24.png"/></Relationships>
</file>

<file path=ppt/slides/_rels/slide40.xml.rels><?xml version="1.0" encoding="UTF-8" standalone="yes"?>
<Relationships xmlns="http://schemas.openxmlformats.org/package/2006/relationships"><Relationship Id="rId3" Type="http://schemas.openxmlformats.org/officeDocument/2006/relationships/hyperlink" Target="https://environment.ec.europa.eu/strategy/plastics-strategy_en" TargetMode="External"/><Relationship Id="rId2" Type="http://schemas.openxmlformats.org/officeDocument/2006/relationships/image" Target="../media/image75.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hyperlink" Target="https://docs.google.com/document/d/1wOFPBkUmMG2Hh41hLc79x2RHdxlF_aA-/edit?usp=share_link&amp;ouid=107836455325722665013&amp;rtpof=true&amp;sd=true" TargetMode="Externa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8" Type="http://schemas.openxmlformats.org/officeDocument/2006/relationships/hyperlink" Target="https://www.youtube.com/watch?v=_6xlNyWPpB8&amp;list=RDCMUCsooa4yRKGN_zEE8iknghZA&amp;index=2" TargetMode="External"/><Relationship Id="rId3" Type="http://schemas.openxmlformats.org/officeDocument/2006/relationships/hyperlink" Target="https://webgate.ec.europa.eu/rasff-window/screen/search" TargetMode="External"/><Relationship Id="rId7" Type="http://schemas.openxmlformats.org/officeDocument/2006/relationships/image" Target="../media/image79.jpeg"/><Relationship Id="rId2" Type="http://schemas.openxmlformats.org/officeDocument/2006/relationships/slideLayout" Target="../slideLayouts/slideLayout12.xml"/><Relationship Id="rId1" Type="http://schemas.openxmlformats.org/officeDocument/2006/relationships/video" Target="https://www.youtube.com/embed/_6xlNyWPpB8?feature=oembed" TargetMode="External"/><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40.png"/><Relationship Id="rId9" Type="http://schemas.openxmlformats.org/officeDocument/2006/relationships/image" Target="../media/image8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hyperlink" Target="https://docs.google.com/document/d/1TxHq3IHF_DPRtoa6nWLUuitiGeKp-7QF/edit?usp=share_link&amp;ouid=107836455325722665013&amp;rtpof=true&amp;sd=true" TargetMode="Externa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hyperlink" Target="https://www.bing.com/videos/search?q=short+food+supply+chain&amp;ru=%2fvideos%2fsearch%3fq%3dshort%2bfood%2bsupply%2bchain%26FORM%3dHDRSC4&amp;view=detail&amp;mid=4422EBE8A958271E36B84422EBE8A958271E36B8&amp;rvsmid=C4BC7DE694E881D2D529C4BC7DE694E881D2D529&amp;FORM=VDRVRV" TargetMode="External"/><Relationship Id="rId7" Type="http://schemas.openxmlformats.org/officeDocument/2006/relationships/image" Target="../media/image82.jpeg"/><Relationship Id="rId2" Type="http://schemas.openxmlformats.org/officeDocument/2006/relationships/slideLayout" Target="../slideLayouts/slideLayout12.xml"/><Relationship Id="rId1" Type="http://schemas.openxmlformats.org/officeDocument/2006/relationships/video" Target="https://www.youtube.com/embed/o9VJBnisQEo?feature=oembed" TargetMode="External"/><Relationship Id="rId6" Type="http://schemas.openxmlformats.org/officeDocument/2006/relationships/image" Target="../media/image40.png"/><Relationship Id="rId5" Type="http://schemas.openxmlformats.org/officeDocument/2006/relationships/hyperlink" Target="https://docslib.org/doc/12142127/slow-foods-contribution-to-the-debate-on-the-sustainability-of-the" TargetMode="External"/><Relationship Id="rId10" Type="http://schemas.openxmlformats.org/officeDocument/2006/relationships/image" Target="../media/image24.png"/><Relationship Id="rId4" Type="http://schemas.openxmlformats.org/officeDocument/2006/relationships/hyperlink" Target="https://www.eufic.org/en/food-production/article/short-food-supply-chains-reconnecting-producers-and-consumers" TargetMode="External"/><Relationship Id="rId9" Type="http://schemas.openxmlformats.org/officeDocument/2006/relationships/image" Target="../media/image84.jpeg"/></Relationships>
</file>

<file path=ppt/slides/_rels/slide4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9.xml"/><Relationship Id="rId4" Type="http://schemas.openxmlformats.org/officeDocument/2006/relationships/hyperlink" Target="https://youtu.be/9rkE-gAUhBk"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hyperlink" Target="https://www.reuters.com/article/us-eu-copyright-netherlands-food-idUSKCN1NI1IN" TargetMode="External"/><Relationship Id="rId2" Type="http://schemas.openxmlformats.org/officeDocument/2006/relationships/image" Target="../media/image8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wllXY322K7Q" TargetMode="External"/><Relationship Id="rId2" Type="http://schemas.openxmlformats.org/officeDocument/2006/relationships/image" Target="../media/image88.png"/><Relationship Id="rId1" Type="http://schemas.openxmlformats.org/officeDocument/2006/relationships/slideLayout" Target="../slideLayouts/slideLayout10.xml"/><Relationship Id="rId4" Type="http://schemas.openxmlformats.org/officeDocument/2006/relationships/hyperlink" Target="https://www.youtube.com/watch?v=KaYbwbkeC4w"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foodinnovation.how" TargetMode="External"/><Relationship Id="rId2" Type="http://schemas.openxmlformats.org/officeDocument/2006/relationships/image" Target="../media/image89.png"/><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53.xml.rels><?xml version="1.0" encoding="UTF-8" standalone="yes"?>
<Relationships xmlns="http://schemas.openxmlformats.org/package/2006/relationships"><Relationship Id="rId3" Type="http://schemas.openxmlformats.org/officeDocument/2006/relationships/hyperlink" Target="https://goodsense.co.nz/junk-food-marketers-culpable-for-childhood-obesity/" TargetMode="External"/><Relationship Id="rId2" Type="http://schemas.openxmlformats.org/officeDocument/2006/relationships/image" Target="../media/image40.png"/><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hyperlink" Target="https://www.youtube.com/watch?v=UbgrvX-0nEQ"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ethicalconsumer.org/" TargetMode="External"/><Relationship Id="rId1" Type="http://schemas.openxmlformats.org/officeDocument/2006/relationships/slideLayout" Target="../slideLayouts/slideLayout9.xml"/><Relationship Id="rId6" Type="http://schemas.openxmlformats.org/officeDocument/2006/relationships/image" Target="../media/image24.png"/><Relationship Id="rId5" Type="http://schemas.openxmlformats.org/officeDocument/2006/relationships/hyperlink" Target="https://www.youtube.com/watch?v=TLga8qAOLvI" TargetMode="External"/><Relationship Id="rId4" Type="http://schemas.openxmlformats.org/officeDocument/2006/relationships/image" Target="../media/image46.svg"/></Relationships>
</file>

<file path=ppt/slides/_rels/slide5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40.png"/><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jpe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8" Type="http://schemas.openxmlformats.org/officeDocument/2006/relationships/hyperlink" Target="http://www.evocco.con/" TargetMode="External"/><Relationship Id="rId3" Type="http://schemas.openxmlformats.org/officeDocument/2006/relationships/image" Target="../media/image40.png"/><Relationship Id="rId7" Type="http://schemas.openxmlformats.org/officeDocument/2006/relationships/image" Target="../media/image96.jpeg"/><Relationship Id="rId2" Type="http://schemas.openxmlformats.org/officeDocument/2006/relationships/hyperlink" Target="https://doi.org/10.1177/1368430219861848" TargetMode="External"/><Relationship Id="rId1" Type="http://schemas.openxmlformats.org/officeDocument/2006/relationships/slideLayout" Target="../slideLayouts/slideLayout12.xml"/><Relationship Id="rId6" Type="http://schemas.openxmlformats.org/officeDocument/2006/relationships/image" Target="../media/image95.png"/><Relationship Id="rId5" Type="http://schemas.openxmlformats.org/officeDocument/2006/relationships/hyperlink" Target="https://www.evocco.com/" TargetMode="External"/><Relationship Id="rId4" Type="http://schemas.openxmlformats.org/officeDocument/2006/relationships/image" Target="../media/image83.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s://www.earlymoderntexts.com/assets/pdfs/bentham1780.pdf" TargetMode="External"/><Relationship Id="rId2" Type="http://schemas.openxmlformats.org/officeDocument/2006/relationships/hyperlink" Target="https://www.ama.org/the-definition-of-marketing-what-is-marketing/" TargetMode="External"/><Relationship Id="rId1" Type="http://schemas.openxmlformats.org/officeDocument/2006/relationships/slideLayout" Target="../slideLayouts/slideLayout13.xml"/><Relationship Id="rId5" Type="http://schemas.openxmlformats.org/officeDocument/2006/relationships/hyperlink" Target="https://patentexperts.org/patent/how-to-get-a-patent/food-patent/" TargetMode="External"/><Relationship Id="rId4" Type="http://schemas.openxmlformats.org/officeDocument/2006/relationships/hyperlink" Target="https://www.beyondmeat.com/en-US/mission/"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web.archive.org/web/20210504164007/https:/ec.europa.eu/food/sites/food/files/safety/docs/f2f_action-plan_2020_strategy-info_en.pdf" TargetMode="External"/><Relationship Id="rId3" Type="http://schemas.openxmlformats.org/officeDocument/2006/relationships/hyperlink" Target="https://www.coca-cola.co.uk/our-business/faqs/is-the-coca-cola-formula-kept-secret-because-the-company-has-something-to-hide" TargetMode="External"/><Relationship Id="rId7" Type="http://schemas.openxmlformats.org/officeDocument/2006/relationships/hyperlink" Target="https://ifst.onlinelibrary.wiley.com/doi/full/10.1002/fsat.3401_11.x" TargetMode="External"/><Relationship Id="rId2" Type="http://schemas.openxmlformats.org/officeDocument/2006/relationships/hyperlink" Target="https://www.cancer.org.au/cancer-information/causes-and-prevention/diet-and-exercise/meat-and-cancer-risk" TargetMode="External"/><Relationship Id="rId1" Type="http://schemas.openxmlformats.org/officeDocument/2006/relationships/slideLayout" Target="../slideLayouts/slideLayout14.xml"/><Relationship Id="rId6" Type="http://schemas.openxmlformats.org/officeDocument/2006/relationships/hyperlink" Target="https://curia.europa.eu/jcms/upload/docs/application/pdf/2018-11/cp180171en.pdf" TargetMode="External"/><Relationship Id="rId5" Type="http://schemas.openxmlformats.org/officeDocument/2006/relationships/hyperlink" Target="https://www.law.cornell.edu/wex/trade_dress#:~:text=Definition,identifying%20function%20as%20a%20trademark" TargetMode="External"/><Relationship Id="rId4" Type="http://schemas.openxmlformats.org/officeDocument/2006/relationships/hyperlink" Target="https://www.law.cornell.edu/wex/original_work_of_authorship" TargetMode="External"/><Relationship Id="rId9" Type="http://schemas.openxmlformats.org/officeDocument/2006/relationships/hyperlink" Target="https://www.eea.europa.eu/ims/greenhouse-gas-emissions-from-transport"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www.fao.org/3/i2697e/i2697e.pdf" TargetMode="External"/><Relationship Id="rId3" Type="http://schemas.openxmlformats.org/officeDocument/2006/relationships/hyperlink" Target="https://single-market-economy.ec.europa.eu/sectors/food-and-drink-industry/competitiveness-european-food-industry/forum-better-functioning-food-supply-chain_en" TargetMode="External"/><Relationship Id="rId7" Type="http://schemas.openxmlformats.org/officeDocument/2006/relationships/hyperlink" Target="https://www.fao.org/fileadmin/templates/wsfs/docs/Issues_papers/HLEF2050_Global_Agriculture.pdf" TargetMode="External"/><Relationship Id="rId2" Type="http://schemas.openxmlformats.org/officeDocument/2006/relationships/hyperlink" Target="https://single-market-economy.ec.europa.eu/sectors/food-and-drink-industry_en" TargetMode="External"/><Relationship Id="rId1" Type="http://schemas.openxmlformats.org/officeDocument/2006/relationships/slideLayout" Target="../slideLayouts/slideLayout14.xml"/><Relationship Id="rId6" Type="http://schemas.openxmlformats.org/officeDocument/2006/relationships/hyperlink" Target="https://www.fao.org/3/y4671e/y4671e00.htm#Contents" TargetMode="External"/><Relationship Id="rId5" Type="http://schemas.openxmlformats.org/officeDocument/2006/relationships/hyperlink" Target="https://www.eufic.org/en/food-production/article/short-food-supply-chains-reconnecting-producers-and-consumers" TargetMode="External"/><Relationship Id="rId10" Type="http://schemas.openxmlformats.org/officeDocument/2006/relationships/hyperlink" Target="https://www.fda.gov/food/consumers/food-loss-and-waste" TargetMode="External"/><Relationship Id="rId4" Type="http://schemas.openxmlformats.org/officeDocument/2006/relationships/hyperlink" Target="https://ec.europa.eu/docsroom/documents/36045/attachments/1/translations/en/renditions/native" TargetMode="External"/><Relationship Id="rId9" Type="http://schemas.openxmlformats.org/officeDocument/2006/relationships/hyperlink" Target="https://www.fao.org/sustainable-development-goals/goals/goal-12/en/"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youtu.be/wWZi-8Wji7M" TargetMode="External"/><Relationship Id="rId3" Type="http://schemas.openxmlformats.org/officeDocument/2006/relationships/hyperlink" Target="http://dx.doi.org/10.3390/su11092638" TargetMode="External"/><Relationship Id="rId7" Type="http://schemas.openxmlformats.org/officeDocument/2006/relationships/hyperlink" Target="https://youtu.be/-FrZl22_79Q" TargetMode="External"/><Relationship Id="rId2" Type="http://schemas.openxmlformats.org/officeDocument/2006/relationships/hyperlink" Target="https://halalauthority.org/certification/" TargetMode="External"/><Relationship Id="rId1" Type="http://schemas.openxmlformats.org/officeDocument/2006/relationships/slideLayout" Target="../slideLayouts/slideLayout14.xml"/><Relationship Id="rId6" Type="http://schemas.openxmlformats.org/officeDocument/2006/relationships/hyperlink" Target="https://www.aiga.org/sites/default/files/2021-02/Trademark_Trade_Dress_2019.pdf" TargetMode="External"/><Relationship Id="rId5" Type="http://schemas.openxmlformats.org/officeDocument/2006/relationships/hyperlink" Target="https://www.inta.org/topics/trade-dress/" TargetMode="External"/><Relationship Id="rId10" Type="http://schemas.openxmlformats.org/officeDocument/2006/relationships/hyperlink" Target="https://youtu.be/NMblKpkKYao" TargetMode="External"/><Relationship Id="rId4" Type="http://schemas.openxmlformats.org/officeDocument/2006/relationships/hyperlink" Target="https://www.ilo.org/ipec/Informationresources/WCMS_797515/lang--en/index.htm" TargetMode="External"/><Relationship Id="rId9" Type="http://schemas.openxmlformats.org/officeDocument/2006/relationships/hyperlink" Target="https://youtu.be/EY6Cgp5nd_c"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s://enb.iisd.org/consume/oslo004.html" TargetMode="External"/><Relationship Id="rId2" Type="http://schemas.openxmlformats.org/officeDocument/2006/relationships/hyperlink" Target="https://education.nationalgeographic.org/resource/sustainable-fishing" TargetMode="External"/><Relationship Id="rId1" Type="http://schemas.openxmlformats.org/officeDocument/2006/relationships/slideLayout" Target="../slideLayouts/slideLayout14.xml"/><Relationship Id="rId6" Type="http://schemas.openxmlformats.org/officeDocument/2006/relationships/hyperlink" Target="https://www.peta.org/features/what-is-speciesism/" TargetMode="External"/><Relationship Id="rId5" Type="http://schemas.openxmlformats.org/officeDocument/2006/relationships/hyperlink" Target="https://eu.boell.org/en/PesticideAtlas" TargetMode="External"/><Relationship Id="rId4" Type="http://schemas.openxmlformats.org/officeDocument/2006/relationships/hyperlink" Target="https://doi.org/10.1111/nure.12001" TargetMode="External"/></Relationships>
</file>

<file path=ppt/slides/_rels/slide67.xml.rels><?xml version="1.0" encoding="UTF-8" standalone="yes"?>
<Relationships xmlns="http://schemas.openxmlformats.org/package/2006/relationships"><Relationship Id="rId8" Type="http://schemas.openxmlformats.org/officeDocument/2006/relationships/hyperlink" Target="https://www.epa.gov/greenvehicles/fast-facts-transportation-greenhouse-gas-emissions" TargetMode="External"/><Relationship Id="rId3" Type="http://schemas.openxmlformats.org/officeDocument/2006/relationships/hyperlink" Target="https://docslib.org/doc/12142127/slow-foods-contribution-to-the-debate-on-the-sustainability-of-the" TargetMode="External"/><Relationship Id="rId7" Type="http://schemas.openxmlformats.org/officeDocument/2006/relationships/hyperlink" Target="https://www.copyright.gov/what-is-copyright/" TargetMode="External"/><Relationship Id="rId2" Type="http://schemas.openxmlformats.org/officeDocument/2006/relationships/hyperlink" Target="https://doi.org/10.1007/978-3-642-28036-8_119" TargetMode="External"/><Relationship Id="rId1" Type="http://schemas.openxmlformats.org/officeDocument/2006/relationships/slideLayout" Target="../slideLayouts/slideLayout14.xml"/><Relationship Id="rId6" Type="http://schemas.openxmlformats.org/officeDocument/2006/relationships/hyperlink" Target="https://economictimes.indiatimes.com/definition/fair-trade-price" TargetMode="External"/><Relationship Id="rId5" Type="http://schemas.openxmlformats.org/officeDocument/2006/relationships/hyperlink" Target="https://www.ft.com/content/d8677261-e136-4969-bd5f-a19a539cbdbc" TargetMode="External"/><Relationship Id="rId10" Type="http://schemas.openxmlformats.org/officeDocument/2006/relationships/hyperlink" Target="https://www.un.org/sustainabledevelopment/sustainable-consumption-production/" TargetMode="External"/><Relationship Id="rId4" Type="http://schemas.openxmlformats.org/officeDocument/2006/relationships/hyperlink" Target="https://www.aicr.org/resources/blog/processed-meat-and-cancer/" TargetMode="External"/><Relationship Id="rId9" Type="http://schemas.openxmlformats.org/officeDocument/2006/relationships/hyperlink" Target="https://www.uspto.gov/web/offices/ac/ido/oeip/taf/data/patdesc.htm"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https://live.worldbank.org/events/healthy-diets-affordable" TargetMode="External"/><Relationship Id="rId3" Type="http://schemas.openxmlformats.org/officeDocument/2006/relationships/hyperlink" Target="https://youtu.be/hACdhD_kes8" TargetMode="External"/><Relationship Id="rId7" Type="http://schemas.openxmlformats.org/officeDocument/2006/relationships/hyperlink" Target="https://www.wipo.int/about-ip/en/" TargetMode="External"/><Relationship Id="rId2" Type="http://schemas.openxmlformats.org/officeDocument/2006/relationships/hyperlink" Target="https://doi.org/10.3389/fpsyg.2020.01603" TargetMode="External"/><Relationship Id="rId1" Type="http://schemas.openxmlformats.org/officeDocument/2006/relationships/slideLayout" Target="../slideLayouts/slideLayout14.xml"/><Relationship Id="rId6" Type="http://schemas.openxmlformats.org/officeDocument/2006/relationships/hyperlink" Target="https://www.who.int/publications/i/item/9789241500210" TargetMode="External"/><Relationship Id="rId5" Type="http://schemas.openxmlformats.org/officeDocument/2006/relationships/hyperlink" Target="https://www.wcrf.org/diet-activity-and-cancer/risk-factors/wholegrains-vegetables-fruit-and-cancer-risk/" TargetMode="External"/><Relationship Id="rId10" Type="http://schemas.openxmlformats.org/officeDocument/2006/relationships/hyperlink" Target="https://doi.org/10.3390/su12052074" TargetMode="External"/><Relationship Id="rId4" Type="http://schemas.openxmlformats.org/officeDocument/2006/relationships/hyperlink" Target="https://youtu.be/3HAMk_ZYO7g" TargetMode="External"/><Relationship Id="rId9" Type="http://schemas.openxmlformats.org/officeDocument/2006/relationships/hyperlink" Target="https://www.worldbank.org/en/topic/agriculture/brief/food-security-update" TargetMode="External"/></Relationships>
</file>

<file path=ppt/slides/_rels/slide69.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www.momentumconsulting.ie/" TargetMode="External"/><Relationship Id="rId13" Type="http://schemas.openxmlformats.org/officeDocument/2006/relationships/image" Target="../media/image34.png"/><Relationship Id="rId18" Type="http://schemas.openxmlformats.org/officeDocument/2006/relationships/image" Target="../media/image24.png"/><Relationship Id="rId3" Type="http://schemas.openxmlformats.org/officeDocument/2006/relationships/image" Target="../media/image29.png"/><Relationship Id="rId7" Type="http://schemas.openxmlformats.org/officeDocument/2006/relationships/image" Target="../media/image31.png"/><Relationship Id="rId12" Type="http://schemas.openxmlformats.org/officeDocument/2006/relationships/hyperlink" Target="http://www.euei.dk/" TargetMode="External"/><Relationship Id="rId17" Type="http://schemas.openxmlformats.org/officeDocument/2006/relationships/image" Target="../media/image38.png"/><Relationship Id="rId2" Type="http://schemas.openxmlformats.org/officeDocument/2006/relationships/hyperlink" Target="https://www.savonia.fi/" TargetMode="External"/><Relationship Id="rId16" Type="http://schemas.openxmlformats.org/officeDocument/2006/relationships/image" Target="../media/image37.emf"/><Relationship Id="rId1" Type="http://schemas.openxmlformats.org/officeDocument/2006/relationships/slideLayout" Target="../slideLayouts/slideLayout14.xml"/><Relationship Id="rId6" Type="http://schemas.openxmlformats.org/officeDocument/2006/relationships/hyperlink" Target="https://portal3.ipb.pt/index.php/pt/ipb" TargetMode="External"/><Relationship Id="rId11" Type="http://schemas.openxmlformats.org/officeDocument/2006/relationships/image" Target="../media/image33.png"/><Relationship Id="rId5" Type="http://schemas.openxmlformats.org/officeDocument/2006/relationships/image" Target="../media/image30.png"/><Relationship Id="rId15" Type="http://schemas.openxmlformats.org/officeDocument/2006/relationships/image" Target="../media/image36.png"/><Relationship Id="rId10" Type="http://schemas.openxmlformats.org/officeDocument/2006/relationships/hyperlink" Target="https://biainnovatorcampus.ie/" TargetMode="External"/><Relationship Id="rId4" Type="http://schemas.openxmlformats.org/officeDocument/2006/relationships/hyperlink" Target="https://www.antalya.edu.tr/en" TargetMode="External"/><Relationship Id="rId9" Type="http://schemas.openxmlformats.org/officeDocument/2006/relationships/image" Target="../media/image32.png"/><Relationship Id="rId14" Type="http://schemas.openxmlformats.org/officeDocument/2006/relationships/image" Target="../media/image35.png"/></Relationships>
</file>

<file path=ppt/slides/_rels/slide70.xml.rels><?xml version="1.0" encoding="UTF-8" standalone="yes"?>
<Relationships xmlns="http://schemas.openxmlformats.org/package/2006/relationships"><Relationship Id="rId3" Type="http://schemas.openxmlformats.org/officeDocument/2006/relationships/hyperlink" Target="https://twitter.com/EthicalFoodEnt1" TargetMode="External"/><Relationship Id="rId7" Type="http://schemas.openxmlformats.org/officeDocument/2006/relationships/hyperlink" Target="https://www.linkedin.com/company/80257426/admin/" TargetMode="External"/><Relationship Id="rId2" Type="http://schemas.openxmlformats.org/officeDocument/2006/relationships/hyperlink" Target="http://www.ethical-food.eu/" TargetMode="External"/><Relationship Id="rId1" Type="http://schemas.openxmlformats.org/officeDocument/2006/relationships/slideLayout" Target="../slideLayouts/slideLayout2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hyperlink" Target="https://www.facebook.com/efe.erasmus.projec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81D373-CF2C-984D-B7D8-B76F08852129}"/>
              </a:ext>
            </a:extLst>
          </p:cNvPr>
          <p:cNvSpPr>
            <a:spLocks noGrp="1"/>
          </p:cNvSpPr>
          <p:nvPr>
            <p:ph type="body" sz="quarter" idx="16"/>
          </p:nvPr>
        </p:nvSpPr>
        <p:spPr>
          <a:xfrm>
            <a:off x="3562066" y="2559301"/>
            <a:ext cx="3684895" cy="1224685"/>
          </a:xfrm>
        </p:spPr>
        <p:txBody>
          <a:bodyPr/>
          <a:lstStyle/>
          <a:p>
            <a:pPr algn="l" rtl="0"/>
            <a:r>
              <a:rPr lang="en-US"/>
              <a:t>GUIA DO EDUCADOR</a:t>
            </a:r>
            <a:endParaRPr lang="en-US" sz="3000" b="0"/>
          </a:p>
        </p:txBody>
      </p:sp>
      <p:sp>
        <p:nvSpPr>
          <p:cNvPr id="8" name="TextBox 7">
            <a:extLst>
              <a:ext uri="{FF2B5EF4-FFF2-40B4-BE49-F238E27FC236}">
                <a16:creationId xmlns:a16="http://schemas.microsoft.com/office/drawing/2014/main" id="{B4F097F3-BBEB-62E7-0DD4-2677E05E0F5B}"/>
              </a:ext>
            </a:extLst>
          </p:cNvPr>
          <p:cNvSpPr txBox="1"/>
          <p:nvPr/>
        </p:nvSpPr>
        <p:spPr>
          <a:xfrm>
            <a:off x="3562066" y="4373602"/>
            <a:ext cx="3402260" cy="1200329"/>
          </a:xfrm>
          <a:prstGeom prst="rect">
            <a:avLst/>
          </a:prstGeom>
          <a:noFill/>
        </p:spPr>
        <p:txBody>
          <a:bodyPr wrap="square">
            <a:spAutoFit/>
          </a:bodyPr>
          <a:lstStyle/>
          <a:p>
            <a:pPr algn="l" rtl="0"/>
            <a:r>
              <a:rPr lang="en-US" sz="2400" b="0" dirty="0"/>
              <a:t>para </a:t>
            </a:r>
            <a:r>
              <a:rPr lang="en-US" sz="2400" b="0" dirty="0" err="1"/>
              <a:t>Promotores</a:t>
            </a:r>
            <a:r>
              <a:rPr lang="en-US" sz="2400" b="0" dirty="0"/>
              <a:t> &amp; </a:t>
            </a:r>
            <a:r>
              <a:rPr lang="en-US" sz="2400" b="0" dirty="0" err="1"/>
              <a:t>Facilitadores</a:t>
            </a:r>
            <a:r>
              <a:rPr lang="en-US" sz="2400" b="0" dirty="0"/>
              <a:t> de Alimentos </a:t>
            </a:r>
            <a:r>
              <a:rPr lang="en-US" sz="2400" b="0" dirty="0" err="1"/>
              <a:t>Éticos</a:t>
            </a:r>
            <a:endParaRPr lang="en-IE" sz="2400" dirty="0"/>
          </a:p>
        </p:txBody>
      </p:sp>
      <p:sp>
        <p:nvSpPr>
          <p:cNvPr id="9" name="TextBox 8">
            <a:extLst>
              <a:ext uri="{FF2B5EF4-FFF2-40B4-BE49-F238E27FC236}">
                <a16:creationId xmlns:a16="http://schemas.microsoft.com/office/drawing/2014/main" id="{946C4B91-2F1E-2B6C-9D51-90C6ACA4A35C}"/>
              </a:ext>
            </a:extLst>
          </p:cNvPr>
          <p:cNvSpPr txBox="1"/>
          <p:nvPr/>
        </p:nvSpPr>
        <p:spPr>
          <a:xfrm>
            <a:off x="914400" y="7151426"/>
            <a:ext cx="1023582" cy="246221"/>
          </a:xfrm>
          <a:prstGeom prst="rect">
            <a:avLst/>
          </a:prstGeom>
          <a:noFill/>
        </p:spPr>
        <p:txBody>
          <a:bodyPr wrap="square" rtlCol="0">
            <a:spAutoFit/>
          </a:bodyPr>
          <a:lstStyle/>
          <a:p>
            <a:pPr algn="ctr" rtl="0"/>
            <a:r>
              <a:rPr lang="en-IE" sz="1000"/>
              <a:t>2022 - 2023</a:t>
            </a:r>
          </a:p>
        </p:txBody>
      </p:sp>
      <p:pic>
        <p:nvPicPr>
          <p:cNvPr id="3" name="Picture 1">
            <a:extLst>
              <a:ext uri="{FF2B5EF4-FFF2-40B4-BE49-F238E27FC236}">
                <a16:creationId xmlns:a16="http://schemas.microsoft.com/office/drawing/2014/main" id="{986EC543-959D-4C9A-6DB6-B673EC7E5B6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5782536"/>
            <a:ext cx="5759354" cy="2727701"/>
          </a:xfrm>
          <a:prstGeom prst="rect">
            <a:avLst/>
          </a:prstGeom>
        </p:spPr>
      </p:pic>
      <p:sp>
        <p:nvSpPr>
          <p:cNvPr id="5" name="TextBox 4">
            <a:extLst>
              <a:ext uri="{FF2B5EF4-FFF2-40B4-BE49-F238E27FC236}">
                <a16:creationId xmlns:a16="http://schemas.microsoft.com/office/drawing/2014/main" id="{4FC03AC9-9D4D-C251-5740-2A84B11CB3A3}"/>
              </a:ext>
            </a:extLst>
          </p:cNvPr>
          <p:cNvSpPr txBox="1"/>
          <p:nvPr/>
        </p:nvSpPr>
        <p:spPr>
          <a:xfrm>
            <a:off x="635001" y="9039162"/>
            <a:ext cx="1725899" cy="415498"/>
          </a:xfrm>
          <a:prstGeom prst="rect">
            <a:avLst/>
          </a:prstGeom>
          <a:solidFill>
            <a:srgbClr val="F79037"/>
          </a:solidFill>
        </p:spPr>
        <p:txBody>
          <a:bodyPr wrap="square" lIns="91440" tIns="45720" rIns="91440" bIns="45720" anchor="t">
            <a:spAutoFit/>
          </a:bodyPr>
          <a:lstStyle/>
          <a:p>
            <a:pPr algn="l" rtl="0"/>
            <a:r>
              <a:rPr lang="en-US" sz="1000" b="1" dirty="0" err="1"/>
              <a:t>Publicado</a:t>
            </a:r>
            <a:r>
              <a:rPr lang="en-US" sz="1000" b="1" dirty="0"/>
              <a:t>: 2023</a:t>
            </a:r>
          </a:p>
          <a:p>
            <a:r>
              <a:rPr lang="en-US" sz="1100" dirty="0">
                <a:ea typeface="Calibri"/>
                <a:cs typeface="Calibri"/>
              </a:rPr>
              <a:t>ISBN: 978-989-33-5696-8</a:t>
            </a:r>
            <a:endParaRPr lang="en-US" dirty="0"/>
          </a:p>
        </p:txBody>
      </p:sp>
    </p:spTree>
    <p:extLst>
      <p:ext uri="{BB962C8B-B14F-4D97-AF65-F5344CB8AC3E}">
        <p14:creationId xmlns:p14="http://schemas.microsoft.com/office/powerpoint/2010/main" val="3221710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B90A0E2-4EDD-9F78-B88A-88E7B50D911D}"/>
              </a:ext>
            </a:extLst>
          </p:cNvPr>
          <p:cNvSpPr>
            <a:spLocks noGrp="1"/>
          </p:cNvSpPr>
          <p:nvPr>
            <p:ph type="body" sz="quarter" idx="30"/>
          </p:nvPr>
        </p:nvSpPr>
        <p:spPr/>
        <p:txBody>
          <a:bodyPr/>
          <a:lstStyle/>
          <a:p>
            <a:pPr algn="l" rtl="0"/>
            <a:r>
              <a:rPr lang="en-IE" sz="3600" dirty="0"/>
              <a:t>A.1. </a:t>
            </a:r>
            <a:r>
              <a:rPr lang="en-IE" sz="3600" dirty="0" err="1"/>
              <a:t>Matriz</a:t>
            </a:r>
            <a:r>
              <a:rPr lang="en-IE" sz="3600" dirty="0"/>
              <a:t> </a:t>
            </a:r>
            <a:r>
              <a:rPr lang="en-IE" sz="3600" dirty="0" err="1"/>
              <a:t>Ética</a:t>
            </a:r>
            <a:endParaRPr lang="en-IE" sz="3600" dirty="0"/>
          </a:p>
        </p:txBody>
      </p:sp>
      <p:sp>
        <p:nvSpPr>
          <p:cNvPr id="3" name="Text Placeholder 2">
            <a:extLst>
              <a:ext uri="{FF2B5EF4-FFF2-40B4-BE49-F238E27FC236}">
                <a16:creationId xmlns:a16="http://schemas.microsoft.com/office/drawing/2014/main" id="{AAC5B8CC-6507-E3B7-E220-F37AC59E6A05}"/>
              </a:ext>
            </a:extLst>
          </p:cNvPr>
          <p:cNvSpPr>
            <a:spLocks noGrp="1"/>
          </p:cNvSpPr>
          <p:nvPr>
            <p:ph type="body" sz="quarter" idx="32"/>
          </p:nvPr>
        </p:nvSpPr>
        <p:spPr>
          <a:xfrm>
            <a:off x="903720" y="2484184"/>
            <a:ext cx="6143488" cy="6482396"/>
          </a:xfrm>
        </p:spPr>
        <p:txBody>
          <a:bodyPr lIns="91440" tIns="45720" rIns="91440" bIns="45720" numCol="1" spcCol="288000" anchor="t">
            <a:noAutofit/>
          </a:bodyPr>
          <a:lstStyle/>
          <a:p>
            <a:pPr rtl="0"/>
            <a:r>
              <a:rPr lang="en-US" sz="1200" dirty="0" err="1">
                <a:latin typeface="Calibri"/>
                <a:cs typeface="Calibri"/>
              </a:rPr>
              <a:t>Conforme</a:t>
            </a:r>
            <a:r>
              <a:rPr lang="en-US" sz="1200" dirty="0">
                <a:latin typeface="Calibri"/>
                <a:cs typeface="Calibri"/>
              </a:rPr>
              <a:t> </a:t>
            </a:r>
            <a:r>
              <a:rPr lang="en-US" sz="1200" dirty="0" err="1">
                <a:latin typeface="Calibri"/>
                <a:cs typeface="Calibri"/>
              </a:rPr>
              <a:t>proposto</a:t>
            </a:r>
            <a:r>
              <a:rPr lang="en-US" sz="1200" dirty="0">
                <a:latin typeface="Calibri"/>
                <a:cs typeface="Calibri"/>
              </a:rPr>
              <a:t> </a:t>
            </a:r>
            <a:r>
              <a:rPr lang="en-US" sz="1200" dirty="0" err="1">
                <a:latin typeface="Calibri"/>
                <a:cs typeface="Calibri"/>
              </a:rPr>
              <a:t>por</a:t>
            </a:r>
            <a:r>
              <a:rPr lang="en-US" sz="1200" dirty="0">
                <a:latin typeface="Calibri"/>
                <a:cs typeface="Calibri"/>
              </a:rPr>
              <a:t> </a:t>
            </a:r>
            <a:r>
              <a:rPr lang="en-US" sz="1200" dirty="0" err="1">
                <a:latin typeface="Calibri"/>
                <a:cs typeface="Calibri"/>
              </a:rPr>
              <a:t>Mepham</a:t>
            </a:r>
            <a:r>
              <a:rPr lang="en-US" sz="1200" dirty="0">
                <a:latin typeface="Calibri"/>
                <a:cs typeface="Calibri"/>
              </a:rPr>
              <a:t> (2000), a </a:t>
            </a:r>
            <a:r>
              <a:rPr lang="en-US" sz="1200" dirty="0" err="1">
                <a:latin typeface="Calibri"/>
                <a:cs typeface="Calibri"/>
              </a:rPr>
              <a:t>matriz</a:t>
            </a:r>
            <a:r>
              <a:rPr lang="en-US" sz="1200" dirty="0">
                <a:latin typeface="Calibri"/>
                <a:cs typeface="Calibri"/>
              </a:rPr>
              <a:t> </a:t>
            </a:r>
            <a:r>
              <a:rPr lang="en-US" sz="1200" dirty="0" err="1">
                <a:latin typeface="Calibri"/>
                <a:cs typeface="Calibri"/>
              </a:rPr>
              <a:t>ética</a:t>
            </a:r>
            <a:r>
              <a:rPr lang="en-US" sz="1200" dirty="0">
                <a:latin typeface="Calibri"/>
                <a:cs typeface="Calibri"/>
              </a:rPr>
              <a:t> é </a:t>
            </a:r>
            <a:r>
              <a:rPr lang="en-US" sz="1200" dirty="0" err="1">
                <a:latin typeface="Calibri"/>
                <a:cs typeface="Calibri"/>
              </a:rPr>
              <a:t>uma</a:t>
            </a:r>
            <a:r>
              <a:rPr lang="en-US" sz="1200" dirty="0">
                <a:latin typeface="Calibri"/>
                <a:cs typeface="Calibri"/>
              </a:rPr>
              <a:t> </a:t>
            </a:r>
            <a:r>
              <a:rPr lang="en-US" sz="1200" dirty="0" err="1">
                <a:latin typeface="Calibri"/>
                <a:cs typeface="Calibri"/>
              </a:rPr>
              <a:t>abordagem</a:t>
            </a:r>
            <a:r>
              <a:rPr lang="en-US" sz="1200" dirty="0">
                <a:latin typeface="Calibri"/>
                <a:cs typeface="Calibri"/>
              </a:rPr>
              <a:t> </a:t>
            </a:r>
            <a:r>
              <a:rPr lang="en-US" sz="1200" dirty="0" err="1">
                <a:latin typeface="Calibri"/>
                <a:cs typeface="Calibri"/>
              </a:rPr>
              <a:t>prática</a:t>
            </a:r>
            <a:r>
              <a:rPr lang="en-US" sz="1200" dirty="0">
                <a:latin typeface="Calibri"/>
                <a:cs typeface="Calibri"/>
              </a:rPr>
              <a:t> que </a:t>
            </a:r>
            <a:r>
              <a:rPr lang="en-US" sz="1200" dirty="0" err="1">
                <a:latin typeface="Calibri"/>
                <a:cs typeface="Calibri"/>
              </a:rPr>
              <a:t>busca</a:t>
            </a:r>
            <a:r>
              <a:rPr lang="en-US" sz="1200" dirty="0">
                <a:latin typeface="Calibri"/>
                <a:cs typeface="Calibri"/>
              </a:rPr>
              <a:t> o </a:t>
            </a:r>
            <a:r>
              <a:rPr lang="en-US" sz="1200" dirty="0" err="1">
                <a:latin typeface="Calibri"/>
                <a:cs typeface="Calibri"/>
              </a:rPr>
              <a:t>respeito</a:t>
            </a:r>
            <a:r>
              <a:rPr lang="en-US" sz="1200" dirty="0">
                <a:latin typeface="Calibri"/>
                <a:cs typeface="Calibri"/>
              </a:rPr>
              <a:t> do </a:t>
            </a:r>
            <a:r>
              <a:rPr lang="en-US" sz="1200" dirty="0" err="1">
                <a:latin typeface="Calibri"/>
                <a:cs typeface="Calibri"/>
              </a:rPr>
              <a:t>bem-estar</a:t>
            </a:r>
            <a:r>
              <a:rPr lang="en-US" sz="1200" dirty="0">
                <a:latin typeface="Calibri"/>
                <a:cs typeface="Calibri"/>
              </a:rPr>
              <a:t>, a </a:t>
            </a:r>
            <a:r>
              <a:rPr lang="en-US" sz="1200" dirty="0" err="1">
                <a:latin typeface="Calibri"/>
                <a:cs typeface="Calibri"/>
              </a:rPr>
              <a:t>autonomia</a:t>
            </a:r>
            <a:r>
              <a:rPr lang="en-US" sz="1200" dirty="0">
                <a:latin typeface="Calibri"/>
                <a:cs typeface="Calibri"/>
              </a:rPr>
              <a:t> e a </a:t>
            </a:r>
            <a:r>
              <a:rPr lang="en-US" sz="1200" dirty="0" err="1">
                <a:latin typeface="Calibri"/>
                <a:cs typeface="Calibri"/>
              </a:rPr>
              <a:t>justiça</a:t>
            </a:r>
            <a:r>
              <a:rPr lang="en-US" sz="1200" dirty="0">
                <a:latin typeface="Calibri"/>
                <a:cs typeface="Calibri"/>
              </a:rPr>
              <a:t> </a:t>
            </a:r>
            <a:r>
              <a:rPr lang="en-US" sz="1200" dirty="0" err="1">
                <a:latin typeface="Calibri"/>
                <a:cs typeface="Calibri"/>
              </a:rPr>
              <a:t>em</a:t>
            </a:r>
            <a:r>
              <a:rPr lang="en-US" sz="1200" dirty="0">
                <a:latin typeface="Calibri"/>
                <a:cs typeface="Calibri"/>
              </a:rPr>
              <a:t> </a:t>
            </a:r>
            <a:r>
              <a:rPr lang="en-US" sz="1200" dirty="0" err="1">
                <a:latin typeface="Calibri"/>
                <a:cs typeface="Calibri"/>
              </a:rPr>
              <a:t>relação</a:t>
            </a:r>
            <a:r>
              <a:rPr lang="en-US" sz="1200" dirty="0">
                <a:latin typeface="Calibri"/>
                <a:cs typeface="Calibri"/>
              </a:rPr>
              <a:t> a um dado </a:t>
            </a:r>
            <a:r>
              <a:rPr lang="en-US" sz="1200" dirty="0" err="1">
                <a:latin typeface="Calibri"/>
                <a:cs typeface="Calibri"/>
              </a:rPr>
              <a:t>tema</a:t>
            </a:r>
            <a:r>
              <a:rPr lang="en-US" sz="1200" dirty="0">
                <a:latin typeface="Calibri"/>
                <a:cs typeface="Calibri"/>
              </a:rPr>
              <a:t>. </a:t>
            </a:r>
            <a:r>
              <a:rPr lang="en-US" sz="1200" dirty="0" err="1">
                <a:latin typeface="Calibri"/>
                <a:cs typeface="Calibri"/>
              </a:rPr>
              <a:t>Os</a:t>
            </a:r>
            <a:r>
              <a:rPr lang="en-US" sz="1200" dirty="0">
                <a:latin typeface="Calibri"/>
                <a:cs typeface="Calibri"/>
              </a:rPr>
              <a:t> </a:t>
            </a:r>
            <a:r>
              <a:rPr lang="en-US" sz="1200" dirty="0" err="1">
                <a:latin typeface="Calibri"/>
                <a:cs typeface="Calibri"/>
              </a:rPr>
              <a:t>itens</a:t>
            </a:r>
            <a:r>
              <a:rPr lang="en-US" sz="1200" dirty="0">
                <a:latin typeface="Calibri"/>
                <a:cs typeface="Calibri"/>
              </a:rPr>
              <a:t> da </a:t>
            </a:r>
            <a:r>
              <a:rPr lang="en-US" sz="1200" dirty="0" err="1">
                <a:latin typeface="Calibri"/>
                <a:cs typeface="Calibri"/>
              </a:rPr>
              <a:t>matriz</a:t>
            </a:r>
            <a:r>
              <a:rPr lang="en-US" sz="1200" dirty="0">
                <a:latin typeface="Calibri"/>
                <a:cs typeface="Calibri"/>
              </a:rPr>
              <a:t> </a:t>
            </a:r>
            <a:r>
              <a:rPr lang="en-US" sz="1200" dirty="0" err="1">
                <a:latin typeface="Calibri"/>
                <a:cs typeface="Calibri"/>
              </a:rPr>
              <a:t>têm</a:t>
            </a:r>
            <a:r>
              <a:rPr lang="en-US" sz="1200" dirty="0">
                <a:latin typeface="Calibri"/>
                <a:cs typeface="Calibri"/>
              </a:rPr>
              <a:t> </a:t>
            </a:r>
            <a:r>
              <a:rPr lang="en-US" sz="1200" dirty="0" err="1">
                <a:latin typeface="Calibri"/>
                <a:cs typeface="Calibri"/>
              </a:rPr>
              <a:t>origem</a:t>
            </a:r>
            <a:r>
              <a:rPr lang="en-US" sz="1200" dirty="0">
                <a:latin typeface="Calibri"/>
                <a:cs typeface="Calibri"/>
              </a:rPr>
              <a:t> no </a:t>
            </a:r>
            <a:r>
              <a:rPr lang="en-US" sz="1200" dirty="0" err="1">
                <a:latin typeface="Calibri"/>
                <a:cs typeface="Calibri"/>
              </a:rPr>
              <a:t>utilitarismo</a:t>
            </a:r>
            <a:r>
              <a:rPr lang="en-US" sz="1200" dirty="0">
                <a:latin typeface="Calibri"/>
                <a:cs typeface="Calibri"/>
              </a:rPr>
              <a:t>, </a:t>
            </a:r>
            <a:r>
              <a:rPr lang="en-US" sz="1200" dirty="0" err="1">
                <a:latin typeface="Calibri"/>
                <a:cs typeface="Calibri"/>
              </a:rPr>
              <a:t>na</a:t>
            </a:r>
            <a:r>
              <a:rPr lang="en-US" sz="1200" dirty="0">
                <a:latin typeface="Calibri"/>
                <a:cs typeface="Calibri"/>
              </a:rPr>
              <a:t> </a:t>
            </a:r>
            <a:r>
              <a:rPr lang="en-US" sz="1200" dirty="0" err="1">
                <a:latin typeface="Calibri"/>
                <a:cs typeface="Calibri"/>
              </a:rPr>
              <a:t>ética</a:t>
            </a:r>
            <a:r>
              <a:rPr lang="en-US" sz="1200" dirty="0">
                <a:latin typeface="Calibri"/>
                <a:cs typeface="Calibri"/>
              </a:rPr>
              <a:t> </a:t>
            </a:r>
            <a:r>
              <a:rPr lang="en-US" sz="1200" dirty="0" err="1">
                <a:latin typeface="Calibri"/>
                <a:cs typeface="Calibri"/>
              </a:rPr>
              <a:t>deontológica</a:t>
            </a:r>
            <a:r>
              <a:rPr lang="en-US" sz="1200" dirty="0">
                <a:latin typeface="Calibri"/>
                <a:cs typeface="Calibri"/>
              </a:rPr>
              <a:t> e </a:t>
            </a:r>
            <a:r>
              <a:rPr lang="en-US" sz="1200" dirty="0" err="1">
                <a:latin typeface="Calibri"/>
                <a:cs typeface="Calibri"/>
              </a:rPr>
              <a:t>na</a:t>
            </a:r>
            <a:r>
              <a:rPr lang="en-US" sz="1200" dirty="0">
                <a:latin typeface="Calibri"/>
                <a:cs typeface="Calibri"/>
              </a:rPr>
              <a:t> </a:t>
            </a:r>
            <a:r>
              <a:rPr lang="en-US" sz="1200" dirty="0" err="1">
                <a:latin typeface="Calibri"/>
                <a:cs typeface="Calibri"/>
              </a:rPr>
              <a:t>teoria</a:t>
            </a:r>
            <a:r>
              <a:rPr lang="en-US" sz="1200" dirty="0">
                <a:latin typeface="Calibri"/>
                <a:cs typeface="Calibri"/>
              </a:rPr>
              <a:t> do </a:t>
            </a:r>
            <a:r>
              <a:rPr lang="en-US" sz="1200" dirty="0" err="1">
                <a:latin typeface="Calibri"/>
                <a:cs typeface="Calibri"/>
              </a:rPr>
              <a:t>contrato</a:t>
            </a:r>
            <a:r>
              <a:rPr lang="en-US" sz="1200" dirty="0">
                <a:latin typeface="Calibri"/>
                <a:cs typeface="Calibri"/>
              </a:rPr>
              <a:t> social. A </a:t>
            </a:r>
            <a:r>
              <a:rPr lang="en-US" sz="1200" dirty="0" err="1">
                <a:latin typeface="Calibri"/>
                <a:cs typeface="Calibri"/>
              </a:rPr>
              <a:t>matriz</a:t>
            </a:r>
            <a:r>
              <a:rPr lang="en-US" sz="1200" dirty="0">
                <a:latin typeface="Calibri"/>
                <a:cs typeface="Calibri"/>
              </a:rPr>
              <a:t> visa </a:t>
            </a:r>
            <a:r>
              <a:rPr lang="en-US" sz="1200" dirty="0" err="1">
                <a:latin typeface="Calibri"/>
                <a:cs typeface="Calibri"/>
              </a:rPr>
              <a:t>listar</a:t>
            </a:r>
            <a:r>
              <a:rPr lang="en-US" sz="1200" dirty="0">
                <a:latin typeface="Calibri"/>
                <a:cs typeface="Calibri"/>
              </a:rPr>
              <a:t> </a:t>
            </a:r>
            <a:r>
              <a:rPr lang="en-US" sz="1200" dirty="0" err="1">
                <a:latin typeface="Calibri"/>
                <a:cs typeface="Calibri"/>
              </a:rPr>
              <a:t>todos</a:t>
            </a:r>
            <a:r>
              <a:rPr lang="en-US" sz="1200" dirty="0">
                <a:latin typeface="Calibri"/>
                <a:cs typeface="Calibri"/>
              </a:rPr>
              <a:t> </a:t>
            </a:r>
            <a:r>
              <a:rPr lang="en-US" sz="1200" dirty="0" err="1">
                <a:latin typeface="Calibri"/>
                <a:cs typeface="Calibri"/>
              </a:rPr>
              <a:t>os</a:t>
            </a:r>
            <a:r>
              <a:rPr lang="en-US" sz="1200" dirty="0">
                <a:latin typeface="Calibri"/>
                <a:cs typeface="Calibri"/>
              </a:rPr>
              <a:t> </a:t>
            </a:r>
            <a:r>
              <a:rPr lang="en-US" sz="1200" dirty="0" err="1">
                <a:latin typeface="Calibri"/>
                <a:cs typeface="Calibri"/>
              </a:rPr>
              <a:t>possíveis</a:t>
            </a:r>
            <a:r>
              <a:rPr lang="en-US" sz="1200" dirty="0">
                <a:latin typeface="Calibri"/>
                <a:cs typeface="Calibri"/>
              </a:rPr>
              <a:t> </a:t>
            </a:r>
            <a:r>
              <a:rPr lang="en-US" sz="1200" dirty="0" err="1">
                <a:latin typeface="Calibri"/>
                <a:cs typeface="Calibri"/>
              </a:rPr>
              <a:t>agentes</a:t>
            </a:r>
            <a:r>
              <a:rPr lang="en-US" sz="1200" dirty="0">
                <a:latin typeface="Calibri"/>
                <a:cs typeface="Calibri"/>
              </a:rPr>
              <a:t> (</a:t>
            </a:r>
            <a:r>
              <a:rPr lang="en-US" sz="1200" dirty="0" err="1">
                <a:latin typeface="Calibri"/>
                <a:cs typeface="Calibri"/>
              </a:rPr>
              <a:t>humanos</a:t>
            </a:r>
            <a:r>
              <a:rPr lang="en-US" sz="1200" dirty="0">
                <a:latin typeface="Calibri"/>
                <a:cs typeface="Calibri"/>
              </a:rPr>
              <a:t>, </a:t>
            </a:r>
            <a:r>
              <a:rPr lang="en-US" sz="1200" dirty="0" err="1">
                <a:latin typeface="Calibri"/>
                <a:cs typeface="Calibri"/>
              </a:rPr>
              <a:t>organizações</a:t>
            </a:r>
            <a:r>
              <a:rPr lang="en-US" sz="1200" dirty="0">
                <a:latin typeface="Calibri"/>
                <a:cs typeface="Calibri"/>
              </a:rPr>
              <a:t>, </a:t>
            </a:r>
            <a:r>
              <a:rPr lang="en-US" sz="1200" dirty="0" err="1">
                <a:latin typeface="Calibri"/>
                <a:cs typeface="Calibri"/>
              </a:rPr>
              <a:t>animais</a:t>
            </a:r>
            <a:r>
              <a:rPr lang="en-US" sz="1200" dirty="0">
                <a:latin typeface="Calibri"/>
                <a:cs typeface="Calibri"/>
              </a:rPr>
              <a:t>, biota) </a:t>
            </a:r>
            <a:r>
              <a:rPr lang="en-US" sz="1200" dirty="0" err="1">
                <a:latin typeface="Calibri"/>
                <a:cs typeface="Calibri"/>
              </a:rPr>
              <a:t>envolvidos</a:t>
            </a:r>
            <a:r>
              <a:rPr lang="en-US" sz="1200" dirty="0">
                <a:latin typeface="Calibri"/>
                <a:cs typeface="Calibri"/>
              </a:rPr>
              <a:t> </a:t>
            </a:r>
            <a:r>
              <a:rPr lang="en-US" sz="1200" dirty="0" err="1">
                <a:latin typeface="Calibri"/>
                <a:cs typeface="Calibri"/>
              </a:rPr>
              <a:t>direta</a:t>
            </a:r>
            <a:r>
              <a:rPr lang="en-US" sz="1200" dirty="0">
                <a:latin typeface="Calibri"/>
                <a:cs typeface="Calibri"/>
              </a:rPr>
              <a:t> </a:t>
            </a:r>
            <a:r>
              <a:rPr lang="en-US" sz="1200" dirty="0" err="1">
                <a:latin typeface="Calibri"/>
                <a:cs typeface="Calibri"/>
              </a:rPr>
              <a:t>ou</a:t>
            </a:r>
            <a:r>
              <a:rPr lang="en-US" sz="1200" dirty="0">
                <a:latin typeface="Calibri"/>
                <a:cs typeface="Calibri"/>
              </a:rPr>
              <a:t> </a:t>
            </a:r>
            <a:r>
              <a:rPr lang="en-US" sz="1200" dirty="0" err="1">
                <a:latin typeface="Calibri"/>
                <a:cs typeface="Calibri"/>
              </a:rPr>
              <a:t>indiretamente</a:t>
            </a:r>
            <a:r>
              <a:rPr lang="en-US" sz="1200" dirty="0">
                <a:latin typeface="Calibri"/>
                <a:cs typeface="Calibri"/>
              </a:rPr>
              <a:t> </a:t>
            </a:r>
            <a:r>
              <a:rPr lang="en-US" sz="1200" dirty="0" err="1">
                <a:latin typeface="Calibri"/>
                <a:cs typeface="Calibri"/>
              </a:rPr>
              <a:t>na</a:t>
            </a:r>
            <a:r>
              <a:rPr lang="en-US" sz="1200" dirty="0">
                <a:latin typeface="Calibri"/>
                <a:cs typeface="Calibri"/>
              </a:rPr>
              <a:t> </a:t>
            </a:r>
            <a:r>
              <a:rPr lang="en-US" sz="1200" dirty="0" err="1">
                <a:latin typeface="Calibri"/>
                <a:cs typeface="Calibri"/>
              </a:rPr>
              <a:t>situação</a:t>
            </a:r>
            <a:r>
              <a:rPr lang="en-US" sz="1200" dirty="0">
                <a:latin typeface="Calibri"/>
                <a:cs typeface="Calibri"/>
              </a:rPr>
              <a:t>, e </a:t>
            </a:r>
            <a:r>
              <a:rPr lang="en-US" sz="1200" dirty="0" err="1">
                <a:latin typeface="Calibri"/>
                <a:cs typeface="Calibri"/>
              </a:rPr>
              <a:t>considerar</a:t>
            </a:r>
            <a:r>
              <a:rPr lang="en-US" sz="1200" dirty="0">
                <a:latin typeface="Calibri"/>
                <a:cs typeface="Calibri"/>
              </a:rPr>
              <a:t> o </a:t>
            </a:r>
            <a:r>
              <a:rPr lang="en-US" sz="1200" dirty="0" err="1">
                <a:latin typeface="Calibri"/>
                <a:cs typeface="Calibri"/>
              </a:rPr>
              <a:t>bem-estar</a:t>
            </a:r>
            <a:r>
              <a:rPr lang="en-US" sz="1200" dirty="0">
                <a:latin typeface="Calibri"/>
                <a:cs typeface="Calibri"/>
              </a:rPr>
              <a:t>, a </a:t>
            </a:r>
            <a:r>
              <a:rPr lang="en-US" sz="1200" dirty="0" err="1">
                <a:latin typeface="Calibri"/>
                <a:cs typeface="Calibri"/>
              </a:rPr>
              <a:t>autonomia</a:t>
            </a:r>
            <a:r>
              <a:rPr lang="en-US" sz="1200" dirty="0">
                <a:latin typeface="Calibri"/>
                <a:cs typeface="Calibri"/>
              </a:rPr>
              <a:t> e a </a:t>
            </a:r>
            <a:r>
              <a:rPr lang="en-US" sz="1200" dirty="0" err="1">
                <a:latin typeface="Calibri"/>
                <a:cs typeface="Calibri"/>
              </a:rPr>
              <a:t>justiça</a:t>
            </a:r>
            <a:r>
              <a:rPr lang="en-US" sz="1200" dirty="0">
                <a:latin typeface="Calibri"/>
                <a:cs typeface="Calibri"/>
              </a:rPr>
              <a:t> de </a:t>
            </a:r>
            <a:r>
              <a:rPr lang="en-US" sz="1200" dirty="0" err="1">
                <a:latin typeface="Calibri"/>
                <a:cs typeface="Calibri"/>
              </a:rPr>
              <a:t>cada</a:t>
            </a:r>
            <a:r>
              <a:rPr lang="en-US" sz="1200" dirty="0">
                <a:latin typeface="Calibri"/>
                <a:cs typeface="Calibri"/>
              </a:rPr>
              <a:t> </a:t>
            </a:r>
            <a:r>
              <a:rPr lang="en-US" sz="1200" dirty="0" err="1">
                <a:latin typeface="Calibri"/>
                <a:cs typeface="Calibri"/>
              </a:rPr>
              <a:t>agente</a:t>
            </a:r>
            <a:r>
              <a:rPr lang="en-US" sz="1200" dirty="0">
                <a:latin typeface="Calibri"/>
                <a:cs typeface="Calibri"/>
              </a:rPr>
              <a:t> </a:t>
            </a:r>
            <a:r>
              <a:rPr lang="en-US" sz="1200" dirty="0" err="1">
                <a:latin typeface="Calibri"/>
                <a:cs typeface="Calibri"/>
              </a:rPr>
              <a:t>na</a:t>
            </a:r>
            <a:r>
              <a:rPr lang="en-US" sz="1200" dirty="0">
                <a:latin typeface="Calibri"/>
                <a:cs typeface="Calibri"/>
              </a:rPr>
              <a:t> </a:t>
            </a:r>
            <a:r>
              <a:rPr lang="en-US" sz="1200" dirty="0" err="1">
                <a:latin typeface="Calibri"/>
                <a:cs typeface="Calibri"/>
              </a:rPr>
              <a:t>matriz</a:t>
            </a:r>
            <a:r>
              <a:rPr lang="en-US" sz="1200" dirty="0">
                <a:latin typeface="Calibri"/>
                <a:cs typeface="Calibri"/>
              </a:rPr>
              <a:t>.</a:t>
            </a:r>
            <a:endParaRPr lang="en-US" sz="1200" dirty="0"/>
          </a:p>
          <a:p>
            <a:pPr rtl="0"/>
            <a:endParaRPr lang="en-US" sz="1200" dirty="0"/>
          </a:p>
          <a:p>
            <a:pPr rtl="0"/>
            <a:r>
              <a:rPr lang="en-US" sz="1200" dirty="0">
                <a:latin typeface="Calibri"/>
                <a:cs typeface="Calibri"/>
              </a:rPr>
              <a:t>O manual da </a:t>
            </a:r>
            <a:r>
              <a:rPr lang="en-US" sz="1200" b="1" dirty="0" err="1">
                <a:latin typeface="Calibri"/>
                <a:cs typeface="Calibri"/>
              </a:rPr>
              <a:t>Matriz</a:t>
            </a:r>
            <a:r>
              <a:rPr lang="en-US" sz="1200" b="1" dirty="0">
                <a:latin typeface="Calibri"/>
                <a:cs typeface="Calibri"/>
              </a:rPr>
              <a:t> </a:t>
            </a:r>
            <a:r>
              <a:rPr lang="en-US" sz="1200" b="1" dirty="0" err="1">
                <a:latin typeface="Calibri"/>
                <a:cs typeface="Calibri"/>
              </a:rPr>
              <a:t>Ética</a:t>
            </a:r>
            <a:r>
              <a:rPr lang="en-US" sz="1200" b="1" dirty="0">
                <a:latin typeface="Calibri"/>
                <a:cs typeface="Calibri"/>
              </a:rPr>
              <a:t> </a:t>
            </a:r>
            <a:r>
              <a:rPr lang="en-US" sz="1200" dirty="0">
                <a:latin typeface="Calibri"/>
                <a:cs typeface="Calibri"/>
              </a:rPr>
              <a:t>define a </a:t>
            </a:r>
            <a:r>
              <a:rPr lang="en-US" sz="1200" dirty="0" err="1">
                <a:latin typeface="Calibri"/>
                <a:cs typeface="Calibri"/>
              </a:rPr>
              <a:t>representação</a:t>
            </a:r>
            <a:r>
              <a:rPr lang="en-US" sz="1200" dirty="0">
                <a:latin typeface="Calibri"/>
                <a:cs typeface="Calibri"/>
              </a:rPr>
              <a:t> de </a:t>
            </a:r>
            <a:r>
              <a:rPr lang="en-US" sz="1200" dirty="0" err="1">
                <a:latin typeface="Calibri"/>
                <a:cs typeface="Calibri"/>
              </a:rPr>
              <a:t>três</a:t>
            </a:r>
            <a:r>
              <a:rPr lang="en-US" sz="1200" dirty="0">
                <a:latin typeface="Calibri"/>
                <a:cs typeface="Calibri"/>
              </a:rPr>
              <a:t> </a:t>
            </a:r>
            <a:r>
              <a:rPr lang="en-US" sz="1200" dirty="0" err="1">
                <a:latin typeface="Calibri"/>
                <a:cs typeface="Calibri"/>
              </a:rPr>
              <a:t>componentes</a:t>
            </a:r>
            <a:r>
              <a:rPr lang="en-US" sz="1200" dirty="0">
                <a:latin typeface="Calibri"/>
                <a:cs typeface="Calibri"/>
              </a:rPr>
              <a:t>, </a:t>
            </a:r>
            <a:r>
              <a:rPr lang="en-US" sz="1200" dirty="0" err="1">
                <a:latin typeface="Calibri"/>
                <a:cs typeface="Calibri"/>
              </a:rPr>
              <a:t>designadamente</a:t>
            </a:r>
            <a:r>
              <a:rPr lang="en-US" sz="1200" dirty="0">
                <a:latin typeface="Calibri"/>
                <a:cs typeface="Calibri"/>
              </a:rPr>
              <a:t>:</a:t>
            </a:r>
          </a:p>
          <a:p>
            <a:pPr marL="171450" indent="-171450" rtl="0">
              <a:buFont typeface="Arial" panose="020B0604020202020204" pitchFamily="34" charset="0"/>
              <a:buChar char="•"/>
            </a:pPr>
            <a:r>
              <a:rPr lang="en-US" sz="1200" dirty="0">
                <a:latin typeface="Calibri"/>
                <a:cs typeface="Calibri"/>
              </a:rPr>
              <a:t>o </a:t>
            </a:r>
            <a:r>
              <a:rPr lang="en-US" sz="1200" dirty="0" err="1">
                <a:latin typeface="Calibri"/>
                <a:cs typeface="Calibri"/>
              </a:rPr>
              <a:t>respeito</a:t>
            </a:r>
            <a:r>
              <a:rPr lang="en-US" sz="1200" dirty="0">
                <a:latin typeface="Calibri"/>
                <a:cs typeface="Calibri"/>
              </a:rPr>
              <a:t> </a:t>
            </a:r>
            <a:r>
              <a:rPr lang="en-US" sz="1200" dirty="0" err="1">
                <a:latin typeface="Calibri"/>
                <a:cs typeface="Calibri"/>
              </a:rPr>
              <a:t>pelo</a:t>
            </a:r>
            <a:r>
              <a:rPr lang="en-US" sz="1200" dirty="0">
                <a:latin typeface="Calibri"/>
                <a:cs typeface="Calibri"/>
              </a:rPr>
              <a:t> </a:t>
            </a:r>
            <a:r>
              <a:rPr lang="en-US" sz="1200" dirty="0" err="1">
                <a:latin typeface="Calibri"/>
                <a:cs typeface="Calibri"/>
              </a:rPr>
              <a:t>bem-estar</a:t>
            </a:r>
            <a:r>
              <a:rPr lang="en-US" sz="1200" dirty="0">
                <a:latin typeface="Calibri"/>
                <a:cs typeface="Calibri"/>
              </a:rPr>
              <a:t> - </a:t>
            </a:r>
            <a:r>
              <a:rPr lang="en-US" sz="1200" dirty="0" err="1">
                <a:latin typeface="Calibri"/>
                <a:cs typeface="Calibri"/>
              </a:rPr>
              <a:t>representa</a:t>
            </a:r>
            <a:r>
              <a:rPr lang="en-US" sz="1200" dirty="0">
                <a:latin typeface="Calibri"/>
                <a:cs typeface="Calibri"/>
              </a:rPr>
              <a:t> </a:t>
            </a:r>
            <a:r>
              <a:rPr lang="en-US" sz="1200" dirty="0" err="1">
                <a:latin typeface="Calibri"/>
                <a:cs typeface="Calibri"/>
              </a:rPr>
              <a:t>obter</a:t>
            </a:r>
            <a:r>
              <a:rPr lang="en-US" sz="1200" dirty="0">
                <a:latin typeface="Calibri"/>
                <a:cs typeface="Calibri"/>
              </a:rPr>
              <a:t> o </a:t>
            </a:r>
            <a:r>
              <a:rPr lang="en-US" sz="1200" dirty="0" err="1">
                <a:latin typeface="Calibri"/>
                <a:cs typeface="Calibri"/>
              </a:rPr>
              <a:t>bem</a:t>
            </a:r>
            <a:r>
              <a:rPr lang="en-US" sz="1200" dirty="0">
                <a:latin typeface="Calibri"/>
                <a:cs typeface="Calibri"/>
              </a:rPr>
              <a:t> </a:t>
            </a:r>
            <a:r>
              <a:rPr lang="en-US" sz="1200" dirty="0" err="1">
                <a:latin typeface="Calibri"/>
                <a:cs typeface="Calibri"/>
              </a:rPr>
              <a:t>maior</a:t>
            </a:r>
            <a:r>
              <a:rPr lang="en-US" sz="1200" dirty="0">
                <a:latin typeface="Calibri"/>
                <a:cs typeface="Calibri"/>
              </a:rPr>
              <a:t>, </a:t>
            </a:r>
            <a:r>
              <a:rPr lang="en-US" sz="1200" dirty="0" err="1">
                <a:latin typeface="Calibri"/>
                <a:cs typeface="Calibri"/>
              </a:rPr>
              <a:t>como</a:t>
            </a:r>
            <a:r>
              <a:rPr lang="en-US" sz="1200" dirty="0">
                <a:latin typeface="Calibri"/>
                <a:cs typeface="Calibri"/>
              </a:rPr>
              <a:t> </a:t>
            </a:r>
            <a:r>
              <a:rPr lang="en-US" sz="1200" dirty="0" err="1">
                <a:latin typeface="Calibri"/>
                <a:cs typeface="Calibri"/>
              </a:rPr>
              <a:t>indicado</a:t>
            </a:r>
            <a:r>
              <a:rPr lang="en-US" sz="1200" dirty="0">
                <a:latin typeface="Calibri"/>
                <a:cs typeface="Calibri"/>
              </a:rPr>
              <a:t> </a:t>
            </a:r>
            <a:r>
              <a:rPr lang="en-US" sz="1200" dirty="0" err="1">
                <a:latin typeface="Calibri"/>
                <a:cs typeface="Calibri"/>
              </a:rPr>
              <a:t>pelo</a:t>
            </a:r>
            <a:r>
              <a:rPr lang="en-US" sz="1200" dirty="0">
                <a:latin typeface="Calibri"/>
                <a:cs typeface="Calibri"/>
              </a:rPr>
              <a:t> </a:t>
            </a:r>
            <a:r>
              <a:rPr lang="en-US" sz="1200" dirty="0" err="1">
                <a:latin typeface="Calibri"/>
                <a:cs typeface="Calibri"/>
              </a:rPr>
              <a:t>utilitarismo</a:t>
            </a:r>
            <a:r>
              <a:rPr lang="en-US" sz="1200" dirty="0">
                <a:latin typeface="Calibri"/>
                <a:cs typeface="Calibri"/>
              </a:rPr>
              <a:t>;</a:t>
            </a:r>
            <a:endParaRPr lang="en-US" sz="1200" dirty="0"/>
          </a:p>
          <a:p>
            <a:pPr marL="171450" indent="-171450" rtl="0">
              <a:buFont typeface="Arial" panose="020B0604020202020204" pitchFamily="34" charset="0"/>
              <a:buChar char="•"/>
            </a:pPr>
            <a:r>
              <a:rPr lang="en-US" sz="1200" dirty="0">
                <a:latin typeface="Calibri"/>
                <a:cs typeface="Calibri"/>
              </a:rPr>
              <a:t>a </a:t>
            </a:r>
            <a:r>
              <a:rPr lang="en-US" sz="1200" dirty="0" err="1">
                <a:latin typeface="Calibri"/>
                <a:cs typeface="Calibri"/>
              </a:rPr>
              <a:t>autonomia</a:t>
            </a:r>
            <a:r>
              <a:rPr lang="en-US" sz="1200" dirty="0">
                <a:latin typeface="Calibri"/>
                <a:cs typeface="Calibri"/>
              </a:rPr>
              <a:t> - </a:t>
            </a:r>
            <a:r>
              <a:rPr lang="en-US" sz="1200" dirty="0" err="1">
                <a:latin typeface="Calibri"/>
                <a:cs typeface="Calibri"/>
              </a:rPr>
              <a:t>representa</a:t>
            </a:r>
            <a:r>
              <a:rPr lang="en-US" sz="1200" dirty="0">
                <a:latin typeface="Calibri"/>
                <a:cs typeface="Calibri"/>
              </a:rPr>
              <a:t> </a:t>
            </a:r>
            <a:r>
              <a:rPr lang="en-US" sz="1200" dirty="0" err="1">
                <a:latin typeface="Calibri"/>
                <a:cs typeface="Calibri"/>
              </a:rPr>
              <a:t>uma</a:t>
            </a:r>
            <a:r>
              <a:rPr lang="en-US" sz="1200" dirty="0">
                <a:latin typeface="Calibri"/>
                <a:cs typeface="Calibri"/>
              </a:rPr>
              <a:t> </a:t>
            </a:r>
            <a:r>
              <a:rPr lang="en-US" sz="1200" dirty="0" err="1">
                <a:latin typeface="Calibri"/>
                <a:cs typeface="Calibri"/>
              </a:rPr>
              <a:t>perspetiva</a:t>
            </a:r>
            <a:r>
              <a:rPr lang="en-US" sz="1200" dirty="0">
                <a:latin typeface="Calibri"/>
                <a:cs typeface="Calibri"/>
              </a:rPr>
              <a:t> </a:t>
            </a:r>
            <a:r>
              <a:rPr lang="en-US" sz="1200" dirty="0" err="1">
                <a:latin typeface="Calibri"/>
                <a:cs typeface="Calibri"/>
              </a:rPr>
              <a:t>deontológica</a:t>
            </a:r>
            <a:r>
              <a:rPr lang="en-US" sz="1200" dirty="0">
                <a:latin typeface="Calibri"/>
                <a:cs typeface="Calibri"/>
              </a:rPr>
              <a:t>, pois </a:t>
            </a:r>
            <a:r>
              <a:rPr lang="en-US" sz="1200" dirty="0" err="1">
                <a:latin typeface="Calibri"/>
                <a:cs typeface="Calibri"/>
              </a:rPr>
              <a:t>deve</a:t>
            </a:r>
            <a:r>
              <a:rPr lang="en-US" sz="1200" dirty="0">
                <a:latin typeface="Calibri"/>
                <a:cs typeface="Calibri"/>
              </a:rPr>
              <a:t>-se </a:t>
            </a:r>
            <a:r>
              <a:rPr lang="en-US" sz="1200" dirty="0" err="1">
                <a:latin typeface="Calibri"/>
                <a:cs typeface="Calibri"/>
              </a:rPr>
              <a:t>considerar</a:t>
            </a:r>
            <a:r>
              <a:rPr lang="en-US" sz="1200" dirty="0">
                <a:latin typeface="Calibri"/>
                <a:cs typeface="Calibri"/>
              </a:rPr>
              <a:t> o </a:t>
            </a:r>
            <a:r>
              <a:rPr lang="en-US" sz="1200" dirty="0" err="1">
                <a:latin typeface="Calibri"/>
                <a:cs typeface="Calibri"/>
              </a:rPr>
              <a:t>agente</a:t>
            </a:r>
            <a:r>
              <a:rPr lang="en-US" sz="1200" dirty="0">
                <a:latin typeface="Calibri"/>
                <a:cs typeface="Calibri"/>
              </a:rPr>
              <a:t> </a:t>
            </a:r>
            <a:r>
              <a:rPr lang="en-US" sz="1200" dirty="0" err="1">
                <a:latin typeface="Calibri"/>
                <a:cs typeface="Calibri"/>
              </a:rPr>
              <a:t>afetado</a:t>
            </a:r>
            <a:r>
              <a:rPr lang="en-US" sz="1200" dirty="0">
                <a:latin typeface="Calibri"/>
                <a:cs typeface="Calibri"/>
              </a:rPr>
              <a:t> pela </a:t>
            </a:r>
            <a:r>
              <a:rPr lang="en-US" sz="1200" dirty="0" err="1">
                <a:latin typeface="Calibri"/>
                <a:cs typeface="Calibri"/>
              </a:rPr>
              <a:t>situação</a:t>
            </a:r>
            <a:r>
              <a:rPr lang="en-US" sz="1200" dirty="0">
                <a:latin typeface="Calibri"/>
                <a:cs typeface="Calibri"/>
              </a:rPr>
              <a:t>; e</a:t>
            </a:r>
            <a:endParaRPr lang="en-US" sz="1200" dirty="0"/>
          </a:p>
          <a:p>
            <a:pPr marL="171450" indent="-171450" rtl="0">
              <a:buFont typeface="Arial" panose="020B0604020202020204" pitchFamily="34" charset="0"/>
              <a:buChar char="•"/>
            </a:pPr>
            <a:r>
              <a:rPr lang="en-US" sz="1200" dirty="0">
                <a:latin typeface="Calibri"/>
                <a:cs typeface="Calibri"/>
              </a:rPr>
              <a:t>a </a:t>
            </a:r>
            <a:r>
              <a:rPr lang="en-US" sz="1200" dirty="0" err="1">
                <a:latin typeface="Calibri"/>
                <a:cs typeface="Calibri"/>
              </a:rPr>
              <a:t>equidade</a:t>
            </a:r>
            <a:r>
              <a:rPr lang="en-US" sz="1200" dirty="0">
                <a:latin typeface="Calibri"/>
                <a:cs typeface="Calibri"/>
              </a:rPr>
              <a:t> - </a:t>
            </a:r>
            <a:r>
              <a:rPr lang="en-US" sz="1200" dirty="0" err="1">
                <a:latin typeface="Calibri"/>
                <a:cs typeface="Calibri"/>
              </a:rPr>
              <a:t>representa</a:t>
            </a:r>
            <a:r>
              <a:rPr lang="en-US" sz="1200" dirty="0">
                <a:latin typeface="Calibri"/>
                <a:cs typeface="Calibri"/>
              </a:rPr>
              <a:t> a </a:t>
            </a:r>
            <a:r>
              <a:rPr lang="en-US" sz="1200" dirty="0" err="1">
                <a:latin typeface="Calibri"/>
                <a:cs typeface="Calibri"/>
              </a:rPr>
              <a:t>busca</a:t>
            </a:r>
            <a:r>
              <a:rPr lang="en-US" sz="1200" dirty="0">
                <a:latin typeface="Calibri"/>
                <a:cs typeface="Calibri"/>
              </a:rPr>
              <a:t> pela </a:t>
            </a:r>
            <a:r>
              <a:rPr lang="en-US" sz="1200" dirty="0" err="1">
                <a:latin typeface="Calibri"/>
                <a:cs typeface="Calibri"/>
              </a:rPr>
              <a:t>justiça</a:t>
            </a:r>
            <a:r>
              <a:rPr lang="en-US" sz="1200" dirty="0">
                <a:latin typeface="Calibri"/>
                <a:cs typeface="Calibri"/>
              </a:rPr>
              <a:t>, </a:t>
            </a:r>
            <a:r>
              <a:rPr lang="en-US" sz="1200" dirty="0" err="1">
                <a:latin typeface="Calibri"/>
                <a:cs typeface="Calibri"/>
              </a:rPr>
              <a:t>referindo</a:t>
            </a:r>
            <a:r>
              <a:rPr lang="en-US" sz="1200" dirty="0">
                <a:latin typeface="Calibri"/>
                <a:cs typeface="Calibri"/>
              </a:rPr>
              <a:t>-se ao </a:t>
            </a:r>
            <a:r>
              <a:rPr lang="en-US" sz="1200" dirty="0" err="1">
                <a:latin typeface="Calibri"/>
                <a:cs typeface="Calibri"/>
              </a:rPr>
              <a:t>estudo</a:t>
            </a:r>
            <a:r>
              <a:rPr lang="en-US" sz="1200" dirty="0">
                <a:latin typeface="Calibri"/>
                <a:cs typeface="Calibri"/>
              </a:rPr>
              <a:t> de Rawls (1972) “A Theory of Justice”.</a:t>
            </a:r>
            <a:endParaRPr lang="en-US" sz="1200" dirty="0"/>
          </a:p>
          <a:p>
            <a:pPr rtl="0"/>
            <a:endParaRPr lang="en-US" sz="1200" dirty="0"/>
          </a:p>
          <a:p>
            <a:pPr rtl="0"/>
            <a:r>
              <a:rPr lang="en-US" sz="1200" dirty="0">
                <a:latin typeface="Calibri"/>
                <a:cs typeface="Calibri"/>
              </a:rPr>
              <a:t>Um </a:t>
            </a:r>
            <a:r>
              <a:rPr lang="en-US" sz="1200" dirty="0" err="1">
                <a:latin typeface="Calibri"/>
                <a:cs typeface="Calibri"/>
              </a:rPr>
              <a:t>exemplo</a:t>
            </a:r>
            <a:r>
              <a:rPr lang="en-US" sz="1200" dirty="0">
                <a:latin typeface="Calibri"/>
                <a:cs typeface="Calibri"/>
              </a:rPr>
              <a:t> de </a:t>
            </a:r>
            <a:r>
              <a:rPr lang="en-US" sz="1200" dirty="0" err="1">
                <a:latin typeface="Calibri"/>
                <a:cs typeface="Calibri"/>
              </a:rPr>
              <a:t>matriz</a:t>
            </a:r>
            <a:r>
              <a:rPr lang="en-US" sz="1200" dirty="0">
                <a:latin typeface="Calibri"/>
                <a:cs typeface="Calibri"/>
              </a:rPr>
              <a:t> </a:t>
            </a:r>
            <a:r>
              <a:rPr lang="en-US" sz="1200" dirty="0" err="1">
                <a:latin typeface="Calibri"/>
                <a:cs typeface="Calibri"/>
              </a:rPr>
              <a:t>ética</a:t>
            </a:r>
            <a:r>
              <a:rPr lang="en-US" sz="1200" dirty="0">
                <a:latin typeface="Calibri"/>
                <a:cs typeface="Calibri"/>
              </a:rPr>
              <a:t>, </a:t>
            </a:r>
            <a:r>
              <a:rPr lang="en-US" sz="1200" dirty="0" err="1">
                <a:latin typeface="Calibri"/>
                <a:cs typeface="Calibri"/>
              </a:rPr>
              <a:t>adaptado</a:t>
            </a:r>
            <a:r>
              <a:rPr lang="en-US" sz="1200" dirty="0">
                <a:latin typeface="Calibri"/>
                <a:cs typeface="Calibri"/>
              </a:rPr>
              <a:t> de </a:t>
            </a:r>
            <a:r>
              <a:rPr lang="en-US" sz="1200" dirty="0">
                <a:solidFill>
                  <a:schemeClr val="tx1"/>
                </a:solidFill>
                <a:latin typeface="Calibri"/>
                <a:cs typeface="Calibri"/>
              </a:rPr>
              <a:t>Bentham </a:t>
            </a:r>
            <a:r>
              <a:rPr lang="en-US" sz="1200" dirty="0">
                <a:latin typeface="Calibri"/>
                <a:cs typeface="Calibri"/>
              </a:rPr>
              <a:t>(2013), é o </a:t>
            </a:r>
            <a:r>
              <a:rPr lang="en-US" sz="1200" dirty="0" err="1">
                <a:latin typeface="Calibri"/>
                <a:cs typeface="Calibri"/>
              </a:rPr>
              <a:t>relativo</a:t>
            </a:r>
            <a:r>
              <a:rPr lang="en-US" sz="1200" dirty="0">
                <a:latin typeface="Calibri"/>
                <a:cs typeface="Calibri"/>
              </a:rPr>
              <a:t> à </a:t>
            </a:r>
            <a:r>
              <a:rPr lang="en-US" sz="1200" dirty="0" err="1">
                <a:latin typeface="Calibri"/>
                <a:cs typeface="Calibri"/>
              </a:rPr>
              <a:t>aplicação</a:t>
            </a:r>
            <a:r>
              <a:rPr lang="en-US" sz="1200" dirty="0">
                <a:latin typeface="Calibri"/>
                <a:cs typeface="Calibri"/>
              </a:rPr>
              <a:t> de </a:t>
            </a:r>
            <a:r>
              <a:rPr lang="en-US" sz="1200" dirty="0" err="1">
                <a:latin typeface="Calibri"/>
                <a:cs typeface="Calibri"/>
              </a:rPr>
              <a:t>pesticidas</a:t>
            </a:r>
            <a:r>
              <a:rPr lang="en-US" sz="1200" dirty="0">
                <a:latin typeface="Calibri"/>
                <a:cs typeface="Calibri"/>
              </a:rPr>
              <a:t> </a:t>
            </a:r>
            <a:r>
              <a:rPr lang="en-US" sz="1200" dirty="0" err="1">
                <a:latin typeface="Calibri"/>
                <a:cs typeface="Calibri"/>
              </a:rPr>
              <a:t>na</a:t>
            </a:r>
            <a:r>
              <a:rPr lang="en-US" sz="1200" dirty="0">
                <a:latin typeface="Calibri"/>
                <a:cs typeface="Calibri"/>
              </a:rPr>
              <a:t> </a:t>
            </a:r>
            <a:r>
              <a:rPr lang="en-US" sz="1200" dirty="0" err="1">
                <a:latin typeface="Calibri"/>
                <a:cs typeface="Calibri"/>
              </a:rPr>
              <a:t>agricultura</a:t>
            </a:r>
            <a:r>
              <a:rPr lang="en-US" sz="1200" dirty="0">
                <a:latin typeface="Calibri"/>
                <a:cs typeface="Calibri"/>
              </a:rPr>
              <a:t>. </a:t>
            </a:r>
            <a:r>
              <a:rPr lang="en-US" sz="1200" dirty="0" err="1">
                <a:latin typeface="Calibri"/>
                <a:cs typeface="Calibri"/>
              </a:rPr>
              <a:t>Após</a:t>
            </a:r>
            <a:r>
              <a:rPr lang="en-US" sz="1200" dirty="0">
                <a:latin typeface="Calibri"/>
                <a:cs typeface="Calibri"/>
              </a:rPr>
              <a:t> </a:t>
            </a:r>
            <a:r>
              <a:rPr lang="en-US" sz="1200" dirty="0" err="1">
                <a:latin typeface="Calibri"/>
                <a:cs typeface="Calibri"/>
              </a:rPr>
              <a:t>listar</a:t>
            </a:r>
            <a:r>
              <a:rPr lang="en-US" sz="1200" dirty="0">
                <a:latin typeface="Calibri"/>
                <a:cs typeface="Calibri"/>
              </a:rPr>
              <a:t> </a:t>
            </a:r>
            <a:r>
              <a:rPr lang="en-US" sz="1200" dirty="0" err="1">
                <a:latin typeface="Calibri"/>
                <a:cs typeface="Calibri"/>
              </a:rPr>
              <a:t>os</a:t>
            </a:r>
            <a:r>
              <a:rPr lang="en-US" sz="1200" dirty="0">
                <a:latin typeface="Calibri"/>
                <a:cs typeface="Calibri"/>
              </a:rPr>
              <a:t> </a:t>
            </a:r>
            <a:r>
              <a:rPr lang="en-US" sz="1200" dirty="0" err="1">
                <a:latin typeface="Calibri"/>
                <a:cs typeface="Calibri"/>
              </a:rPr>
              <a:t>agentes</a:t>
            </a:r>
            <a:r>
              <a:rPr lang="en-US" sz="1200" dirty="0">
                <a:latin typeface="Calibri"/>
                <a:cs typeface="Calibri"/>
              </a:rPr>
              <a:t> </a:t>
            </a:r>
            <a:r>
              <a:rPr lang="en-US" sz="1200" dirty="0" err="1">
                <a:latin typeface="Calibri"/>
                <a:cs typeface="Calibri"/>
              </a:rPr>
              <a:t>afetados</a:t>
            </a:r>
            <a:r>
              <a:rPr lang="en-US" sz="1200" dirty="0">
                <a:latin typeface="Calibri"/>
                <a:cs typeface="Calibri"/>
              </a:rPr>
              <a:t> (tais </a:t>
            </a:r>
            <a:r>
              <a:rPr lang="en-US" sz="1200" dirty="0" err="1">
                <a:latin typeface="Calibri"/>
                <a:cs typeface="Calibri"/>
              </a:rPr>
              <a:t>como</a:t>
            </a:r>
            <a:r>
              <a:rPr lang="en-US" sz="1200" dirty="0">
                <a:latin typeface="Calibri"/>
                <a:cs typeface="Calibri"/>
              </a:rPr>
              <a:t>, </a:t>
            </a:r>
            <a:r>
              <a:rPr lang="en-US" sz="1200" dirty="0" err="1">
                <a:latin typeface="Calibri"/>
                <a:cs typeface="Calibri"/>
              </a:rPr>
              <a:t>agricultores</a:t>
            </a:r>
            <a:r>
              <a:rPr lang="en-US" sz="1200" dirty="0">
                <a:latin typeface="Calibri"/>
                <a:cs typeface="Calibri"/>
              </a:rPr>
              <a:t>, </a:t>
            </a:r>
            <a:r>
              <a:rPr lang="en-US" sz="1200" dirty="0" err="1">
                <a:latin typeface="Calibri"/>
                <a:cs typeface="Calibri"/>
              </a:rPr>
              <a:t>governo</a:t>
            </a:r>
            <a:r>
              <a:rPr lang="en-US" sz="1200" dirty="0">
                <a:latin typeface="Calibri"/>
                <a:cs typeface="Calibri"/>
              </a:rPr>
              <a:t>, </a:t>
            </a:r>
            <a:r>
              <a:rPr lang="en-US" sz="1200" dirty="0" err="1">
                <a:latin typeface="Calibri"/>
                <a:cs typeface="Calibri"/>
              </a:rPr>
              <a:t>consumidores</a:t>
            </a:r>
            <a:r>
              <a:rPr lang="en-US" sz="1200" dirty="0">
                <a:latin typeface="Calibri"/>
                <a:cs typeface="Calibri"/>
              </a:rPr>
              <a:t>, solo, </a:t>
            </a:r>
            <a:r>
              <a:rPr lang="en-US" sz="1200" dirty="0" err="1">
                <a:latin typeface="Calibri"/>
                <a:cs typeface="Calibri"/>
              </a:rPr>
              <a:t>moradores</a:t>
            </a:r>
            <a:r>
              <a:rPr lang="en-US" sz="1200" dirty="0">
                <a:latin typeface="Calibri"/>
                <a:cs typeface="Calibri"/>
              </a:rPr>
              <a:t> e </a:t>
            </a:r>
            <a:r>
              <a:rPr lang="en-US" sz="1200" dirty="0" err="1">
                <a:latin typeface="Calibri"/>
                <a:cs typeface="Calibri"/>
              </a:rPr>
              <a:t>meio</a:t>
            </a:r>
            <a:r>
              <a:rPr lang="en-US" sz="1200" dirty="0">
                <a:latin typeface="Calibri"/>
                <a:cs typeface="Calibri"/>
              </a:rPr>
              <a:t> </a:t>
            </a:r>
            <a:r>
              <a:rPr lang="en-US" sz="1200" dirty="0" err="1">
                <a:latin typeface="Calibri"/>
                <a:cs typeface="Calibri"/>
              </a:rPr>
              <a:t>ambiente</a:t>
            </a:r>
            <a:r>
              <a:rPr lang="en-US" sz="1200" dirty="0">
                <a:latin typeface="Calibri"/>
                <a:cs typeface="Calibri"/>
              </a:rPr>
              <a:t>), a </a:t>
            </a:r>
            <a:r>
              <a:rPr lang="en-US" sz="1200" dirty="0" err="1">
                <a:latin typeface="Calibri"/>
                <a:cs typeface="Calibri"/>
              </a:rPr>
              <a:t>matriz</a:t>
            </a:r>
            <a:r>
              <a:rPr lang="en-US" sz="1200" dirty="0">
                <a:latin typeface="Calibri"/>
                <a:cs typeface="Calibri"/>
              </a:rPr>
              <a:t> é </a:t>
            </a:r>
            <a:r>
              <a:rPr lang="en-US" sz="1200" dirty="0" err="1">
                <a:latin typeface="Calibri"/>
                <a:cs typeface="Calibri"/>
              </a:rPr>
              <a:t>aplicada</a:t>
            </a:r>
            <a:r>
              <a:rPr lang="en-US" sz="1200" dirty="0">
                <a:latin typeface="Calibri"/>
                <a:cs typeface="Calibri"/>
              </a:rPr>
              <a:t> a </a:t>
            </a:r>
            <a:r>
              <a:rPr lang="en-US" sz="1200" dirty="0" err="1">
                <a:latin typeface="Calibri"/>
                <a:cs typeface="Calibri"/>
              </a:rPr>
              <a:t>esses</a:t>
            </a:r>
            <a:r>
              <a:rPr lang="en-US" sz="1200" dirty="0">
                <a:latin typeface="Calibri"/>
                <a:cs typeface="Calibri"/>
              </a:rPr>
              <a:t> </a:t>
            </a:r>
            <a:r>
              <a:rPr lang="en-US" sz="1200" dirty="0" err="1">
                <a:latin typeface="Calibri"/>
                <a:cs typeface="Calibri"/>
              </a:rPr>
              <a:t>agentes</a:t>
            </a:r>
            <a:r>
              <a:rPr lang="en-US" sz="1200" dirty="0">
                <a:latin typeface="Calibri"/>
                <a:cs typeface="Calibri"/>
              </a:rPr>
              <a:t> </a:t>
            </a:r>
            <a:r>
              <a:rPr lang="en-US" sz="1200" dirty="0" err="1">
                <a:latin typeface="Calibri"/>
                <a:cs typeface="Calibri"/>
              </a:rPr>
              <a:t>individualmente</a:t>
            </a:r>
            <a:r>
              <a:rPr lang="en-US" sz="1200" dirty="0">
                <a:latin typeface="Calibri"/>
                <a:cs typeface="Calibri"/>
              </a:rPr>
              <a:t>. </a:t>
            </a:r>
            <a:r>
              <a:rPr lang="en-US" sz="1200" dirty="0" err="1">
                <a:latin typeface="Calibri"/>
                <a:cs typeface="Calibri"/>
              </a:rPr>
              <a:t>Considerando</a:t>
            </a:r>
            <a:r>
              <a:rPr lang="en-US" sz="1200" dirty="0">
                <a:latin typeface="Calibri"/>
                <a:cs typeface="Calibri"/>
              </a:rPr>
              <a:t> o </a:t>
            </a:r>
            <a:r>
              <a:rPr lang="en-US" sz="1200" dirty="0" err="1">
                <a:latin typeface="Calibri"/>
                <a:cs typeface="Calibri"/>
              </a:rPr>
              <a:t>lado</a:t>
            </a:r>
            <a:r>
              <a:rPr lang="en-US" sz="1200" dirty="0">
                <a:latin typeface="Calibri"/>
                <a:cs typeface="Calibri"/>
              </a:rPr>
              <a:t> do </a:t>
            </a:r>
            <a:r>
              <a:rPr lang="en-US" sz="1200" dirty="0" err="1">
                <a:latin typeface="Calibri"/>
                <a:cs typeface="Calibri"/>
              </a:rPr>
              <a:t>agricultor</a:t>
            </a:r>
            <a:r>
              <a:rPr lang="en-US" sz="1200" dirty="0">
                <a:latin typeface="Calibri"/>
                <a:cs typeface="Calibri"/>
              </a:rPr>
              <a:t>, a </a:t>
            </a:r>
            <a:r>
              <a:rPr lang="en-US" sz="1200" dirty="0" err="1">
                <a:latin typeface="Calibri"/>
                <a:cs typeface="Calibri"/>
              </a:rPr>
              <a:t>matriz</a:t>
            </a:r>
            <a:r>
              <a:rPr lang="en-US" sz="1200" dirty="0">
                <a:latin typeface="Calibri"/>
                <a:cs typeface="Calibri"/>
              </a:rPr>
              <a:t> </a:t>
            </a:r>
            <a:r>
              <a:rPr lang="en-US" sz="1200" dirty="0" err="1">
                <a:latin typeface="Calibri"/>
                <a:cs typeface="Calibri"/>
              </a:rPr>
              <a:t>ética</a:t>
            </a:r>
            <a:r>
              <a:rPr lang="en-US" sz="1200" dirty="0">
                <a:latin typeface="Calibri"/>
                <a:cs typeface="Calibri"/>
              </a:rPr>
              <a:t> </a:t>
            </a:r>
            <a:r>
              <a:rPr lang="en-US" sz="1200" dirty="0" err="1">
                <a:latin typeface="Calibri"/>
                <a:cs typeface="Calibri"/>
              </a:rPr>
              <a:t>pode</a:t>
            </a:r>
            <a:r>
              <a:rPr lang="en-US" sz="1200" dirty="0">
                <a:latin typeface="Calibri"/>
                <a:cs typeface="Calibri"/>
              </a:rPr>
              <a:t> ser a </a:t>
            </a:r>
            <a:r>
              <a:rPr lang="en-US" sz="1200" dirty="0" err="1">
                <a:latin typeface="Calibri"/>
                <a:cs typeface="Calibri"/>
              </a:rPr>
              <a:t>descrita</a:t>
            </a:r>
            <a:r>
              <a:rPr lang="en-US" sz="1200" dirty="0">
                <a:latin typeface="Calibri"/>
                <a:cs typeface="Calibri"/>
              </a:rPr>
              <a:t> </a:t>
            </a:r>
            <a:r>
              <a:rPr lang="en-US" sz="1200" dirty="0" err="1">
                <a:latin typeface="Calibri"/>
                <a:cs typeface="Calibri"/>
              </a:rPr>
              <a:t>abaixo</a:t>
            </a:r>
            <a:r>
              <a:rPr lang="en-US" sz="1200" dirty="0">
                <a:latin typeface="Calibri"/>
                <a:cs typeface="Calibri"/>
              </a:rPr>
              <a:t>.</a:t>
            </a:r>
            <a:endParaRPr lang="en-US" sz="1200" dirty="0"/>
          </a:p>
          <a:p>
            <a:pPr rtl="0"/>
            <a:endParaRPr lang="en-US" sz="1200" dirty="0"/>
          </a:p>
          <a:p>
            <a:pPr rtl="0"/>
            <a:endParaRPr lang="en-IE" sz="1200" dirty="0"/>
          </a:p>
          <a:p>
            <a:pPr rtl="0"/>
            <a:endParaRPr lang="en-IE" sz="1200" dirty="0"/>
          </a:p>
          <a:p>
            <a:pPr rtl="0"/>
            <a:endParaRPr lang="en-IE" sz="1200" dirty="0"/>
          </a:p>
          <a:p>
            <a:pPr rtl="0"/>
            <a:endParaRPr lang="en-IE" sz="1200" dirty="0"/>
          </a:p>
          <a:p>
            <a:pPr rtl="0"/>
            <a:endParaRPr lang="en-IE" sz="1200" dirty="0"/>
          </a:p>
          <a:p>
            <a:pPr rtl="0"/>
            <a:endParaRPr lang="en-IE" sz="1200" dirty="0"/>
          </a:p>
          <a:p>
            <a:pPr rtl="0"/>
            <a:endParaRPr lang="en-IE" sz="1200" dirty="0"/>
          </a:p>
          <a:p>
            <a:pPr rtl="0"/>
            <a:endParaRPr lang="en-IE" sz="1200" dirty="0"/>
          </a:p>
          <a:p>
            <a:pPr rtl="0"/>
            <a:endParaRPr lang="en-IE" sz="1200" dirty="0"/>
          </a:p>
          <a:p>
            <a:pPr rtl="0"/>
            <a:endParaRPr lang="en-IE" sz="1200" dirty="0"/>
          </a:p>
          <a:p>
            <a:pPr rtl="0"/>
            <a:endParaRPr lang="en-IE" sz="1200" dirty="0"/>
          </a:p>
          <a:p>
            <a:pPr rtl="0"/>
            <a:endParaRPr lang="en-IE" sz="1200" dirty="0"/>
          </a:p>
          <a:p>
            <a:pPr rtl="0"/>
            <a:endParaRPr lang="en-IE" sz="1200" dirty="0"/>
          </a:p>
          <a:p>
            <a:pPr rtl="0"/>
            <a:r>
              <a:rPr lang="en-US" sz="1200" dirty="0">
                <a:latin typeface="Calibri"/>
                <a:cs typeface="Calibri"/>
              </a:rPr>
              <a:t>Este </a:t>
            </a:r>
            <a:r>
              <a:rPr lang="en-US" sz="1200" dirty="0" err="1">
                <a:latin typeface="Calibri"/>
                <a:cs typeface="Calibri"/>
              </a:rPr>
              <a:t>método</a:t>
            </a:r>
            <a:r>
              <a:rPr lang="en-US" sz="1200" dirty="0">
                <a:latin typeface="Calibri"/>
                <a:cs typeface="Calibri"/>
              </a:rPr>
              <a:t> </a:t>
            </a:r>
            <a:r>
              <a:rPr lang="en-US" sz="1200" dirty="0" err="1">
                <a:latin typeface="Calibri"/>
                <a:cs typeface="Calibri"/>
              </a:rPr>
              <a:t>abrange</a:t>
            </a:r>
            <a:r>
              <a:rPr lang="en-US" sz="1200" dirty="0">
                <a:latin typeface="Calibri"/>
                <a:cs typeface="Calibri"/>
              </a:rPr>
              <a:t> </a:t>
            </a:r>
            <a:r>
              <a:rPr lang="en-US" sz="1200" dirty="0" err="1">
                <a:latin typeface="Calibri"/>
                <a:cs typeface="Calibri"/>
              </a:rPr>
              <a:t>diferentes</a:t>
            </a:r>
            <a:r>
              <a:rPr lang="en-US" sz="1200" dirty="0">
                <a:latin typeface="Calibri"/>
                <a:cs typeface="Calibri"/>
              </a:rPr>
              <a:t> </a:t>
            </a:r>
            <a:r>
              <a:rPr lang="en-US" sz="1200" dirty="0" err="1">
                <a:latin typeface="Calibri"/>
                <a:cs typeface="Calibri"/>
              </a:rPr>
              <a:t>agentes</a:t>
            </a:r>
            <a:r>
              <a:rPr lang="en-US" sz="1200" dirty="0">
                <a:latin typeface="Calibri"/>
                <a:cs typeface="Calibri"/>
              </a:rPr>
              <a:t> e </a:t>
            </a:r>
            <a:r>
              <a:rPr lang="en-US" sz="1200" dirty="0" err="1">
                <a:latin typeface="Calibri"/>
                <a:cs typeface="Calibri"/>
              </a:rPr>
              <a:t>enfatiza</a:t>
            </a:r>
            <a:r>
              <a:rPr lang="en-US" sz="1200" dirty="0">
                <a:latin typeface="Calibri"/>
                <a:cs typeface="Calibri"/>
              </a:rPr>
              <a:t> a </a:t>
            </a:r>
            <a:r>
              <a:rPr lang="en-US" sz="1200" dirty="0" err="1">
                <a:latin typeface="Calibri"/>
                <a:cs typeface="Calibri"/>
              </a:rPr>
              <a:t>necessidade</a:t>
            </a:r>
            <a:r>
              <a:rPr lang="en-US" sz="1200" dirty="0">
                <a:latin typeface="Calibri"/>
                <a:cs typeface="Calibri"/>
              </a:rPr>
              <a:t> de se </a:t>
            </a:r>
            <a:r>
              <a:rPr lang="en-US" sz="1200" dirty="0" err="1">
                <a:latin typeface="Calibri"/>
                <a:cs typeface="Calibri"/>
              </a:rPr>
              <a:t>aplicar</a:t>
            </a:r>
            <a:r>
              <a:rPr lang="en-US" sz="1200" dirty="0">
                <a:latin typeface="Calibri"/>
                <a:cs typeface="Calibri"/>
              </a:rPr>
              <a:t> </a:t>
            </a:r>
            <a:r>
              <a:rPr lang="en-US" sz="1200" dirty="0" err="1">
                <a:latin typeface="Calibri"/>
                <a:cs typeface="Calibri"/>
              </a:rPr>
              <a:t>uma</a:t>
            </a:r>
            <a:r>
              <a:rPr lang="en-US" sz="1200" dirty="0">
                <a:latin typeface="Calibri"/>
                <a:cs typeface="Calibri"/>
              </a:rPr>
              <a:t> </a:t>
            </a:r>
            <a:r>
              <a:rPr lang="en-US" sz="1200" dirty="0" err="1">
                <a:latin typeface="Calibri"/>
                <a:cs typeface="Calibri"/>
              </a:rPr>
              <a:t>compreensão</a:t>
            </a:r>
            <a:r>
              <a:rPr lang="en-US" sz="1200" dirty="0">
                <a:latin typeface="Calibri"/>
                <a:cs typeface="Calibri"/>
              </a:rPr>
              <a:t> </a:t>
            </a:r>
            <a:r>
              <a:rPr lang="en-US" sz="1200" dirty="0" err="1">
                <a:latin typeface="Calibri"/>
                <a:cs typeface="Calibri"/>
              </a:rPr>
              <a:t>abrangente</a:t>
            </a:r>
            <a:r>
              <a:rPr lang="en-US" sz="1200" dirty="0">
                <a:latin typeface="Calibri"/>
                <a:cs typeface="Calibri"/>
              </a:rPr>
              <a:t> </a:t>
            </a:r>
            <a:r>
              <a:rPr lang="en-US" sz="1200" dirty="0" err="1">
                <a:latin typeface="Calibri"/>
                <a:cs typeface="Calibri"/>
              </a:rPr>
              <a:t>sobre</a:t>
            </a:r>
            <a:r>
              <a:rPr lang="en-US" sz="1200" dirty="0">
                <a:latin typeface="Calibri"/>
                <a:cs typeface="Calibri"/>
              </a:rPr>
              <a:t> </a:t>
            </a:r>
            <a:r>
              <a:rPr lang="en-US" sz="1200" dirty="0" err="1">
                <a:latin typeface="Calibri"/>
                <a:cs typeface="Calibri"/>
              </a:rPr>
              <a:t>uma</a:t>
            </a:r>
            <a:r>
              <a:rPr lang="en-US" sz="1200" dirty="0">
                <a:latin typeface="Calibri"/>
                <a:cs typeface="Calibri"/>
              </a:rPr>
              <a:t> dada </a:t>
            </a:r>
            <a:r>
              <a:rPr lang="en-US" sz="1200" dirty="0" err="1">
                <a:latin typeface="Calibri"/>
                <a:cs typeface="Calibri"/>
              </a:rPr>
              <a:t>questão</a:t>
            </a:r>
            <a:r>
              <a:rPr lang="en-US" sz="1200" dirty="0">
                <a:latin typeface="Calibri"/>
                <a:cs typeface="Calibri"/>
              </a:rPr>
              <a:t> </a:t>
            </a:r>
            <a:r>
              <a:rPr lang="en-US" sz="1200" dirty="0" err="1">
                <a:latin typeface="Calibri"/>
                <a:cs typeface="Calibri"/>
              </a:rPr>
              <a:t>ética</a:t>
            </a:r>
            <a:r>
              <a:rPr lang="en-US" sz="1200" dirty="0">
                <a:latin typeface="Calibri"/>
                <a:cs typeface="Calibri"/>
              </a:rPr>
              <a:t>, a </a:t>
            </a:r>
            <a:r>
              <a:rPr lang="en-US" sz="1200" dirty="0" err="1">
                <a:latin typeface="Calibri"/>
                <a:cs typeface="Calibri"/>
              </a:rPr>
              <a:t>partir</a:t>
            </a:r>
            <a:r>
              <a:rPr lang="en-US" sz="1200" dirty="0">
                <a:latin typeface="Calibri"/>
                <a:cs typeface="Calibri"/>
              </a:rPr>
              <a:t> de </a:t>
            </a:r>
            <a:r>
              <a:rPr lang="en-US" sz="1200" dirty="0" err="1">
                <a:latin typeface="Calibri"/>
                <a:cs typeface="Calibri"/>
              </a:rPr>
              <a:t>diferentes</a:t>
            </a:r>
            <a:r>
              <a:rPr lang="en-US" sz="1200" dirty="0">
                <a:latin typeface="Calibri"/>
                <a:cs typeface="Calibri"/>
              </a:rPr>
              <a:t> </a:t>
            </a:r>
            <a:r>
              <a:rPr lang="en-US" sz="1200" dirty="0" err="1">
                <a:latin typeface="Calibri"/>
                <a:cs typeface="Calibri"/>
              </a:rPr>
              <a:t>perspetivas</a:t>
            </a:r>
            <a:r>
              <a:rPr lang="en-US" sz="1200" dirty="0">
                <a:latin typeface="Calibri"/>
                <a:cs typeface="Calibri"/>
              </a:rPr>
              <a:t>.</a:t>
            </a:r>
            <a:endParaRPr lang="en-IE" sz="1200" dirty="0"/>
          </a:p>
        </p:txBody>
      </p:sp>
      <p:graphicFrame>
        <p:nvGraphicFramePr>
          <p:cNvPr id="4" name="Table 3">
            <a:extLst>
              <a:ext uri="{FF2B5EF4-FFF2-40B4-BE49-F238E27FC236}">
                <a16:creationId xmlns:a16="http://schemas.microsoft.com/office/drawing/2014/main" id="{340A8425-4AC4-96B8-EB92-A21999054F0F}"/>
              </a:ext>
            </a:extLst>
          </p:cNvPr>
          <p:cNvGraphicFramePr>
            <a:graphicFrameLocks noGrp="1"/>
          </p:cNvGraphicFramePr>
          <p:nvPr>
            <p:extLst>
              <p:ext uri="{D42A27DB-BD31-4B8C-83A1-F6EECF244321}">
                <p14:modId xmlns:p14="http://schemas.microsoft.com/office/powerpoint/2010/main" val="3181177992"/>
              </p:ext>
            </p:extLst>
          </p:nvPr>
        </p:nvGraphicFramePr>
        <p:xfrm>
          <a:off x="903720" y="5909480"/>
          <a:ext cx="6143488" cy="2244990"/>
        </p:xfrm>
        <a:graphic>
          <a:graphicData uri="http://schemas.openxmlformats.org/drawingml/2006/table">
            <a:tbl>
              <a:tblPr/>
              <a:tblGrid>
                <a:gridCol w="1148364">
                  <a:extLst>
                    <a:ext uri="{9D8B030D-6E8A-4147-A177-3AD203B41FA5}">
                      <a16:colId xmlns:a16="http://schemas.microsoft.com/office/drawing/2014/main" val="2947315375"/>
                    </a:ext>
                  </a:extLst>
                </a:gridCol>
                <a:gridCol w="4995124">
                  <a:extLst>
                    <a:ext uri="{9D8B030D-6E8A-4147-A177-3AD203B41FA5}">
                      <a16:colId xmlns:a16="http://schemas.microsoft.com/office/drawing/2014/main" val="762268656"/>
                    </a:ext>
                  </a:extLst>
                </a:gridCol>
              </a:tblGrid>
              <a:tr h="790632">
                <a:tc>
                  <a:txBody>
                    <a:bodyPr/>
                    <a:lstStyle/>
                    <a:p>
                      <a:pPr algn="just" rtl="0" fontAlgn="base"/>
                      <a:r>
                        <a:rPr lang="en-IE" sz="1200" b="1" i="0" dirty="0" err="1">
                          <a:effectLst/>
                          <a:latin typeface="Calibri" panose="020F0502020204030204" pitchFamily="34" charset="0"/>
                          <a:ea typeface="Calibri" panose="020F0502020204030204" pitchFamily="34" charset="0"/>
                          <a:cs typeface="Calibri" panose="020F0502020204030204" pitchFamily="34" charset="0"/>
                        </a:rPr>
                        <a:t>Bem-estar</a:t>
                      </a:r>
                      <a:endParaRPr lang="en-IE" sz="1200" b="1" i="0" dirty="0">
                        <a:effectLst/>
                        <a:latin typeface="Calibri" panose="020F0502020204030204" pitchFamily="34" charset="0"/>
                        <a:ea typeface="Calibri" panose="020F0502020204030204" pitchFamily="34" charset="0"/>
                        <a:cs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ase"/>
                      <a:r>
                        <a:rPr lang="en-US" sz="1200" b="0" i="0" dirty="0">
                          <a:effectLst/>
                          <a:latin typeface="Calibri" panose="020F0502020204030204" pitchFamily="34" charset="0"/>
                          <a:ea typeface="Calibri" panose="020F0502020204030204" pitchFamily="34" charset="0"/>
                          <a:cs typeface="Calibri" panose="020F0502020204030204" pitchFamily="34" charset="0"/>
                        </a:rPr>
                        <a:t>O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bem-estar</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económico</a:t>
                      </a:r>
                      <a:r>
                        <a:rPr lang="en-US" sz="1200" b="0" i="0" dirty="0">
                          <a:effectLst/>
                          <a:latin typeface="Calibri" panose="020F0502020204030204" pitchFamily="34" charset="0"/>
                          <a:ea typeface="Calibri" panose="020F0502020204030204" pitchFamily="34" charset="0"/>
                          <a:cs typeface="Calibri" panose="020F0502020204030204" pitchFamily="34" charset="0"/>
                        </a:rPr>
                        <a:t> do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agricultor</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depende</a:t>
                      </a:r>
                      <a:r>
                        <a:rPr lang="en-US" sz="1200" b="0" i="0" dirty="0">
                          <a:effectLst/>
                          <a:latin typeface="Calibri" panose="020F0502020204030204" pitchFamily="34" charset="0"/>
                          <a:ea typeface="Calibri" panose="020F0502020204030204" pitchFamily="34" charset="0"/>
                          <a:cs typeface="Calibri" panose="020F0502020204030204" pitchFamily="34" charset="0"/>
                        </a:rPr>
                        <a:t> da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alta</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produtividade</a:t>
                      </a:r>
                      <a:r>
                        <a:rPr lang="en-US" sz="1200" b="0" i="0" dirty="0">
                          <a:effectLst/>
                          <a:latin typeface="Calibri" panose="020F0502020204030204" pitchFamily="34" charset="0"/>
                          <a:ea typeface="Calibri" panose="020F0502020204030204" pitchFamily="34" charset="0"/>
                          <a:cs typeface="Calibri" panose="020F0502020204030204" pitchFamily="34" charset="0"/>
                        </a:rPr>
                        <a:t> e do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número</a:t>
                      </a:r>
                      <a:r>
                        <a:rPr lang="en-US" sz="1200" b="0" i="0" dirty="0">
                          <a:effectLst/>
                          <a:latin typeface="Calibri" panose="020F0502020204030204" pitchFamily="34" charset="0"/>
                          <a:ea typeface="Calibri" panose="020F0502020204030204" pitchFamily="34" charset="0"/>
                          <a:cs typeface="Calibri" panose="020F0502020204030204" pitchFamily="34" charset="0"/>
                        </a:rPr>
                        <a:t> de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vendas</a:t>
                      </a:r>
                      <a:r>
                        <a:rPr lang="en-US" sz="1200" b="0" i="0" dirty="0">
                          <a:effectLst/>
                          <a:latin typeface="Calibri" panose="020F0502020204030204" pitchFamily="34" charset="0"/>
                          <a:ea typeface="Calibri" panose="020F0502020204030204" pitchFamily="34" charset="0"/>
                          <a:cs typeface="Calibri" panose="020F0502020204030204" pitchFamily="34" charset="0"/>
                        </a:rPr>
                        <a:t> a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bom</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preço</a:t>
                      </a:r>
                      <a:r>
                        <a:rPr lang="en-US" sz="1200" b="0" i="0" dirty="0">
                          <a:effectLst/>
                          <a:latin typeface="Calibri" panose="020F0502020204030204" pitchFamily="34" charset="0"/>
                          <a:ea typeface="Calibri" panose="020F0502020204030204" pitchFamily="34" charset="0"/>
                          <a:cs typeface="Calibri" panose="020F0502020204030204" pitchFamily="34" charset="0"/>
                        </a:rPr>
                        <a:t> dos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seus</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produtos</a:t>
                      </a:r>
                      <a:r>
                        <a:rPr lang="en-US" sz="1200" b="0" i="0" dirty="0">
                          <a:effectLst/>
                          <a:latin typeface="Calibri" panose="020F0502020204030204" pitchFamily="34" charset="0"/>
                          <a:ea typeface="Calibri" panose="020F0502020204030204" pitchFamily="34" charset="0"/>
                          <a:cs typeface="Calibri" panose="020F0502020204030204" pitchFamily="34" charset="0"/>
                        </a:rPr>
                        <a:t>. A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fim</a:t>
                      </a:r>
                      <a:r>
                        <a:rPr lang="en-US" sz="1200" b="0" i="0" dirty="0">
                          <a:effectLst/>
                          <a:latin typeface="Calibri" panose="020F0502020204030204" pitchFamily="34" charset="0"/>
                          <a:ea typeface="Calibri" panose="020F0502020204030204" pitchFamily="34" charset="0"/>
                          <a:cs typeface="Calibri" panose="020F0502020204030204" pitchFamily="34" charset="0"/>
                        </a:rPr>
                        <a:t> de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aumentar</a:t>
                      </a:r>
                      <a:r>
                        <a:rPr lang="en-US" sz="1200" b="0" i="0" dirty="0">
                          <a:effectLst/>
                          <a:latin typeface="Calibri" panose="020F0502020204030204" pitchFamily="34" charset="0"/>
                          <a:ea typeface="Calibri" panose="020F0502020204030204" pitchFamily="34" charset="0"/>
                          <a:cs typeface="Calibri" panose="020F0502020204030204" pitchFamily="34" charset="0"/>
                        </a:rPr>
                        <a:t> o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bem-estar</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económico</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os</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agricultores</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podem</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preferir</a:t>
                      </a:r>
                      <a:r>
                        <a:rPr lang="en-US" sz="1200" b="0" i="0" dirty="0">
                          <a:effectLst/>
                          <a:latin typeface="Calibri" panose="020F0502020204030204" pitchFamily="34" charset="0"/>
                          <a:ea typeface="Calibri" panose="020F0502020204030204" pitchFamily="34" charset="0"/>
                          <a:cs typeface="Calibri" panose="020F0502020204030204" pitchFamily="34" charset="0"/>
                        </a:rPr>
                        <a:t> usar um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método</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na</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agricultura</a:t>
                      </a:r>
                      <a:r>
                        <a:rPr lang="en-US" sz="1200" b="0" i="0" dirty="0">
                          <a:effectLst/>
                          <a:latin typeface="Calibri" panose="020F0502020204030204" pitchFamily="34" charset="0"/>
                          <a:ea typeface="Calibri" panose="020F0502020204030204" pitchFamily="34" charset="0"/>
                          <a:cs typeface="Calibri" panose="020F0502020204030204" pitchFamily="34" charset="0"/>
                        </a:rPr>
                        <a:t> para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eliminar</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insetos</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indesejados</a:t>
                      </a:r>
                      <a:r>
                        <a:rPr lang="en-US" sz="1200" b="0" i="0" dirty="0">
                          <a:effectLst/>
                          <a:latin typeface="Calibri" panose="020F0502020204030204" pitchFamily="34" charset="0"/>
                          <a:ea typeface="Calibri" panose="020F0502020204030204" pitchFamily="34" charset="0"/>
                          <a:cs typeface="Calibri" panose="020F0502020204030204" pitchFamily="34" charset="0"/>
                        </a:rPr>
                        <a: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5648491"/>
                  </a:ext>
                </a:extLst>
              </a:tr>
              <a:tr h="599070">
                <a:tc>
                  <a:txBody>
                    <a:bodyPr/>
                    <a:lstStyle/>
                    <a:p>
                      <a:pPr algn="just" rtl="0" fontAlgn="base"/>
                      <a:r>
                        <a:rPr lang="en-IE" sz="1200" b="1" i="0">
                          <a:effectLst/>
                          <a:latin typeface="Calibri" panose="020F0502020204030204" pitchFamily="34" charset="0"/>
                          <a:ea typeface="Calibri" panose="020F0502020204030204" pitchFamily="34" charset="0"/>
                          <a:cs typeface="Calibri" panose="020F0502020204030204" pitchFamily="34" charset="0"/>
                        </a:rPr>
                        <a:t>Autonomia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ase"/>
                      <a:r>
                        <a:rPr lang="en-US" sz="1200" b="0" i="0" dirty="0">
                          <a:effectLst/>
                          <a:latin typeface="Calibri" panose="020F0502020204030204" pitchFamily="34" charset="0"/>
                          <a:ea typeface="Calibri" panose="020F0502020204030204" pitchFamily="34" charset="0"/>
                          <a:cs typeface="Calibri" panose="020F0502020204030204" pitchFamily="34" charset="0"/>
                        </a:rPr>
                        <a:t>O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agricultor</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deve</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ter</a:t>
                      </a:r>
                      <a:r>
                        <a:rPr lang="en-US" sz="1200" b="0" i="0" dirty="0">
                          <a:effectLst/>
                          <a:latin typeface="Calibri" panose="020F0502020204030204" pitchFamily="34" charset="0"/>
                          <a:ea typeface="Calibri" panose="020F0502020204030204" pitchFamily="34" charset="0"/>
                          <a:cs typeface="Calibri" panose="020F0502020204030204" pitchFamily="34" charset="0"/>
                        </a:rPr>
                        <a:t> o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direito</a:t>
                      </a:r>
                      <a:r>
                        <a:rPr lang="en-US" sz="1200" b="0" i="0" dirty="0">
                          <a:effectLst/>
                          <a:latin typeface="Calibri" panose="020F0502020204030204" pitchFamily="34" charset="0"/>
                          <a:ea typeface="Calibri" panose="020F0502020204030204" pitchFamily="34" charset="0"/>
                          <a:cs typeface="Calibri" panose="020F0502020204030204" pitchFamily="34" charset="0"/>
                        </a:rPr>
                        <a:t> de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decidir</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sobre</a:t>
                      </a:r>
                      <a:r>
                        <a:rPr lang="en-US" sz="1200" b="0" i="0" dirty="0">
                          <a:effectLst/>
                          <a:latin typeface="Calibri" panose="020F0502020204030204" pitchFamily="34" charset="0"/>
                          <a:ea typeface="Calibri" panose="020F0502020204030204" pitchFamily="34" charset="0"/>
                          <a:cs typeface="Calibri" panose="020F0502020204030204" pitchFamily="34" charset="0"/>
                        </a:rPr>
                        <a:t> o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método</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agrícola</a:t>
                      </a:r>
                      <a:r>
                        <a:rPr lang="en-US" sz="1200" b="0" i="0" dirty="0">
                          <a:effectLst/>
                          <a:latin typeface="Calibri" panose="020F0502020204030204" pitchFamily="34" charset="0"/>
                          <a:ea typeface="Calibri" panose="020F0502020204030204" pitchFamily="34" charset="0"/>
                          <a:cs typeface="Calibri" panose="020F0502020204030204" pitchFamily="34" charset="0"/>
                        </a:rPr>
                        <a:t> que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pretende</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praticar</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bem</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como</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sobre</a:t>
                      </a:r>
                      <a:r>
                        <a:rPr lang="en-US" sz="1200" b="0" i="0" dirty="0">
                          <a:effectLst/>
                          <a:latin typeface="Calibri" panose="020F0502020204030204" pitchFamily="34" charset="0"/>
                          <a:ea typeface="Calibri" panose="020F0502020204030204" pitchFamily="34" charset="0"/>
                          <a:cs typeface="Calibri" panose="020F0502020204030204" pitchFamily="34" charset="0"/>
                        </a:rPr>
                        <a:t> o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uso</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ou</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não</a:t>
                      </a:r>
                      <a:r>
                        <a:rPr lang="en-US" sz="1200" b="0" i="0" dirty="0">
                          <a:effectLst/>
                          <a:latin typeface="Calibri" panose="020F0502020204030204" pitchFamily="34" charset="0"/>
                          <a:ea typeface="Calibri" panose="020F0502020204030204" pitchFamily="34" charset="0"/>
                          <a:cs typeface="Calibri" panose="020F0502020204030204" pitchFamily="34" charset="0"/>
                        </a:rPr>
                        <a:t> de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pesticidas</a:t>
                      </a:r>
                      <a:r>
                        <a:rPr lang="en-US" sz="1200" b="0" i="0" dirty="0">
                          <a:effectLst/>
                          <a:latin typeface="Calibri" panose="020F0502020204030204" pitchFamily="34" charset="0"/>
                          <a:ea typeface="Calibri" panose="020F0502020204030204" pitchFamily="34" charset="0"/>
                          <a:cs typeface="Calibri" panose="020F0502020204030204" pitchFamily="34" charset="0"/>
                        </a:rPr>
                        <a: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9815161"/>
                  </a:ext>
                </a:extLst>
              </a:tr>
              <a:tr h="694851">
                <a:tc>
                  <a:txBody>
                    <a:bodyPr/>
                    <a:lstStyle/>
                    <a:p>
                      <a:pPr algn="just" rtl="0" fontAlgn="base"/>
                      <a:r>
                        <a:rPr lang="en-IE" sz="1200" b="1" i="0" dirty="0">
                          <a:effectLst/>
                          <a:latin typeface="Calibri" panose="020F0502020204030204" pitchFamily="34" charset="0"/>
                          <a:ea typeface="Calibri" panose="020F0502020204030204" pitchFamily="34" charset="0"/>
                          <a:cs typeface="Calibri" panose="020F0502020204030204" pitchFamily="34" charset="0"/>
                        </a:rPr>
                        <a:t>Justiça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base"/>
                      <a:r>
                        <a:rPr lang="en-US" sz="1200" b="0" i="0" dirty="0" err="1">
                          <a:effectLst/>
                          <a:latin typeface="Calibri" panose="020F0502020204030204" pitchFamily="34" charset="0"/>
                          <a:ea typeface="Calibri" panose="020F0502020204030204" pitchFamily="34" charset="0"/>
                          <a:cs typeface="Calibri" panose="020F0502020204030204" pitchFamily="34" charset="0"/>
                        </a:rPr>
                        <a:t>Os</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agricultores</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precisam</a:t>
                      </a:r>
                      <a:r>
                        <a:rPr lang="en-US" sz="1200" b="0" i="0" dirty="0">
                          <a:effectLst/>
                          <a:latin typeface="Calibri" panose="020F0502020204030204" pitchFamily="34" charset="0"/>
                          <a:ea typeface="Calibri" panose="020F0502020204030204" pitchFamily="34" charset="0"/>
                          <a:cs typeface="Calibri" panose="020F0502020204030204" pitchFamily="34" charset="0"/>
                        </a:rPr>
                        <a:t> de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receber</a:t>
                      </a:r>
                      <a:r>
                        <a:rPr lang="en-US" sz="1200" b="0" i="0" dirty="0">
                          <a:effectLst/>
                          <a:latin typeface="Calibri" panose="020F0502020204030204" pitchFamily="34" charset="0"/>
                          <a:ea typeface="Calibri" panose="020F0502020204030204" pitchFamily="34" charset="0"/>
                          <a:cs typeface="Calibri" panose="020F0502020204030204" pitchFamily="34" charset="0"/>
                        </a:rPr>
                        <a:t> um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retorno</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justo</a:t>
                      </a:r>
                      <a:r>
                        <a:rPr lang="en-US" sz="1200" b="0" i="0" dirty="0">
                          <a:effectLst/>
                          <a:latin typeface="Calibri" panose="020F0502020204030204" pitchFamily="34" charset="0"/>
                          <a:ea typeface="Calibri" panose="020F0502020204030204" pitchFamily="34" charset="0"/>
                          <a:cs typeface="Calibri" panose="020F0502020204030204" pitchFamily="34" charset="0"/>
                        </a:rPr>
                        <a:t> de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acordo</a:t>
                      </a:r>
                      <a:r>
                        <a:rPr lang="en-US" sz="1200" b="0" i="0" dirty="0">
                          <a:effectLst/>
                          <a:latin typeface="Calibri" panose="020F0502020204030204" pitchFamily="34" charset="0"/>
                          <a:ea typeface="Calibri" panose="020F0502020204030204" pitchFamily="34" charset="0"/>
                          <a:cs typeface="Calibri" panose="020F0502020204030204" pitchFamily="34" charset="0"/>
                        </a:rPr>
                        <a:t> com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os</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seus</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esforços</a:t>
                      </a:r>
                      <a:r>
                        <a:rPr lang="en-US" sz="1200" b="0" i="0" dirty="0">
                          <a:effectLst/>
                          <a:latin typeface="Calibri" panose="020F0502020204030204" pitchFamily="34" charset="0"/>
                          <a:ea typeface="Calibri" panose="020F0502020204030204" pitchFamily="34" charset="0"/>
                          <a:cs typeface="Calibri" panose="020F0502020204030204" pitchFamily="34" charset="0"/>
                        </a:rPr>
                        <a:t>. O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uso</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excessivo</a:t>
                      </a:r>
                      <a:r>
                        <a:rPr lang="en-US" sz="1200" b="0" i="0" dirty="0">
                          <a:effectLst/>
                          <a:latin typeface="Calibri" panose="020F0502020204030204" pitchFamily="34" charset="0"/>
                          <a:ea typeface="Calibri" panose="020F0502020204030204" pitchFamily="34" charset="0"/>
                          <a:cs typeface="Calibri" panose="020F0502020204030204" pitchFamily="34" charset="0"/>
                        </a:rPr>
                        <a:t> de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pesticidas</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pode</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potencialmente</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poluir</a:t>
                      </a:r>
                      <a:r>
                        <a:rPr lang="en-US" sz="1200" b="0" i="0" dirty="0">
                          <a:effectLst/>
                          <a:latin typeface="Calibri" panose="020F0502020204030204" pitchFamily="34" charset="0"/>
                          <a:ea typeface="Calibri" panose="020F0502020204030204" pitchFamily="34" charset="0"/>
                          <a:cs typeface="Calibri" panose="020F0502020204030204" pitchFamily="34" charset="0"/>
                        </a:rPr>
                        <a:t> o solo e as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águas</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subterrâneas</a:t>
                      </a:r>
                      <a:r>
                        <a:rPr lang="en-US" sz="1200" b="0" i="0" dirty="0">
                          <a:effectLst/>
                          <a:latin typeface="Calibri" panose="020F0502020204030204" pitchFamily="34" charset="0"/>
                          <a:ea typeface="Calibri" panose="020F0502020204030204" pitchFamily="34" charset="0"/>
                          <a:cs typeface="Calibri" panose="020F0502020204030204" pitchFamily="34" charset="0"/>
                        </a:rPr>
                        <a:t> da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área</a:t>
                      </a:r>
                      <a:r>
                        <a:rPr lang="en-US" sz="1200" b="0" i="0" dirty="0">
                          <a:effectLst/>
                          <a:latin typeface="Calibri" panose="020F0502020204030204" pitchFamily="34" charset="0"/>
                          <a:ea typeface="Calibri" panose="020F0502020204030204" pitchFamily="34" charset="0"/>
                          <a:cs typeface="Calibri" panose="020F0502020204030204" pitchFamily="34" charset="0"/>
                        </a:rPr>
                        <a:t>, o que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pode</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resultar</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numa</a:t>
                      </a:r>
                      <a:r>
                        <a:rPr lang="en-US" sz="1200" b="0" i="0" dirty="0">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diminuição</a:t>
                      </a:r>
                      <a:r>
                        <a:rPr lang="en-US" sz="1200" b="0" i="0" dirty="0">
                          <a:effectLst/>
                          <a:latin typeface="Calibri" panose="020F0502020204030204" pitchFamily="34" charset="0"/>
                          <a:ea typeface="Calibri" panose="020F0502020204030204" pitchFamily="34" charset="0"/>
                          <a:cs typeface="Calibri" panose="020F0502020204030204" pitchFamily="34" charset="0"/>
                        </a:rPr>
                        <a:t> da </a:t>
                      </a:r>
                      <a:r>
                        <a:rPr lang="en-US" sz="1200" b="0" i="0" dirty="0" err="1">
                          <a:effectLst/>
                          <a:latin typeface="Calibri" panose="020F0502020204030204" pitchFamily="34" charset="0"/>
                          <a:ea typeface="Calibri" panose="020F0502020204030204" pitchFamily="34" charset="0"/>
                          <a:cs typeface="Calibri" panose="020F0502020204030204" pitchFamily="34" charset="0"/>
                        </a:rPr>
                        <a:t>produtividade</a:t>
                      </a:r>
                      <a:r>
                        <a:rPr lang="en-US" sz="1200" b="0" i="0" dirty="0">
                          <a:effectLst/>
                          <a:latin typeface="Calibri" panose="020F0502020204030204" pitchFamily="34" charset="0"/>
                          <a:ea typeface="Calibri" panose="020F0502020204030204" pitchFamily="34" charset="0"/>
                          <a:cs typeface="Calibri" panose="020F0502020204030204" pitchFamily="34" charset="0"/>
                        </a:rPr>
                        <a: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9969089"/>
                  </a:ext>
                </a:extLst>
              </a:tr>
            </a:tbl>
          </a:graphicData>
        </a:graphic>
      </p:graphicFrame>
      <p:grpSp>
        <p:nvGrpSpPr>
          <p:cNvPr id="5" name="Graphic 2">
            <a:extLst>
              <a:ext uri="{FF2B5EF4-FFF2-40B4-BE49-F238E27FC236}">
                <a16:creationId xmlns:a16="http://schemas.microsoft.com/office/drawing/2014/main" id="{2C8288AA-7BFD-E137-9DDC-68F11FF00A13}"/>
              </a:ext>
            </a:extLst>
          </p:cNvPr>
          <p:cNvGrpSpPr/>
          <p:nvPr/>
        </p:nvGrpSpPr>
        <p:grpSpPr>
          <a:xfrm>
            <a:off x="512467" y="419718"/>
            <a:ext cx="1082141" cy="1124763"/>
            <a:chOff x="690225" y="4499263"/>
            <a:chExt cx="1499146" cy="1521296"/>
          </a:xfrm>
        </p:grpSpPr>
        <p:sp>
          <p:nvSpPr>
            <p:cNvPr id="6" name="Freeform 109">
              <a:extLst>
                <a:ext uri="{FF2B5EF4-FFF2-40B4-BE49-F238E27FC236}">
                  <a16:creationId xmlns:a16="http://schemas.microsoft.com/office/drawing/2014/main" id="{9E2C447F-4210-3D49-7C26-470D1B80154D}"/>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7" name="Graphic 2">
              <a:extLst>
                <a:ext uri="{FF2B5EF4-FFF2-40B4-BE49-F238E27FC236}">
                  <a16:creationId xmlns:a16="http://schemas.microsoft.com/office/drawing/2014/main" id="{0ED6556B-22BA-300D-212F-13D6A21ED629}"/>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12CCE005-A0E6-A041-86BE-1A78C0FA8625}"/>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7">
                <a:extLst>
                  <a:ext uri="{FF2B5EF4-FFF2-40B4-BE49-F238E27FC236}">
                    <a16:creationId xmlns:a16="http://schemas.microsoft.com/office/drawing/2014/main" id="{8FFBA151-6EEB-54F6-5737-211D47F9673C}"/>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8">
                <a:extLst>
                  <a:ext uri="{FF2B5EF4-FFF2-40B4-BE49-F238E27FC236}">
                    <a16:creationId xmlns:a16="http://schemas.microsoft.com/office/drawing/2014/main" id="{12D477FF-9723-4E7D-47F0-259D3A32052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70">
                <a:extLst>
                  <a:ext uri="{FF2B5EF4-FFF2-40B4-BE49-F238E27FC236}">
                    <a16:creationId xmlns:a16="http://schemas.microsoft.com/office/drawing/2014/main" id="{EC553502-DC38-5012-0EE3-4F3428250D06}"/>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1">
                <a:extLst>
                  <a:ext uri="{FF2B5EF4-FFF2-40B4-BE49-F238E27FC236}">
                    <a16:creationId xmlns:a16="http://schemas.microsoft.com/office/drawing/2014/main" id="{C808F3BE-AEEB-6876-AA1C-E871BAEE964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190B8F65-9E0A-71D0-7E77-B6E85EE0D2CB}"/>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3D33E8CB-65B3-C930-0E24-351EF59E9502}"/>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6">
                <a:extLst>
                  <a:ext uri="{FF2B5EF4-FFF2-40B4-BE49-F238E27FC236}">
                    <a16:creationId xmlns:a16="http://schemas.microsoft.com/office/drawing/2014/main" id="{EA4B5803-0F29-6AC8-7D2F-BF2BCD497724}"/>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31">
                <a:extLst>
                  <a:ext uri="{FF2B5EF4-FFF2-40B4-BE49-F238E27FC236}">
                    <a16:creationId xmlns:a16="http://schemas.microsoft.com/office/drawing/2014/main" id="{006A45DD-7B56-C3A9-5326-1DC01A16F03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9">
                <a:extLst>
                  <a:ext uri="{FF2B5EF4-FFF2-40B4-BE49-F238E27FC236}">
                    <a16:creationId xmlns:a16="http://schemas.microsoft.com/office/drawing/2014/main" id="{F7EEA22F-3BDE-0AE4-A222-BACD98252697}"/>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65">
                <a:extLst>
                  <a:ext uri="{FF2B5EF4-FFF2-40B4-BE49-F238E27FC236}">
                    <a16:creationId xmlns:a16="http://schemas.microsoft.com/office/drawing/2014/main" id="{53C3C902-B008-415B-EC91-013C1B5BF3B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EDE103-72ED-FD55-87D5-27DC289D8574}"/>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0A7C5AB9-155E-5AF1-C9E1-F86433BCF9FE}"/>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121">
                <a:extLst>
                  <a:ext uri="{FF2B5EF4-FFF2-40B4-BE49-F238E27FC236}">
                    <a16:creationId xmlns:a16="http://schemas.microsoft.com/office/drawing/2014/main" id="{F43ABCB2-D2F1-3F7D-2DDB-FA38D018EA4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2">
                <a:extLst>
                  <a:ext uri="{FF2B5EF4-FFF2-40B4-BE49-F238E27FC236}">
                    <a16:creationId xmlns:a16="http://schemas.microsoft.com/office/drawing/2014/main" id="{4944088B-038E-A67A-40AE-1E36E168213F}"/>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3">
                <a:extLst>
                  <a:ext uri="{FF2B5EF4-FFF2-40B4-BE49-F238E27FC236}">
                    <a16:creationId xmlns:a16="http://schemas.microsoft.com/office/drawing/2014/main" id="{878B0967-EE13-FFDA-56BC-0DB9228AC1DC}"/>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4">
                <a:extLst>
                  <a:ext uri="{FF2B5EF4-FFF2-40B4-BE49-F238E27FC236}">
                    <a16:creationId xmlns:a16="http://schemas.microsoft.com/office/drawing/2014/main" id="{F3254909-B37E-C256-F5FC-107DF0267D5F}"/>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37D0EA65-ACDF-F8EA-FFCB-50DF2688CD90}"/>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0C604F7F-45E5-C6B2-E0B0-EF4A2FA050B9}"/>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C8DB7722-A97E-FCF3-C1A6-DF386A080C9C}"/>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9">
                  <a:extLst>
                    <a:ext uri="{FF2B5EF4-FFF2-40B4-BE49-F238E27FC236}">
                      <a16:creationId xmlns:a16="http://schemas.microsoft.com/office/drawing/2014/main" id="{73D5B3C0-94D9-E5DA-2BE3-1843B82B7E82}"/>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2" name="Freeform 115">
                <a:extLst>
                  <a:ext uri="{FF2B5EF4-FFF2-40B4-BE49-F238E27FC236}">
                    <a16:creationId xmlns:a16="http://schemas.microsoft.com/office/drawing/2014/main" id="{187FC1A0-BFC5-16AB-0903-0455CCA9056E}"/>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116">
                <a:extLst>
                  <a:ext uri="{FF2B5EF4-FFF2-40B4-BE49-F238E27FC236}">
                    <a16:creationId xmlns:a16="http://schemas.microsoft.com/office/drawing/2014/main" id="{216A5FF3-B33D-6931-5806-F94B1C001921}"/>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7">
                <a:extLst>
                  <a:ext uri="{FF2B5EF4-FFF2-40B4-BE49-F238E27FC236}">
                    <a16:creationId xmlns:a16="http://schemas.microsoft.com/office/drawing/2014/main" id="{C3D6E33E-3778-8B9D-9FF7-060AE8F9A340}"/>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29547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Rows of cabbages growing in field">
            <a:extLst>
              <a:ext uri="{FF2B5EF4-FFF2-40B4-BE49-F238E27FC236}">
                <a16:creationId xmlns:a16="http://schemas.microsoft.com/office/drawing/2014/main" id="{55E2EA2F-8636-6D54-30C9-69157E70B388}"/>
              </a:ext>
            </a:extLst>
          </p:cNvPr>
          <p:cNvPicPr>
            <a:picLocks noGrp="1" noChangeAspect="1"/>
          </p:cNvPicPr>
          <p:nvPr>
            <p:ph type="pic" sz="quarter" idx="41"/>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dirty="0" err="1"/>
              <a:t>Sugestão</a:t>
            </a:r>
            <a:r>
              <a:rPr lang="en-IE" sz="2400" b="1" dirty="0"/>
              <a:t> de </a:t>
            </a:r>
            <a:r>
              <a:rPr lang="en-IE" sz="2400" b="1" dirty="0" err="1"/>
              <a:t>atividade</a:t>
            </a:r>
            <a:r>
              <a:rPr lang="en-IE" sz="2400" b="1" dirty="0"/>
              <a:t> individual para o </a:t>
            </a:r>
            <a:r>
              <a:rPr lang="en-IE" sz="2400" b="1" dirty="0" err="1"/>
              <a:t>aluno</a:t>
            </a:r>
            <a:r>
              <a:rPr lang="en-IE" sz="2400" b="1" dirty="0"/>
              <a:t>:</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182133"/>
            <a:ext cx="6363361" cy="4860730"/>
          </a:xfrm>
        </p:spPr>
        <p:txBody>
          <a:bodyPr lIns="91440" tIns="45720" rIns="91440" bIns="45720" numCol="1" spcCol="288000" anchor="t">
            <a:noAutofit/>
          </a:bodyPr>
          <a:lstStyle/>
          <a:p>
            <a:pPr rtl="0"/>
            <a:r>
              <a:rPr lang="en-US" b="1" dirty="0" err="1">
                <a:latin typeface="Calibri"/>
                <a:ea typeface="Calibri"/>
                <a:cs typeface="Calibri"/>
              </a:rPr>
              <a:t>Os</a:t>
            </a:r>
            <a:r>
              <a:rPr lang="en-US" b="1" dirty="0">
                <a:latin typeface="Calibri"/>
                <a:ea typeface="Calibri"/>
                <a:cs typeface="Calibri"/>
              </a:rPr>
              <a:t> </a:t>
            </a:r>
            <a:r>
              <a:rPr lang="en-US" b="1" dirty="0" err="1">
                <a:latin typeface="Calibri"/>
                <a:ea typeface="Calibri"/>
                <a:cs typeface="Calibri"/>
              </a:rPr>
              <a:t>educandos</a:t>
            </a:r>
            <a:r>
              <a:rPr lang="en-US" b="1" dirty="0">
                <a:latin typeface="Calibri"/>
                <a:ea typeface="Calibri"/>
                <a:cs typeface="Calibri"/>
              </a:rPr>
              <a:t> </a:t>
            </a:r>
            <a:r>
              <a:rPr lang="en-US" b="1" dirty="0" err="1">
                <a:latin typeface="Calibri"/>
                <a:ea typeface="Calibri"/>
                <a:cs typeface="Calibri"/>
              </a:rPr>
              <a:t>podem</a:t>
            </a:r>
            <a:r>
              <a:rPr lang="en-US" b="1" dirty="0">
                <a:latin typeface="Calibri"/>
                <a:ea typeface="Calibri"/>
                <a:cs typeface="Calibri"/>
              </a:rPr>
              <a:t> ser </a:t>
            </a:r>
            <a:r>
              <a:rPr lang="en-US" b="1" dirty="0" err="1">
                <a:latin typeface="Calibri"/>
                <a:ea typeface="Calibri"/>
                <a:cs typeface="Calibri"/>
              </a:rPr>
              <a:t>solicitados</a:t>
            </a:r>
            <a:r>
              <a:rPr lang="en-US" b="1" dirty="0">
                <a:latin typeface="Calibri"/>
                <a:ea typeface="Calibri"/>
                <a:cs typeface="Calibri"/>
              </a:rPr>
              <a:t> a </a:t>
            </a:r>
            <a:r>
              <a:rPr lang="en-US" b="1" dirty="0" err="1">
                <a:latin typeface="Calibri"/>
                <a:ea typeface="Calibri"/>
                <a:cs typeface="Calibri"/>
              </a:rPr>
              <a:t>avaliar</a:t>
            </a:r>
            <a:r>
              <a:rPr lang="en-US" b="1" dirty="0">
                <a:latin typeface="Calibri"/>
                <a:ea typeface="Calibri"/>
                <a:cs typeface="Calibri"/>
              </a:rPr>
              <a:t> </a:t>
            </a:r>
            <a:r>
              <a:rPr lang="en-US" b="1" dirty="0" err="1">
                <a:latin typeface="Calibri"/>
                <a:ea typeface="Calibri"/>
                <a:cs typeface="Calibri"/>
              </a:rPr>
              <a:t>uma</a:t>
            </a:r>
            <a:r>
              <a:rPr lang="en-US" b="1" dirty="0">
                <a:latin typeface="Calibri"/>
                <a:ea typeface="Calibri"/>
                <a:cs typeface="Calibri"/>
              </a:rPr>
              <a:t> </a:t>
            </a:r>
            <a:r>
              <a:rPr lang="en-US" b="1" dirty="0" err="1">
                <a:latin typeface="Calibri"/>
                <a:ea typeface="Calibri"/>
                <a:cs typeface="Calibri"/>
              </a:rPr>
              <a:t>questão</a:t>
            </a:r>
            <a:r>
              <a:rPr lang="en-US" b="1" dirty="0">
                <a:latin typeface="Calibri"/>
                <a:ea typeface="Calibri"/>
                <a:cs typeface="Calibri"/>
              </a:rPr>
              <a:t> </a:t>
            </a:r>
            <a:r>
              <a:rPr lang="en-US" b="1" dirty="0" err="1">
                <a:latin typeface="Calibri"/>
                <a:ea typeface="Calibri"/>
                <a:cs typeface="Calibri"/>
              </a:rPr>
              <a:t>ética</a:t>
            </a:r>
            <a:r>
              <a:rPr lang="en-US" b="1" dirty="0">
                <a:latin typeface="Calibri"/>
                <a:ea typeface="Calibri"/>
                <a:cs typeface="Calibri"/>
              </a:rPr>
              <a:t> </a:t>
            </a:r>
            <a:r>
              <a:rPr lang="en-US" b="1" dirty="0" err="1">
                <a:latin typeface="Calibri"/>
                <a:ea typeface="Calibri"/>
                <a:cs typeface="Calibri"/>
              </a:rPr>
              <a:t>usando</a:t>
            </a:r>
            <a:r>
              <a:rPr lang="en-US" b="1" dirty="0">
                <a:latin typeface="Calibri"/>
                <a:ea typeface="Calibri"/>
                <a:cs typeface="Calibri"/>
              </a:rPr>
              <a:t> a </a:t>
            </a:r>
            <a:r>
              <a:rPr lang="en-US" b="1" dirty="0" err="1">
                <a:latin typeface="Calibri"/>
                <a:ea typeface="Calibri"/>
                <a:cs typeface="Calibri"/>
              </a:rPr>
              <a:t>abordagem</a:t>
            </a:r>
            <a:r>
              <a:rPr lang="en-US" b="1" dirty="0">
                <a:latin typeface="Calibri"/>
                <a:ea typeface="Calibri"/>
                <a:cs typeface="Calibri"/>
              </a:rPr>
              <a:t> da </a:t>
            </a:r>
            <a:r>
              <a:rPr lang="en-US" b="1" dirty="0" err="1">
                <a:latin typeface="Calibri"/>
                <a:ea typeface="Calibri"/>
                <a:cs typeface="Calibri"/>
              </a:rPr>
              <a:t>Matriz</a:t>
            </a:r>
            <a:r>
              <a:rPr lang="en-US" b="1" dirty="0">
                <a:latin typeface="Calibri"/>
                <a:ea typeface="Calibri"/>
                <a:cs typeface="Calibri"/>
              </a:rPr>
              <a:t> </a:t>
            </a:r>
            <a:r>
              <a:rPr lang="en-US" b="1" dirty="0" err="1">
                <a:latin typeface="Calibri"/>
                <a:ea typeface="Calibri"/>
                <a:cs typeface="Calibri"/>
              </a:rPr>
              <a:t>Ética</a:t>
            </a:r>
            <a:r>
              <a:rPr lang="en-US" b="1" dirty="0">
                <a:latin typeface="Calibri"/>
                <a:ea typeface="Calibri"/>
                <a:cs typeface="Calibri"/>
              </a:rPr>
              <a:t>. </a:t>
            </a:r>
            <a:r>
              <a:rPr lang="en-US" b="1" dirty="0" err="1">
                <a:latin typeface="Calibri"/>
                <a:ea typeface="Calibri"/>
                <a:cs typeface="Calibri"/>
              </a:rPr>
              <a:t>Alguns</a:t>
            </a:r>
            <a:r>
              <a:rPr lang="en-US" b="1" dirty="0">
                <a:latin typeface="Calibri"/>
                <a:ea typeface="Calibri"/>
                <a:cs typeface="Calibri"/>
              </a:rPr>
              <a:t> dos </a:t>
            </a:r>
            <a:r>
              <a:rPr lang="en-US" b="1" dirty="0" err="1">
                <a:latin typeface="Calibri"/>
                <a:ea typeface="Calibri"/>
                <a:cs typeface="Calibri"/>
              </a:rPr>
              <a:t>assuntos</a:t>
            </a:r>
            <a:r>
              <a:rPr lang="en-US" b="1" dirty="0">
                <a:latin typeface="Calibri"/>
                <a:ea typeface="Calibri"/>
                <a:cs typeface="Calibri"/>
              </a:rPr>
              <a:t> que </a:t>
            </a:r>
            <a:r>
              <a:rPr lang="en-US" b="1" dirty="0" err="1">
                <a:latin typeface="Calibri"/>
                <a:ea typeface="Calibri"/>
                <a:cs typeface="Calibri"/>
              </a:rPr>
              <a:t>poderiam</a:t>
            </a:r>
            <a:r>
              <a:rPr lang="en-US" b="1" dirty="0">
                <a:latin typeface="Calibri"/>
                <a:ea typeface="Calibri"/>
                <a:cs typeface="Calibri"/>
              </a:rPr>
              <a:t> ser </a:t>
            </a:r>
            <a:r>
              <a:rPr lang="en-US" b="1" dirty="0" err="1">
                <a:latin typeface="Calibri"/>
                <a:ea typeface="Calibri"/>
                <a:cs typeface="Calibri"/>
              </a:rPr>
              <a:t>debatidos</a:t>
            </a:r>
            <a:r>
              <a:rPr lang="en-US" b="1" dirty="0">
                <a:latin typeface="Calibri"/>
                <a:ea typeface="Calibri"/>
                <a:cs typeface="Calibri"/>
              </a:rPr>
              <a:t> </a:t>
            </a:r>
            <a:r>
              <a:rPr lang="en-US" b="1" dirty="0" err="1">
                <a:latin typeface="Calibri"/>
                <a:ea typeface="Calibri"/>
                <a:cs typeface="Calibri"/>
              </a:rPr>
              <a:t>são</a:t>
            </a:r>
            <a:r>
              <a:rPr lang="en-US" b="1" dirty="0">
                <a:latin typeface="Calibri"/>
                <a:ea typeface="Calibri"/>
                <a:cs typeface="Calibri"/>
              </a:rPr>
              <a:t>:</a:t>
            </a:r>
            <a:endParaRPr lang="en-US" b="1" dirty="0">
              <a:ea typeface="Calibri"/>
            </a:endParaRPr>
          </a:p>
          <a:p>
            <a:pPr rtl="0"/>
            <a:endParaRPr lang="en-US" dirty="0">
              <a:ea typeface="Calibri" panose="020F0502020204030204" pitchFamily="34" charset="0"/>
            </a:endParaRPr>
          </a:p>
          <a:p>
            <a:pPr marL="171450" indent="-171450" rtl="0">
              <a:lnSpc>
                <a:spcPct val="50000"/>
              </a:lnSpc>
              <a:buFont typeface="Arial" panose="020B0604020202020204" pitchFamily="34" charset="0"/>
              <a:buChar char="•"/>
            </a:pPr>
            <a:r>
              <a:rPr lang="en-US" dirty="0">
                <a:latin typeface="Calibri"/>
                <a:ea typeface="Calibri"/>
                <a:cs typeface="Calibri"/>
              </a:rPr>
              <a:t>As longas jornadas de </a:t>
            </a:r>
            <a:r>
              <a:rPr lang="en-US" dirty="0" err="1">
                <a:latin typeface="Calibri"/>
                <a:ea typeface="Calibri"/>
                <a:cs typeface="Calibri"/>
              </a:rPr>
              <a:t>trabalho</a:t>
            </a:r>
            <a:r>
              <a:rPr lang="en-US" dirty="0">
                <a:latin typeface="Calibri"/>
                <a:ea typeface="Calibri"/>
                <a:cs typeface="Calibri"/>
              </a:rPr>
              <a:t> </a:t>
            </a:r>
            <a:r>
              <a:rPr lang="en-US" dirty="0" err="1">
                <a:latin typeface="Calibri"/>
                <a:ea typeface="Calibri"/>
                <a:cs typeface="Calibri"/>
              </a:rPr>
              <a:t>em</a:t>
            </a:r>
            <a:r>
              <a:rPr lang="en-US" dirty="0">
                <a:latin typeface="Calibri"/>
                <a:ea typeface="Calibri"/>
                <a:cs typeface="Calibri"/>
              </a:rPr>
              <a:t> </a:t>
            </a:r>
            <a:r>
              <a:rPr lang="en-US" dirty="0" err="1">
                <a:latin typeface="Calibri"/>
                <a:ea typeface="Calibri"/>
                <a:cs typeface="Calibri"/>
              </a:rPr>
              <a:t>restaurantes</a:t>
            </a:r>
            <a:r>
              <a:rPr lang="en-US" dirty="0">
                <a:latin typeface="Calibri"/>
                <a:ea typeface="Calibri"/>
                <a:cs typeface="Calibri"/>
              </a:rPr>
              <a:t> </a:t>
            </a:r>
            <a:r>
              <a:rPr lang="en-US" dirty="0" err="1">
                <a:latin typeface="Calibri"/>
                <a:ea typeface="Calibri"/>
                <a:cs typeface="Calibri"/>
              </a:rPr>
              <a:t>caros</a:t>
            </a:r>
            <a:r>
              <a:rPr lang="en-US" dirty="0">
                <a:latin typeface="Calibri"/>
                <a:ea typeface="Calibri"/>
                <a:cs typeface="Calibri"/>
              </a:rPr>
              <a:t>;</a:t>
            </a:r>
            <a:endParaRPr lang="en-US" dirty="0">
              <a:ea typeface="Calibri"/>
            </a:endParaRPr>
          </a:p>
          <a:p>
            <a:pPr marL="171450" indent="-171450" rtl="0">
              <a:lnSpc>
                <a:spcPct val="50000"/>
              </a:lnSpc>
              <a:buFont typeface="Arial" panose="020B0604020202020204" pitchFamily="34" charset="0"/>
              <a:buChar char="•"/>
            </a:pPr>
            <a:endParaRPr lang="en-US" dirty="0">
              <a:ea typeface="Calibri" panose="020F0502020204030204" pitchFamily="34" charset="0"/>
            </a:endParaRPr>
          </a:p>
          <a:p>
            <a:pPr marL="171450" indent="-171450" rtl="0">
              <a:lnSpc>
                <a:spcPct val="50000"/>
              </a:lnSpc>
              <a:buFont typeface="Arial" panose="020B0604020202020204" pitchFamily="34" charset="0"/>
              <a:buChar char="•"/>
            </a:pPr>
            <a:r>
              <a:rPr lang="en-US" dirty="0" err="1">
                <a:latin typeface="Calibri"/>
                <a:ea typeface="Calibri"/>
                <a:cs typeface="Calibri"/>
              </a:rPr>
              <a:t>Os</a:t>
            </a:r>
            <a:r>
              <a:rPr lang="en-US" dirty="0">
                <a:latin typeface="Calibri"/>
                <a:ea typeface="Calibri"/>
                <a:cs typeface="Calibri"/>
              </a:rPr>
              <a:t> </a:t>
            </a:r>
            <a:r>
              <a:rPr lang="en-US" dirty="0" err="1">
                <a:latin typeface="Calibri"/>
                <a:ea typeface="Calibri"/>
                <a:cs typeface="Calibri"/>
              </a:rPr>
              <a:t>imigrantes</a:t>
            </a:r>
            <a:r>
              <a:rPr lang="en-US" dirty="0">
                <a:latin typeface="Calibri"/>
                <a:ea typeface="Calibri"/>
                <a:cs typeface="Calibri"/>
              </a:rPr>
              <a:t> a </a:t>
            </a:r>
            <a:r>
              <a:rPr lang="en-US" dirty="0" err="1">
                <a:latin typeface="Calibri"/>
                <a:ea typeface="Calibri"/>
                <a:cs typeface="Calibri"/>
              </a:rPr>
              <a:t>trabalhar</a:t>
            </a:r>
            <a:r>
              <a:rPr lang="en-US" dirty="0">
                <a:latin typeface="Calibri"/>
                <a:ea typeface="Calibri"/>
                <a:cs typeface="Calibri"/>
              </a:rPr>
              <a:t> no </a:t>
            </a:r>
            <a:r>
              <a:rPr lang="en-US" dirty="0" err="1">
                <a:latin typeface="Calibri"/>
                <a:ea typeface="Calibri"/>
                <a:cs typeface="Calibri"/>
              </a:rPr>
              <a:t>ramo</a:t>
            </a:r>
            <a:r>
              <a:rPr lang="en-US" dirty="0">
                <a:latin typeface="Calibri"/>
                <a:ea typeface="Calibri"/>
                <a:cs typeface="Calibri"/>
              </a:rPr>
              <a:t> da </a:t>
            </a:r>
            <a:r>
              <a:rPr lang="en-US" dirty="0" err="1">
                <a:latin typeface="Calibri"/>
                <a:ea typeface="Calibri"/>
                <a:cs typeface="Calibri"/>
              </a:rPr>
              <a:t>restauração</a:t>
            </a:r>
            <a:r>
              <a:rPr lang="en-US" dirty="0">
                <a:latin typeface="Calibri"/>
                <a:ea typeface="Calibri"/>
                <a:cs typeface="Calibri"/>
              </a:rPr>
              <a:t> </a:t>
            </a:r>
            <a:r>
              <a:rPr lang="en-US" dirty="0" err="1">
                <a:latin typeface="Calibri"/>
                <a:ea typeface="Calibri"/>
                <a:cs typeface="Calibri"/>
              </a:rPr>
              <a:t>sem</a:t>
            </a:r>
            <a:r>
              <a:rPr lang="en-US" dirty="0">
                <a:latin typeface="Calibri"/>
                <a:ea typeface="Calibri"/>
                <a:cs typeface="Calibri"/>
              </a:rPr>
              <a:t> </a:t>
            </a:r>
            <a:r>
              <a:rPr lang="en-US" dirty="0" err="1">
                <a:latin typeface="Calibri"/>
                <a:ea typeface="Calibri"/>
                <a:cs typeface="Calibri"/>
              </a:rPr>
              <a:t>segurança</a:t>
            </a:r>
            <a:r>
              <a:rPr lang="en-US" dirty="0">
                <a:latin typeface="Calibri"/>
                <a:ea typeface="Calibri"/>
                <a:cs typeface="Calibri"/>
              </a:rPr>
              <a:t> social;</a:t>
            </a:r>
            <a:endParaRPr lang="en-US" dirty="0">
              <a:ea typeface="Calibri"/>
            </a:endParaRPr>
          </a:p>
          <a:p>
            <a:pPr marL="171450" indent="-171450" rtl="0">
              <a:lnSpc>
                <a:spcPct val="50000"/>
              </a:lnSpc>
              <a:buFont typeface="Arial" panose="020B0604020202020204" pitchFamily="34" charset="0"/>
              <a:buChar char="•"/>
            </a:pPr>
            <a:endParaRPr lang="en-US" dirty="0">
              <a:ea typeface="Calibri" panose="020F0502020204030204" pitchFamily="34" charset="0"/>
            </a:endParaRPr>
          </a:p>
          <a:p>
            <a:pPr marL="171450" indent="-171450" rtl="0">
              <a:lnSpc>
                <a:spcPct val="50000"/>
              </a:lnSpc>
              <a:buFont typeface="Arial" panose="020B0604020202020204" pitchFamily="34" charset="0"/>
              <a:buChar char="•"/>
            </a:pPr>
            <a:r>
              <a:rPr lang="en-US" dirty="0" err="1">
                <a:latin typeface="Calibri"/>
                <a:ea typeface="Calibri"/>
                <a:cs typeface="Calibri"/>
              </a:rPr>
              <a:t>Os</a:t>
            </a:r>
            <a:r>
              <a:rPr lang="en-US" dirty="0">
                <a:latin typeface="Calibri"/>
                <a:ea typeface="Calibri"/>
                <a:cs typeface="Calibri"/>
              </a:rPr>
              <a:t> </a:t>
            </a:r>
            <a:r>
              <a:rPr lang="en-US" dirty="0" err="1">
                <a:latin typeface="Calibri"/>
                <a:ea typeface="Calibri"/>
                <a:cs typeface="Calibri"/>
              </a:rPr>
              <a:t>alimentos</a:t>
            </a:r>
            <a:r>
              <a:rPr lang="en-US" dirty="0">
                <a:latin typeface="Calibri"/>
                <a:ea typeface="Calibri"/>
                <a:cs typeface="Calibri"/>
              </a:rPr>
              <a:t> </a:t>
            </a:r>
            <a:r>
              <a:rPr lang="en-US" dirty="0" err="1">
                <a:latin typeface="Calibri"/>
                <a:ea typeface="Calibri"/>
                <a:cs typeface="Calibri"/>
              </a:rPr>
              <a:t>não</a:t>
            </a:r>
            <a:r>
              <a:rPr lang="en-US" dirty="0">
                <a:latin typeface="Calibri"/>
                <a:ea typeface="Calibri"/>
                <a:cs typeface="Calibri"/>
              </a:rPr>
              <a:t> </a:t>
            </a:r>
            <a:r>
              <a:rPr lang="en-US" dirty="0" err="1">
                <a:latin typeface="Calibri"/>
                <a:ea typeface="Calibri"/>
                <a:cs typeface="Calibri"/>
              </a:rPr>
              <a:t>saudáveis</a:t>
            </a:r>
            <a:r>
              <a:rPr lang="en-US" dirty="0">
                <a:latin typeface="Calibri"/>
                <a:ea typeface="Calibri"/>
                <a:cs typeface="Calibri"/>
              </a:rPr>
              <a:t> ​​que </a:t>
            </a:r>
            <a:r>
              <a:rPr lang="en-US" dirty="0" err="1">
                <a:latin typeface="Calibri"/>
                <a:ea typeface="Calibri"/>
                <a:cs typeface="Calibri"/>
              </a:rPr>
              <a:t>são</a:t>
            </a:r>
            <a:r>
              <a:rPr lang="en-US" dirty="0">
                <a:latin typeface="Calibri"/>
                <a:ea typeface="Calibri"/>
                <a:cs typeface="Calibri"/>
              </a:rPr>
              <a:t> </a:t>
            </a:r>
            <a:r>
              <a:rPr lang="en-US" dirty="0" err="1">
                <a:latin typeface="Calibri"/>
                <a:ea typeface="Calibri"/>
                <a:cs typeface="Calibri"/>
              </a:rPr>
              <a:t>comercializados</a:t>
            </a:r>
            <a:r>
              <a:rPr lang="en-US" dirty="0">
                <a:latin typeface="Calibri"/>
                <a:ea typeface="Calibri"/>
                <a:cs typeface="Calibri"/>
              </a:rPr>
              <a:t> para </a:t>
            </a:r>
            <a:r>
              <a:rPr lang="en-US" dirty="0" err="1">
                <a:latin typeface="Calibri"/>
                <a:ea typeface="Calibri"/>
                <a:cs typeface="Calibri"/>
              </a:rPr>
              <a:t>crianças</a:t>
            </a:r>
            <a:r>
              <a:rPr lang="en-US" dirty="0">
                <a:latin typeface="Calibri"/>
                <a:ea typeface="Calibri"/>
                <a:cs typeface="Calibri"/>
              </a:rPr>
              <a:t>;</a:t>
            </a:r>
            <a:endParaRPr lang="en-US" dirty="0">
              <a:ea typeface="Calibri"/>
            </a:endParaRPr>
          </a:p>
          <a:p>
            <a:pPr marL="171450" indent="-171450" rtl="0">
              <a:lnSpc>
                <a:spcPct val="50000"/>
              </a:lnSpc>
              <a:buFont typeface="Arial" panose="020B0604020202020204" pitchFamily="34" charset="0"/>
              <a:buChar char="•"/>
            </a:pPr>
            <a:endParaRPr lang="en-US" dirty="0">
              <a:ea typeface="Calibri" panose="020F0502020204030204" pitchFamily="34" charset="0"/>
            </a:endParaRPr>
          </a:p>
          <a:p>
            <a:pPr marL="171450" indent="-171450" rtl="0">
              <a:lnSpc>
                <a:spcPct val="50000"/>
              </a:lnSpc>
              <a:buFont typeface="Arial" panose="020B0604020202020204" pitchFamily="34" charset="0"/>
              <a:buChar char="•"/>
            </a:pPr>
            <a:r>
              <a:rPr lang="en-US" dirty="0">
                <a:latin typeface="Calibri"/>
                <a:ea typeface="Calibri"/>
                <a:cs typeface="Calibri"/>
              </a:rPr>
              <a:t>O </a:t>
            </a:r>
            <a:r>
              <a:rPr lang="en-US" dirty="0" err="1">
                <a:latin typeface="Calibri"/>
                <a:ea typeface="Calibri"/>
                <a:cs typeface="Calibri"/>
              </a:rPr>
              <a:t>serviço</a:t>
            </a:r>
            <a:r>
              <a:rPr lang="en-US" dirty="0">
                <a:latin typeface="Calibri"/>
                <a:ea typeface="Calibri"/>
                <a:cs typeface="Calibri"/>
              </a:rPr>
              <a:t> de buffet e a </a:t>
            </a:r>
            <a:r>
              <a:rPr lang="en-US" dirty="0" err="1">
                <a:latin typeface="Calibri"/>
                <a:ea typeface="Calibri"/>
                <a:cs typeface="Calibri"/>
              </a:rPr>
              <a:t>gestão</a:t>
            </a:r>
            <a:r>
              <a:rPr lang="en-US" dirty="0">
                <a:latin typeface="Calibri"/>
                <a:ea typeface="Calibri"/>
                <a:cs typeface="Calibri"/>
              </a:rPr>
              <a:t> de </a:t>
            </a:r>
            <a:r>
              <a:rPr lang="en-US" dirty="0" err="1">
                <a:latin typeface="Calibri"/>
                <a:ea typeface="Calibri"/>
                <a:cs typeface="Calibri"/>
              </a:rPr>
              <a:t>resíduos</a:t>
            </a:r>
            <a:r>
              <a:rPr lang="en-US" dirty="0">
                <a:latin typeface="Calibri"/>
                <a:ea typeface="Calibri"/>
                <a:cs typeface="Calibri"/>
              </a:rPr>
              <a:t> </a:t>
            </a:r>
            <a:r>
              <a:rPr lang="en-US" dirty="0" err="1">
                <a:latin typeface="Calibri"/>
                <a:ea typeface="Calibri"/>
                <a:cs typeface="Calibri"/>
              </a:rPr>
              <a:t>alimentares</a:t>
            </a:r>
            <a:r>
              <a:rPr lang="en-US" dirty="0">
                <a:latin typeface="Calibri"/>
                <a:ea typeface="Calibri"/>
                <a:cs typeface="Calibri"/>
              </a:rPr>
              <a:t>;</a:t>
            </a:r>
            <a:endParaRPr lang="en-US" dirty="0">
              <a:ea typeface="Calibri"/>
            </a:endParaRPr>
          </a:p>
          <a:p>
            <a:pPr marL="171450" indent="-171450" rtl="0">
              <a:lnSpc>
                <a:spcPct val="50000"/>
              </a:lnSpc>
              <a:buFont typeface="Arial" panose="020B0604020202020204" pitchFamily="34" charset="0"/>
              <a:buChar char="•"/>
            </a:pPr>
            <a:endParaRPr lang="en-US" dirty="0">
              <a:ea typeface="Calibri" panose="020F0502020204030204" pitchFamily="34" charset="0"/>
            </a:endParaRPr>
          </a:p>
          <a:p>
            <a:pPr marL="171450" indent="-171450" rtl="0">
              <a:lnSpc>
                <a:spcPct val="50000"/>
              </a:lnSpc>
              <a:buFont typeface="Arial" panose="020B0604020202020204" pitchFamily="34" charset="0"/>
              <a:buChar char="•"/>
            </a:pPr>
            <a:r>
              <a:rPr lang="en-US" dirty="0">
                <a:latin typeface="Calibri"/>
                <a:ea typeface="Calibri"/>
                <a:cs typeface="Calibri"/>
              </a:rPr>
              <a:t>Uma </a:t>
            </a:r>
            <a:r>
              <a:rPr lang="en-US" dirty="0" err="1">
                <a:latin typeface="Calibri"/>
                <a:ea typeface="Calibri"/>
                <a:cs typeface="Calibri"/>
              </a:rPr>
              <a:t>fraude</a:t>
            </a:r>
            <a:r>
              <a:rPr lang="en-US" dirty="0">
                <a:latin typeface="Calibri"/>
                <a:ea typeface="Calibri"/>
                <a:cs typeface="Calibri"/>
              </a:rPr>
              <a:t> </a:t>
            </a:r>
            <a:r>
              <a:rPr lang="en-US" dirty="0" err="1">
                <a:latin typeface="Calibri"/>
                <a:ea typeface="Calibri"/>
                <a:cs typeface="Calibri"/>
              </a:rPr>
              <a:t>associada</a:t>
            </a:r>
            <a:r>
              <a:rPr lang="en-US" dirty="0">
                <a:latin typeface="Calibri"/>
                <a:ea typeface="Calibri"/>
                <a:cs typeface="Calibri"/>
              </a:rPr>
              <a:t> à </a:t>
            </a:r>
            <a:r>
              <a:rPr lang="en-US" dirty="0" err="1">
                <a:latin typeface="Calibri"/>
                <a:ea typeface="Calibri"/>
                <a:cs typeface="Calibri"/>
              </a:rPr>
              <a:t>segurança</a:t>
            </a:r>
            <a:r>
              <a:rPr lang="en-US" dirty="0">
                <a:latin typeface="Calibri"/>
                <a:ea typeface="Calibri"/>
                <a:cs typeface="Calibri"/>
              </a:rPr>
              <a:t> </a:t>
            </a:r>
            <a:r>
              <a:rPr lang="en-US" dirty="0" err="1">
                <a:latin typeface="Calibri"/>
                <a:ea typeface="Calibri"/>
                <a:cs typeface="Calibri"/>
              </a:rPr>
              <a:t>alimentar</a:t>
            </a:r>
            <a:r>
              <a:rPr lang="en-US" dirty="0">
                <a:latin typeface="Calibri"/>
                <a:ea typeface="Calibri"/>
                <a:cs typeface="Calibri"/>
              </a:rPr>
              <a:t> e </a:t>
            </a:r>
            <a:r>
              <a:rPr lang="en-US" dirty="0" err="1">
                <a:latin typeface="Calibri"/>
                <a:ea typeface="Calibri"/>
                <a:cs typeface="Calibri"/>
              </a:rPr>
              <a:t>respetivo</a:t>
            </a:r>
            <a:r>
              <a:rPr lang="en-US" dirty="0">
                <a:latin typeface="Calibri"/>
                <a:ea typeface="Calibri"/>
                <a:cs typeface="Calibri"/>
              </a:rPr>
              <a:t> </a:t>
            </a:r>
            <a:r>
              <a:rPr lang="en-US" dirty="0" err="1">
                <a:latin typeface="Calibri"/>
                <a:ea typeface="Calibri"/>
                <a:cs typeface="Calibri"/>
              </a:rPr>
              <a:t>processo</a:t>
            </a:r>
            <a:r>
              <a:rPr lang="en-US" dirty="0">
                <a:latin typeface="Calibri"/>
                <a:ea typeface="Calibri"/>
                <a:cs typeface="Calibri"/>
              </a:rPr>
              <a:t> de </a:t>
            </a:r>
            <a:r>
              <a:rPr lang="en-US" dirty="0" err="1">
                <a:latin typeface="Calibri"/>
                <a:ea typeface="Calibri"/>
                <a:cs typeface="Calibri"/>
              </a:rPr>
              <a:t>retirada</a:t>
            </a:r>
            <a:r>
              <a:rPr lang="en-US" dirty="0">
                <a:latin typeface="Calibri"/>
                <a:ea typeface="Calibri"/>
                <a:cs typeface="Calibri"/>
              </a:rPr>
              <a:t>.</a:t>
            </a:r>
            <a:endParaRPr lang="en-US" dirty="0">
              <a:ea typeface="Calibri"/>
            </a:endParaRPr>
          </a:p>
          <a:p>
            <a:pPr marL="171450" indent="-171450" rtl="0">
              <a:lnSpc>
                <a:spcPct val="50000"/>
              </a:lnSpc>
              <a:buFont typeface="Arial" panose="020B0604020202020204" pitchFamily="34" charset="0"/>
              <a:buChar char="•"/>
            </a:pPr>
            <a:endParaRPr lang="en-US" dirty="0">
              <a:ea typeface="Calibri" panose="020F0502020204030204" pitchFamily="34" charset="0"/>
            </a:endParaRPr>
          </a:p>
          <a:p>
            <a:pPr marL="171450" indent="-171450" rtl="0">
              <a:lnSpc>
                <a:spcPct val="50000"/>
              </a:lnSpc>
              <a:buFont typeface="Arial" panose="020B0604020202020204" pitchFamily="34" charset="0"/>
              <a:buChar char="•"/>
            </a:pPr>
            <a:endParaRPr lang="en-US" dirty="0">
              <a:ea typeface="Calibri" panose="020F0502020204030204" pitchFamily="34" charset="0"/>
            </a:endParaRPr>
          </a:p>
          <a:p>
            <a:pPr rtl="0">
              <a:lnSpc>
                <a:spcPct val="50000"/>
              </a:lnSpc>
            </a:pPr>
            <a:endParaRPr lang="en-US" dirty="0">
              <a:ea typeface="Calibri" panose="020F0502020204030204" pitchFamily="34" charset="0"/>
            </a:endParaRPr>
          </a:p>
          <a:p>
            <a:pPr rtl="0">
              <a:lnSpc>
                <a:spcPct val="50000"/>
              </a:lnSpc>
            </a:pPr>
            <a:r>
              <a:rPr lang="en-US" b="1" dirty="0" err="1">
                <a:latin typeface="Calibri"/>
                <a:ea typeface="Calibri"/>
                <a:cs typeface="Calibri"/>
              </a:rPr>
              <a:t>Sugestões</a:t>
            </a:r>
            <a:r>
              <a:rPr lang="en-US" b="1" dirty="0">
                <a:latin typeface="Calibri"/>
                <a:ea typeface="Calibri"/>
                <a:cs typeface="Calibri"/>
              </a:rPr>
              <a:t> de </a:t>
            </a:r>
            <a:r>
              <a:rPr lang="en-US" b="1" dirty="0" err="1">
                <a:latin typeface="Calibri"/>
                <a:ea typeface="Calibri"/>
                <a:cs typeface="Calibri"/>
              </a:rPr>
              <a:t>vídeo</a:t>
            </a:r>
            <a:r>
              <a:rPr lang="en-US" b="1" dirty="0">
                <a:latin typeface="Calibri"/>
                <a:ea typeface="Calibri"/>
                <a:cs typeface="Calibri"/>
              </a:rPr>
              <a:t>:</a:t>
            </a:r>
          </a:p>
          <a:p>
            <a:pPr marL="171450" indent="-171450">
              <a:buFont typeface="Arial" panose="020B0604020202020204" pitchFamily="34" charset="0"/>
              <a:buChar char="•"/>
            </a:pPr>
            <a:r>
              <a:rPr lang="en-US" dirty="0">
                <a:solidFill>
                  <a:srgbClr val="F79037"/>
                </a:solidFill>
                <a:latin typeface="Calibri"/>
                <a:ea typeface="Calibri"/>
                <a:cs typeface="Calibri"/>
                <a:hlinkClick r:id="rId3">
                  <a:extLst>
                    <a:ext uri="{A12FA001-AC4F-418D-AE19-62706E023703}">
                      <ahyp:hlinkClr xmlns:ahyp="http://schemas.microsoft.com/office/drawing/2018/hyperlinkcolor" val="tx"/>
                    </a:ext>
                  </a:extLst>
                </a:hlinkClick>
              </a:rPr>
              <a:t>Ethics Unwrapped - Beyond Business Ethics - UT Austin (utexas.edu)</a:t>
            </a:r>
            <a:endParaRPr lang="en-US" dirty="0">
              <a:solidFill>
                <a:srgbClr val="F79037"/>
              </a:solidFill>
              <a:latin typeface="Calibri"/>
              <a:ea typeface="Calibri"/>
              <a:cs typeface="Calibri"/>
            </a:endParaRPr>
          </a:p>
          <a:p>
            <a:pPr rtl="0"/>
            <a:r>
              <a:rPr lang="en-GB" b="0" i="0" dirty="0" err="1">
                <a:solidFill>
                  <a:srgbClr val="000000"/>
                </a:solidFill>
                <a:effectLst/>
                <a:latin typeface="Calibri"/>
                <a:ea typeface="Calibri"/>
                <a:cs typeface="Calibri"/>
              </a:rPr>
              <a:t>Ética</a:t>
            </a:r>
            <a:r>
              <a:rPr lang="en-GB" b="0" i="0" dirty="0">
                <a:solidFill>
                  <a:srgbClr val="000000"/>
                </a:solidFill>
                <a:effectLst/>
                <a:latin typeface="Calibri"/>
                <a:ea typeface="Calibri"/>
                <a:cs typeface="Calibri"/>
              </a:rPr>
              <a:t> da McCombs School of Business.  Lista de </a:t>
            </a:r>
            <a:r>
              <a:rPr lang="en-GB" b="0" i="0" dirty="0" err="1">
                <a:solidFill>
                  <a:srgbClr val="000000"/>
                </a:solidFill>
                <a:effectLst/>
                <a:latin typeface="Calibri"/>
                <a:ea typeface="Calibri"/>
                <a:cs typeface="Calibri"/>
              </a:rPr>
              <a:t>reprodução</a:t>
            </a:r>
            <a:r>
              <a:rPr lang="en-GB" b="0" i="0" dirty="0">
                <a:solidFill>
                  <a:srgbClr val="000000"/>
                </a:solidFill>
                <a:effectLst/>
                <a:latin typeface="Calibri"/>
                <a:ea typeface="Calibri"/>
                <a:cs typeface="Calibri"/>
              </a:rPr>
              <a:t> </a:t>
            </a:r>
            <a:r>
              <a:rPr lang="en-GB" b="0" i="0" dirty="0" err="1">
                <a:solidFill>
                  <a:srgbClr val="000000"/>
                </a:solidFill>
                <a:effectLst/>
                <a:latin typeface="Calibri"/>
                <a:ea typeface="Calibri"/>
                <a:cs typeface="Calibri"/>
              </a:rPr>
              <a:t>sobre</a:t>
            </a:r>
            <a:r>
              <a:rPr lang="en-GB" b="0" i="0" dirty="0">
                <a:solidFill>
                  <a:srgbClr val="000000"/>
                </a:solidFill>
                <a:effectLst/>
                <a:latin typeface="Calibri"/>
                <a:ea typeface="Calibri"/>
                <a:cs typeface="Calibri"/>
              </a:rPr>
              <a:t> “</a:t>
            </a:r>
            <a:r>
              <a:rPr lang="en-GB" b="0" i="0" dirty="0" err="1">
                <a:solidFill>
                  <a:srgbClr val="000000"/>
                </a:solidFill>
                <a:effectLst/>
                <a:latin typeface="Calibri"/>
                <a:ea typeface="Calibri"/>
                <a:cs typeface="Calibri"/>
              </a:rPr>
              <a:t>Utilitarismo</a:t>
            </a:r>
            <a:r>
              <a:rPr lang="en-GB" b="0" i="0" dirty="0">
                <a:solidFill>
                  <a:srgbClr val="000000"/>
                </a:solidFill>
                <a:effectLst/>
                <a:latin typeface="Calibri"/>
                <a:ea typeface="Calibri"/>
                <a:cs typeface="Calibri"/>
              </a:rPr>
              <a:t>” (2018), </a:t>
            </a:r>
            <a:r>
              <a:rPr lang="en-GB" b="0" i="0" dirty="0" err="1">
                <a:solidFill>
                  <a:srgbClr val="000000"/>
                </a:solidFill>
                <a:effectLst/>
                <a:latin typeface="Calibri"/>
                <a:ea typeface="Calibri"/>
                <a:cs typeface="Calibri"/>
              </a:rPr>
              <a:t>Deontologia</a:t>
            </a:r>
            <a:r>
              <a:rPr lang="en-GB" b="0" i="0" dirty="0">
                <a:solidFill>
                  <a:srgbClr val="000000"/>
                </a:solidFill>
                <a:effectLst/>
                <a:latin typeface="Calibri"/>
                <a:ea typeface="Calibri"/>
                <a:cs typeface="Calibri"/>
              </a:rPr>
              <a:t> (2018), </a:t>
            </a:r>
            <a:r>
              <a:rPr lang="en-GB" b="0" i="0" dirty="0" err="1">
                <a:solidFill>
                  <a:srgbClr val="000000"/>
                </a:solidFill>
                <a:effectLst/>
                <a:latin typeface="Calibri"/>
                <a:ea typeface="Calibri"/>
                <a:cs typeface="Calibri"/>
              </a:rPr>
              <a:t>Hedonismo</a:t>
            </a:r>
            <a:r>
              <a:rPr lang="en-GB" b="0" i="0" dirty="0">
                <a:solidFill>
                  <a:srgbClr val="000000"/>
                </a:solidFill>
                <a:effectLst/>
                <a:latin typeface="Calibri"/>
                <a:ea typeface="Calibri"/>
                <a:cs typeface="Calibri"/>
              </a:rPr>
              <a:t> (2018), </a:t>
            </a:r>
            <a:r>
              <a:rPr lang="en-GB" b="0" i="0" dirty="0" err="1">
                <a:solidFill>
                  <a:srgbClr val="000000"/>
                </a:solidFill>
                <a:effectLst/>
                <a:latin typeface="Calibri"/>
                <a:ea typeface="Calibri"/>
                <a:cs typeface="Calibri"/>
              </a:rPr>
              <a:t>Ética</a:t>
            </a:r>
            <a:r>
              <a:rPr lang="en-GB" b="0" i="0" dirty="0">
                <a:solidFill>
                  <a:srgbClr val="000000"/>
                </a:solidFill>
                <a:effectLst/>
                <a:latin typeface="Calibri"/>
                <a:ea typeface="Calibri"/>
                <a:cs typeface="Calibri"/>
              </a:rPr>
              <a:t> da </a:t>
            </a:r>
            <a:r>
              <a:rPr lang="en-GB" b="0" i="0" dirty="0" err="1">
                <a:solidFill>
                  <a:srgbClr val="000000"/>
                </a:solidFill>
                <a:effectLst/>
                <a:latin typeface="Calibri"/>
                <a:ea typeface="Calibri"/>
                <a:cs typeface="Calibri"/>
              </a:rPr>
              <a:t>Virtude</a:t>
            </a:r>
            <a:r>
              <a:rPr lang="en-GB" b="0" i="0" dirty="0">
                <a:solidFill>
                  <a:srgbClr val="000000"/>
                </a:solidFill>
                <a:effectLst/>
                <a:latin typeface="Calibri"/>
                <a:ea typeface="Calibri"/>
                <a:cs typeface="Calibri"/>
              </a:rPr>
              <a:t> (2018) e outros </a:t>
            </a:r>
            <a:r>
              <a:rPr lang="en-GB" b="0" i="0" dirty="0" err="1">
                <a:solidFill>
                  <a:srgbClr val="000000"/>
                </a:solidFill>
                <a:effectLst/>
                <a:latin typeface="Calibri"/>
                <a:ea typeface="Calibri"/>
                <a:cs typeface="Calibri"/>
              </a:rPr>
              <a:t>conceitos</a:t>
            </a:r>
            <a:r>
              <a:rPr lang="en-GB" b="0" i="0" dirty="0">
                <a:solidFill>
                  <a:srgbClr val="000000"/>
                </a:solidFill>
                <a:effectLst/>
                <a:latin typeface="Calibri"/>
                <a:ea typeface="Calibri"/>
                <a:cs typeface="Calibri"/>
              </a:rPr>
              <a:t>, </a:t>
            </a:r>
            <a:r>
              <a:rPr lang="en-GB" b="0" i="0" dirty="0" err="1">
                <a:solidFill>
                  <a:srgbClr val="000000"/>
                </a:solidFill>
                <a:effectLst/>
                <a:latin typeface="Calibri"/>
                <a:ea typeface="Calibri"/>
                <a:cs typeface="Calibri"/>
              </a:rPr>
              <a:t>como</a:t>
            </a:r>
            <a:r>
              <a:rPr lang="en-GB" b="0" i="0" dirty="0">
                <a:solidFill>
                  <a:srgbClr val="000000"/>
                </a:solidFill>
                <a:effectLst/>
                <a:latin typeface="Calibri"/>
                <a:ea typeface="Calibri"/>
                <a:cs typeface="Calibri"/>
              </a:rPr>
              <a:t> </a:t>
            </a:r>
            <a:r>
              <a:rPr lang="en-GB" b="0" i="0" dirty="0" err="1">
                <a:solidFill>
                  <a:srgbClr val="000000"/>
                </a:solidFill>
                <a:effectLst/>
                <a:latin typeface="Calibri"/>
                <a:ea typeface="Calibri"/>
                <a:cs typeface="Calibri"/>
              </a:rPr>
              <a:t>Miopia</a:t>
            </a:r>
            <a:r>
              <a:rPr lang="en-GB" b="0" i="0" dirty="0">
                <a:solidFill>
                  <a:srgbClr val="000000"/>
                </a:solidFill>
                <a:effectLst/>
                <a:latin typeface="Calibri"/>
                <a:ea typeface="Calibri"/>
                <a:cs typeface="Calibri"/>
              </a:rPr>
              <a:t> Moral, </a:t>
            </a:r>
            <a:r>
              <a:rPr lang="en-GB" b="0" i="0" dirty="0" err="1">
                <a:solidFill>
                  <a:srgbClr val="000000"/>
                </a:solidFill>
                <a:effectLst/>
                <a:latin typeface="Calibri"/>
                <a:ea typeface="Calibri"/>
                <a:cs typeface="Calibri"/>
              </a:rPr>
              <a:t>Ética</a:t>
            </a:r>
            <a:r>
              <a:rPr lang="en-GB" b="0" i="0" dirty="0">
                <a:solidFill>
                  <a:srgbClr val="000000"/>
                </a:solidFill>
                <a:effectLst/>
                <a:latin typeface="Calibri"/>
                <a:ea typeface="Calibri"/>
                <a:cs typeface="Calibri"/>
              </a:rPr>
              <a:t> </a:t>
            </a:r>
            <a:r>
              <a:rPr lang="en-GB" b="0" i="0" dirty="0" err="1">
                <a:solidFill>
                  <a:srgbClr val="000000"/>
                </a:solidFill>
                <a:effectLst/>
                <a:latin typeface="Calibri"/>
                <a:ea typeface="Calibri"/>
                <a:cs typeface="Calibri"/>
              </a:rPr>
              <a:t>Limitada</a:t>
            </a:r>
            <a:r>
              <a:rPr lang="en-GB" b="0" i="0" dirty="0">
                <a:solidFill>
                  <a:srgbClr val="000000"/>
                </a:solidFill>
                <a:effectLst/>
                <a:latin typeface="Calibri"/>
                <a:ea typeface="Calibri"/>
                <a:cs typeface="Calibri"/>
              </a:rPr>
              <a:t>, etc.</a:t>
            </a:r>
          </a:p>
          <a:p>
            <a:pPr marL="171450" indent="-171450">
              <a:buFont typeface="Arial" panose="020B0604020202020204" pitchFamily="34" charset="0"/>
              <a:buChar char="•"/>
            </a:pPr>
            <a:r>
              <a:rPr lang="en-IE" dirty="0">
                <a:solidFill>
                  <a:srgbClr val="F79037"/>
                </a:solidFill>
                <a:latin typeface="Calibri"/>
                <a:ea typeface="Calibri"/>
                <a:cs typeface="Calibri"/>
                <a:hlinkClick r:id="rId4">
                  <a:extLst>
                    <a:ext uri="{A12FA001-AC4F-418D-AE19-62706E023703}">
                      <ahyp:hlinkClr xmlns:ahyp="http://schemas.microsoft.com/office/drawing/2018/hyperlinkcolor" val="tx"/>
                    </a:ext>
                  </a:extLst>
                </a:hlinkClick>
              </a:rPr>
              <a:t>Introduction to Ethics - YouTube</a:t>
            </a:r>
            <a:endParaRPr lang="en-IE" dirty="0">
              <a:solidFill>
                <a:srgbClr val="F79037"/>
              </a:solidFill>
              <a:latin typeface="Calibri"/>
              <a:ea typeface="Calibri"/>
              <a:cs typeface="Calibri"/>
            </a:endParaRPr>
          </a:p>
          <a:p>
            <a:pPr rtl="0"/>
            <a:r>
              <a:rPr lang="en-US" dirty="0">
                <a:solidFill>
                  <a:schemeClr val="tx1"/>
                </a:solidFill>
                <a:latin typeface="Calibri"/>
                <a:ea typeface="Calibri"/>
                <a:cs typeface="Calibri"/>
              </a:rPr>
              <a:t>Lista de </a:t>
            </a:r>
            <a:r>
              <a:rPr lang="en-US" dirty="0" err="1">
                <a:solidFill>
                  <a:schemeClr val="tx1"/>
                </a:solidFill>
                <a:latin typeface="Calibri"/>
                <a:ea typeface="Calibri"/>
                <a:cs typeface="Calibri"/>
              </a:rPr>
              <a:t>reprodução</a:t>
            </a:r>
            <a:r>
              <a:rPr lang="en-US" dirty="0">
                <a:solidFill>
                  <a:schemeClr val="tx1"/>
                </a:solidFill>
                <a:latin typeface="Calibri"/>
                <a:ea typeface="Calibri"/>
                <a:cs typeface="Calibri"/>
              </a:rPr>
              <a:t> </a:t>
            </a:r>
            <a:r>
              <a:rPr lang="en-US" dirty="0" err="1">
                <a:solidFill>
                  <a:schemeClr val="tx1"/>
                </a:solidFill>
                <a:latin typeface="Calibri"/>
                <a:ea typeface="Calibri"/>
                <a:cs typeface="Calibri"/>
              </a:rPr>
              <a:t>sobre</a:t>
            </a:r>
            <a:r>
              <a:rPr lang="en-US" dirty="0">
                <a:solidFill>
                  <a:schemeClr val="tx1"/>
                </a:solidFill>
                <a:latin typeface="Calibri"/>
                <a:ea typeface="Calibri"/>
                <a:cs typeface="Calibri"/>
              </a:rPr>
              <a:t> a </a:t>
            </a:r>
            <a:r>
              <a:rPr lang="en-US" dirty="0" err="1">
                <a:solidFill>
                  <a:schemeClr val="tx1"/>
                </a:solidFill>
                <a:latin typeface="Calibri"/>
                <a:ea typeface="Calibri"/>
                <a:cs typeface="Calibri"/>
              </a:rPr>
              <a:t>Introdução</a:t>
            </a:r>
            <a:r>
              <a:rPr lang="en-US" dirty="0">
                <a:solidFill>
                  <a:schemeClr val="tx1"/>
                </a:solidFill>
                <a:latin typeface="Calibri"/>
                <a:ea typeface="Calibri"/>
                <a:cs typeface="Calibri"/>
              </a:rPr>
              <a:t> à </a:t>
            </a:r>
            <a:r>
              <a:rPr lang="en-US" dirty="0" err="1">
                <a:solidFill>
                  <a:schemeClr val="tx1"/>
                </a:solidFill>
                <a:latin typeface="Calibri"/>
                <a:ea typeface="Calibri"/>
                <a:cs typeface="Calibri"/>
              </a:rPr>
              <a:t>Ética</a:t>
            </a:r>
            <a:r>
              <a:rPr lang="en-US" dirty="0">
                <a:solidFill>
                  <a:schemeClr val="tx1"/>
                </a:solidFill>
                <a:latin typeface="Calibri"/>
                <a:ea typeface="Calibri"/>
                <a:cs typeface="Calibri"/>
              </a:rPr>
              <a:t> </a:t>
            </a:r>
            <a:r>
              <a:rPr lang="en-US" dirty="0" err="1">
                <a:solidFill>
                  <a:schemeClr val="tx1"/>
                </a:solidFill>
                <a:latin typeface="Calibri"/>
                <a:ea typeface="Calibri"/>
                <a:cs typeface="Calibri"/>
              </a:rPr>
              <a:t>na</a:t>
            </a:r>
            <a:r>
              <a:rPr lang="en-US" dirty="0">
                <a:solidFill>
                  <a:schemeClr val="tx1"/>
                </a:solidFill>
                <a:latin typeface="Calibri"/>
                <a:ea typeface="Calibri"/>
                <a:cs typeface="Calibri"/>
              </a:rPr>
              <a:t> </a:t>
            </a:r>
            <a:r>
              <a:rPr lang="en-US" dirty="0" err="1">
                <a:solidFill>
                  <a:schemeClr val="tx1"/>
                </a:solidFill>
                <a:latin typeface="Calibri"/>
                <a:ea typeface="Calibri"/>
                <a:cs typeface="Calibri"/>
              </a:rPr>
              <a:t>Filosofia</a:t>
            </a:r>
            <a:r>
              <a:rPr lang="en-US" dirty="0">
                <a:solidFill>
                  <a:schemeClr val="tx1"/>
                </a:solidFill>
                <a:latin typeface="Calibri"/>
                <a:ea typeface="Calibri"/>
                <a:cs typeface="Calibri"/>
              </a:rPr>
              <a:t>, a qual </a:t>
            </a:r>
            <a:r>
              <a:rPr lang="en-US" dirty="0" err="1">
                <a:solidFill>
                  <a:schemeClr val="tx1"/>
                </a:solidFill>
                <a:latin typeface="Calibri"/>
                <a:ea typeface="Calibri"/>
                <a:cs typeface="Calibri"/>
              </a:rPr>
              <a:t>aborda</a:t>
            </a:r>
            <a:r>
              <a:rPr lang="en-US" dirty="0">
                <a:solidFill>
                  <a:schemeClr val="tx1"/>
                </a:solidFill>
                <a:latin typeface="Calibri"/>
                <a:ea typeface="Calibri"/>
                <a:cs typeface="Calibri"/>
              </a:rPr>
              <a:t> </a:t>
            </a:r>
            <a:r>
              <a:rPr lang="en-US" dirty="0" err="1">
                <a:solidFill>
                  <a:schemeClr val="tx1"/>
                </a:solidFill>
                <a:latin typeface="Calibri"/>
                <a:ea typeface="Calibri"/>
                <a:cs typeface="Calibri"/>
              </a:rPr>
              <a:t>diversas</a:t>
            </a:r>
            <a:r>
              <a:rPr lang="en-US" dirty="0">
                <a:solidFill>
                  <a:schemeClr val="tx1"/>
                </a:solidFill>
                <a:latin typeface="Calibri"/>
                <a:ea typeface="Calibri"/>
                <a:cs typeface="Calibri"/>
              </a:rPr>
              <a:t> </a:t>
            </a:r>
            <a:r>
              <a:rPr lang="en-US" dirty="0" err="1">
                <a:solidFill>
                  <a:schemeClr val="tx1"/>
                </a:solidFill>
                <a:latin typeface="Calibri"/>
                <a:ea typeface="Calibri"/>
                <a:cs typeface="Calibri"/>
              </a:rPr>
              <a:t>teorias</a:t>
            </a:r>
            <a:r>
              <a:rPr lang="en-US" dirty="0">
                <a:solidFill>
                  <a:schemeClr val="tx1"/>
                </a:solidFill>
                <a:latin typeface="Calibri"/>
                <a:ea typeface="Calibri"/>
                <a:cs typeface="Calibri"/>
              </a:rPr>
              <a:t>, </a:t>
            </a:r>
            <a:r>
              <a:rPr lang="en-US" dirty="0" err="1">
                <a:solidFill>
                  <a:schemeClr val="tx1"/>
                </a:solidFill>
                <a:latin typeface="Calibri"/>
                <a:ea typeface="Calibri"/>
                <a:cs typeface="Calibri"/>
              </a:rPr>
              <a:t>como</a:t>
            </a:r>
            <a:r>
              <a:rPr lang="en-US" dirty="0">
                <a:solidFill>
                  <a:schemeClr val="tx1"/>
                </a:solidFill>
                <a:latin typeface="Calibri"/>
                <a:ea typeface="Calibri"/>
                <a:cs typeface="Calibri"/>
              </a:rPr>
              <a:t> </a:t>
            </a:r>
            <a:r>
              <a:rPr lang="en-US" dirty="0" err="1">
                <a:solidFill>
                  <a:schemeClr val="tx1"/>
                </a:solidFill>
                <a:latin typeface="Calibri"/>
                <a:ea typeface="Calibri"/>
                <a:cs typeface="Calibri"/>
              </a:rPr>
              <a:t>Consequencialismo</a:t>
            </a:r>
            <a:r>
              <a:rPr lang="en-US" dirty="0">
                <a:solidFill>
                  <a:schemeClr val="tx1"/>
                </a:solidFill>
                <a:latin typeface="Calibri"/>
                <a:ea typeface="Calibri"/>
                <a:cs typeface="Calibri"/>
              </a:rPr>
              <a:t> (2018) </a:t>
            </a:r>
            <a:r>
              <a:rPr lang="en-US" dirty="0" err="1">
                <a:solidFill>
                  <a:schemeClr val="tx1"/>
                </a:solidFill>
                <a:latin typeface="Calibri"/>
                <a:ea typeface="Calibri"/>
                <a:cs typeface="Calibri"/>
              </a:rPr>
              <a:t>ou</a:t>
            </a:r>
            <a:r>
              <a:rPr lang="en-US" dirty="0">
                <a:solidFill>
                  <a:schemeClr val="tx1"/>
                </a:solidFill>
                <a:latin typeface="Calibri"/>
                <a:ea typeface="Calibri"/>
                <a:cs typeface="Calibri"/>
              </a:rPr>
              <a:t> </a:t>
            </a:r>
            <a:r>
              <a:rPr lang="en-US" dirty="0" err="1">
                <a:solidFill>
                  <a:schemeClr val="tx1"/>
                </a:solidFill>
                <a:latin typeface="Calibri"/>
                <a:ea typeface="Calibri"/>
                <a:cs typeface="Calibri"/>
              </a:rPr>
              <a:t>outras</a:t>
            </a:r>
            <a:r>
              <a:rPr lang="en-US" dirty="0">
                <a:solidFill>
                  <a:schemeClr val="tx1"/>
                </a:solidFill>
                <a:latin typeface="Calibri"/>
                <a:ea typeface="Calibri"/>
                <a:cs typeface="Calibri"/>
              </a:rPr>
              <a:t> </a:t>
            </a:r>
            <a:r>
              <a:rPr lang="en-US" dirty="0" err="1">
                <a:solidFill>
                  <a:schemeClr val="tx1"/>
                </a:solidFill>
                <a:latin typeface="Calibri"/>
                <a:ea typeface="Calibri"/>
                <a:cs typeface="Calibri"/>
              </a:rPr>
              <a:t>questões</a:t>
            </a:r>
            <a:r>
              <a:rPr lang="en-US" dirty="0">
                <a:solidFill>
                  <a:schemeClr val="tx1"/>
                </a:solidFill>
                <a:latin typeface="Calibri"/>
                <a:ea typeface="Calibri"/>
                <a:cs typeface="Calibri"/>
              </a:rPr>
              <a:t> </a:t>
            </a:r>
            <a:r>
              <a:rPr lang="en-US" dirty="0" err="1">
                <a:solidFill>
                  <a:schemeClr val="tx1"/>
                </a:solidFill>
                <a:latin typeface="Calibri"/>
                <a:ea typeface="Calibri"/>
                <a:cs typeface="Calibri"/>
              </a:rPr>
              <a:t>práticas</a:t>
            </a:r>
            <a:r>
              <a:rPr lang="en-US" dirty="0">
                <a:solidFill>
                  <a:schemeClr val="tx1"/>
                </a:solidFill>
                <a:latin typeface="Calibri"/>
                <a:ea typeface="Calibri"/>
                <a:cs typeface="Calibri"/>
              </a:rPr>
              <a:t>, </a:t>
            </a:r>
            <a:r>
              <a:rPr lang="en-US" dirty="0" err="1">
                <a:solidFill>
                  <a:schemeClr val="tx1"/>
                </a:solidFill>
                <a:latin typeface="Calibri"/>
                <a:ea typeface="Calibri"/>
                <a:cs typeface="Calibri"/>
              </a:rPr>
              <a:t>como</a:t>
            </a:r>
            <a:r>
              <a:rPr lang="en-US" dirty="0">
                <a:solidFill>
                  <a:schemeClr val="tx1"/>
                </a:solidFill>
                <a:latin typeface="Calibri"/>
                <a:ea typeface="Calibri"/>
                <a:cs typeface="Calibri"/>
              </a:rPr>
              <a:t> </a:t>
            </a:r>
            <a:r>
              <a:rPr lang="en-US" dirty="0" err="1">
                <a:solidFill>
                  <a:schemeClr val="tx1"/>
                </a:solidFill>
                <a:latin typeface="Calibri"/>
                <a:ea typeface="Calibri"/>
                <a:cs typeface="Calibri"/>
              </a:rPr>
              <a:t>Matar</a:t>
            </a:r>
            <a:r>
              <a:rPr lang="en-US" dirty="0">
                <a:solidFill>
                  <a:schemeClr val="tx1"/>
                </a:solidFill>
                <a:latin typeface="Calibri"/>
                <a:ea typeface="Calibri"/>
                <a:cs typeface="Calibri"/>
              </a:rPr>
              <a:t> </a:t>
            </a:r>
            <a:r>
              <a:rPr lang="en-US" dirty="0" err="1">
                <a:solidFill>
                  <a:schemeClr val="tx1"/>
                </a:solidFill>
                <a:latin typeface="Calibri"/>
                <a:ea typeface="Calibri"/>
                <a:cs typeface="Calibri"/>
              </a:rPr>
              <a:t>Animais</a:t>
            </a:r>
            <a:r>
              <a:rPr lang="en-US" dirty="0">
                <a:solidFill>
                  <a:schemeClr val="tx1"/>
                </a:solidFill>
                <a:latin typeface="Calibri"/>
                <a:ea typeface="Calibri"/>
                <a:cs typeface="Calibri"/>
              </a:rPr>
              <a:t> para </a:t>
            </a:r>
            <a:r>
              <a:rPr lang="en-US" dirty="0" err="1">
                <a:solidFill>
                  <a:schemeClr val="tx1"/>
                </a:solidFill>
                <a:latin typeface="Calibri"/>
                <a:ea typeface="Calibri"/>
                <a:cs typeface="Calibri"/>
              </a:rPr>
              <a:t>Consumo</a:t>
            </a:r>
            <a:r>
              <a:rPr lang="en-US" dirty="0">
                <a:solidFill>
                  <a:schemeClr val="tx1"/>
                </a:solidFill>
                <a:latin typeface="Calibri"/>
                <a:ea typeface="Calibri"/>
                <a:cs typeface="Calibri"/>
              </a:rPr>
              <a:t> (2014).</a:t>
            </a:r>
            <a:endParaRPr lang="en-US" dirty="0">
              <a:solidFill>
                <a:schemeClr val="tx1"/>
              </a:solidFill>
              <a:ea typeface="Calibri"/>
            </a:endParaRPr>
          </a:p>
          <a:p>
            <a:pPr rtl="0"/>
            <a:endParaRPr lang="en-US" dirty="0">
              <a:solidFill>
                <a:schemeClr val="tx1"/>
              </a:solidFill>
              <a:ea typeface="Calibri" panose="020F0502020204030204" pitchFamily="34" charset="0"/>
            </a:endParaRPr>
          </a:p>
          <a:p>
            <a:pPr rtl="0"/>
            <a:r>
              <a:rPr lang="en-US" b="1" dirty="0" err="1">
                <a:solidFill>
                  <a:schemeClr val="tx1"/>
                </a:solidFill>
                <a:latin typeface="Calibri"/>
                <a:ea typeface="Calibri"/>
                <a:cs typeface="Calibri"/>
              </a:rPr>
              <a:t>Sugestões</a:t>
            </a:r>
            <a:r>
              <a:rPr lang="en-US" b="1" dirty="0">
                <a:solidFill>
                  <a:schemeClr val="tx1"/>
                </a:solidFill>
                <a:latin typeface="Calibri"/>
                <a:ea typeface="Calibri"/>
                <a:cs typeface="Calibri"/>
              </a:rPr>
              <a:t> de podcasts:</a:t>
            </a:r>
          </a:p>
          <a:p>
            <a:pPr marL="171450" indent="-171450">
              <a:buFont typeface="Arial" panose="020B0604020202020204" pitchFamily="34" charset="0"/>
              <a:buChar char="•"/>
            </a:pPr>
            <a:r>
              <a:rPr lang="en-US" dirty="0">
                <a:solidFill>
                  <a:srgbClr val="F79037"/>
                </a:solidFill>
                <a:latin typeface="Calibri"/>
                <a:ea typeface="Calibri"/>
                <a:cs typeface="Calibri"/>
                <a:hlinkClick r:id="rId5">
                  <a:extLst>
                    <a:ext uri="{A12FA001-AC4F-418D-AE19-62706E023703}">
                      <ahyp:hlinkClr xmlns:ahyp="http://schemas.microsoft.com/office/drawing/2018/hyperlinkcolor" val="tx"/>
                    </a:ext>
                  </a:extLst>
                </a:hlinkClick>
              </a:rPr>
              <a:t>BBC Radio 4 - In Our Time, Philosophy</a:t>
            </a:r>
            <a:endParaRPr lang="en-US" dirty="0">
              <a:solidFill>
                <a:srgbClr val="F79037"/>
              </a:solidFill>
              <a:latin typeface="Calibri"/>
              <a:ea typeface="Calibri"/>
              <a:cs typeface="Calibri"/>
            </a:endParaRPr>
          </a:p>
          <a:p>
            <a:pPr rtl="0"/>
            <a:r>
              <a:rPr lang="en-US" dirty="0">
                <a:solidFill>
                  <a:schemeClr val="tx1"/>
                </a:solidFill>
                <a:latin typeface="Calibri"/>
                <a:ea typeface="Calibri"/>
                <a:cs typeface="Calibri"/>
              </a:rPr>
              <a:t>Série de podcasts de </a:t>
            </a:r>
            <a:r>
              <a:rPr lang="en-US" dirty="0" err="1">
                <a:solidFill>
                  <a:schemeClr val="tx1"/>
                </a:solidFill>
                <a:latin typeface="Calibri"/>
                <a:ea typeface="Calibri"/>
                <a:cs typeface="Calibri"/>
              </a:rPr>
              <a:t>filosofia</a:t>
            </a:r>
            <a:r>
              <a:rPr lang="en-US" dirty="0">
                <a:solidFill>
                  <a:schemeClr val="tx1"/>
                </a:solidFill>
                <a:latin typeface="Calibri"/>
                <a:ea typeface="Calibri"/>
                <a:cs typeface="Calibri"/>
              </a:rPr>
              <a:t> </a:t>
            </a:r>
            <a:r>
              <a:rPr lang="en-US" dirty="0" err="1">
                <a:solidFill>
                  <a:schemeClr val="tx1"/>
                </a:solidFill>
                <a:latin typeface="Calibri"/>
                <a:ea typeface="Calibri"/>
                <a:cs typeface="Calibri"/>
              </a:rPr>
              <a:t>sobre</a:t>
            </a:r>
            <a:r>
              <a:rPr lang="en-US" dirty="0">
                <a:solidFill>
                  <a:schemeClr val="tx1"/>
                </a:solidFill>
                <a:latin typeface="Calibri"/>
                <a:ea typeface="Calibri"/>
                <a:cs typeface="Calibri"/>
              </a:rPr>
              <a:t> “</a:t>
            </a:r>
            <a:r>
              <a:rPr lang="en-US" dirty="0" err="1">
                <a:solidFill>
                  <a:schemeClr val="tx1"/>
                </a:solidFill>
                <a:latin typeface="Calibri"/>
                <a:ea typeface="Calibri"/>
                <a:cs typeface="Calibri"/>
              </a:rPr>
              <a:t>Utilitarismo</a:t>
            </a:r>
            <a:r>
              <a:rPr lang="en-US" dirty="0">
                <a:solidFill>
                  <a:schemeClr val="tx1"/>
                </a:solidFill>
                <a:latin typeface="Calibri"/>
                <a:ea typeface="Calibri"/>
                <a:cs typeface="Calibri"/>
              </a:rPr>
              <a:t>” (2015), “</a:t>
            </a:r>
            <a:r>
              <a:rPr lang="en-US" dirty="0" err="1">
                <a:solidFill>
                  <a:schemeClr val="tx1"/>
                </a:solidFill>
                <a:latin typeface="Calibri"/>
                <a:ea typeface="Calibri"/>
                <a:cs typeface="Calibri"/>
              </a:rPr>
              <a:t>Imperativo</a:t>
            </a:r>
            <a:r>
              <a:rPr lang="en-US" dirty="0">
                <a:solidFill>
                  <a:schemeClr val="tx1"/>
                </a:solidFill>
                <a:latin typeface="Calibri"/>
                <a:ea typeface="Calibri"/>
                <a:cs typeface="Calibri"/>
              </a:rPr>
              <a:t> </a:t>
            </a:r>
            <a:r>
              <a:rPr lang="en-US" dirty="0" err="1">
                <a:solidFill>
                  <a:schemeClr val="tx1"/>
                </a:solidFill>
                <a:latin typeface="Calibri"/>
                <a:ea typeface="Calibri"/>
                <a:cs typeface="Calibri"/>
              </a:rPr>
              <a:t>Categórico</a:t>
            </a:r>
            <a:r>
              <a:rPr lang="en-US" dirty="0">
                <a:solidFill>
                  <a:schemeClr val="tx1"/>
                </a:solidFill>
                <a:latin typeface="Calibri"/>
                <a:ea typeface="Calibri"/>
                <a:cs typeface="Calibri"/>
              </a:rPr>
              <a:t> de Kant” (2021), “</a:t>
            </a:r>
            <a:r>
              <a:rPr lang="en-US" dirty="0" err="1">
                <a:solidFill>
                  <a:schemeClr val="tx1"/>
                </a:solidFill>
                <a:latin typeface="Calibri"/>
                <a:ea typeface="Calibri"/>
                <a:cs typeface="Calibri"/>
              </a:rPr>
              <a:t>Virtude</a:t>
            </a:r>
            <a:r>
              <a:rPr lang="en-US" dirty="0">
                <a:solidFill>
                  <a:schemeClr val="tx1"/>
                </a:solidFill>
                <a:latin typeface="Calibri"/>
                <a:ea typeface="Calibri"/>
                <a:cs typeface="Calibri"/>
              </a:rPr>
              <a:t>” (2002).</a:t>
            </a:r>
            <a:endParaRPr lang="en-US" dirty="0">
              <a:solidFill>
                <a:schemeClr val="tx1"/>
              </a:solidFill>
              <a:ea typeface="Calibri"/>
            </a:endParaRPr>
          </a:p>
          <a:p>
            <a:pPr rtl="0"/>
            <a:endParaRPr lang="en-US" dirty="0">
              <a:solidFill>
                <a:schemeClr val="tx1"/>
              </a:solidFill>
              <a:ea typeface="Calibri" panose="020F0502020204030204" pitchFamily="34" charset="0"/>
            </a:endParaRPr>
          </a:p>
          <a:p>
            <a:pPr rtl="0"/>
            <a:r>
              <a:rPr lang="en-IE" b="1" dirty="0" err="1">
                <a:solidFill>
                  <a:schemeClr val="tx1"/>
                </a:solidFill>
                <a:latin typeface="Calibri"/>
                <a:ea typeface="Calibri"/>
                <a:cs typeface="Calibri"/>
              </a:rPr>
              <a:t>Sugestões</a:t>
            </a:r>
            <a:r>
              <a:rPr lang="en-IE" b="1" dirty="0">
                <a:solidFill>
                  <a:schemeClr val="tx1"/>
                </a:solidFill>
                <a:latin typeface="Calibri"/>
                <a:ea typeface="Calibri"/>
                <a:cs typeface="Calibri"/>
              </a:rPr>
              <a:t> de </a:t>
            </a:r>
            <a:r>
              <a:rPr lang="en-IE" b="1" dirty="0" err="1">
                <a:solidFill>
                  <a:schemeClr val="tx1"/>
                </a:solidFill>
                <a:latin typeface="Calibri"/>
                <a:ea typeface="Calibri"/>
                <a:cs typeface="Calibri"/>
              </a:rPr>
              <a:t>publicação</a:t>
            </a:r>
            <a:r>
              <a:rPr lang="en-IE" b="1" dirty="0">
                <a:solidFill>
                  <a:schemeClr val="tx1"/>
                </a:solidFill>
                <a:latin typeface="Calibri"/>
                <a:ea typeface="Calibri"/>
                <a:cs typeface="Calibri"/>
              </a:rPr>
              <a:t>:</a:t>
            </a:r>
            <a:endParaRPr lang="en-IE" b="1" dirty="0">
              <a:solidFill>
                <a:schemeClr val="tx1"/>
              </a:solidFill>
              <a:ea typeface="Calibri"/>
            </a:endParaRPr>
          </a:p>
          <a:p>
            <a:pPr marL="171450" indent="-171450" fontAlgn="base">
              <a:buFont typeface="Arial" panose="020B0604020202020204" pitchFamily="34" charset="0"/>
              <a:buChar char="•"/>
            </a:pPr>
            <a:r>
              <a:rPr lang="en-US" dirty="0">
                <a:solidFill>
                  <a:schemeClr val="tx1"/>
                </a:solidFill>
                <a:latin typeface="Calibri"/>
                <a:ea typeface="Calibri"/>
                <a:cs typeface="Calibri"/>
              </a:rPr>
              <a:t>Ferraro,</a:t>
            </a:r>
            <a:r>
              <a:rPr lang="en-US" dirty="0">
                <a:latin typeface="Calibri"/>
                <a:ea typeface="Calibri"/>
                <a:cs typeface="Calibri"/>
              </a:rPr>
              <a:t> F. (2017) Ritual Slaughtering vs. Animal Welfare: A Utilitarian Example of Moral Conflict Management. In The Routledge Handbook of Food Ethics. Rawlinson, M. C., Ward, C. (Eds.). Routledge. </a:t>
            </a:r>
            <a:endParaRPr lang="en-US" dirty="0"/>
          </a:p>
          <a:p>
            <a:pPr marL="171450" indent="-171450" fontAlgn="base">
              <a:buFont typeface="Arial" panose="020B0604020202020204" pitchFamily="34" charset="0"/>
              <a:buChar char="•"/>
            </a:pPr>
            <a:r>
              <a:rPr lang="en-US" dirty="0">
                <a:latin typeface="Calibri"/>
                <a:ea typeface="Calibri"/>
                <a:cs typeface="Calibri"/>
              </a:rPr>
              <a:t>Rush, E. (2012) Ethics of food security. In Food security in Australia (pp. 35-48). Springer, Boston, MA. </a:t>
            </a:r>
            <a:endParaRPr lang="en-US" i="0" dirty="0">
              <a:solidFill>
                <a:srgbClr val="000000"/>
              </a:solidFill>
              <a:effectLst/>
              <a:latin typeface="Calibri"/>
              <a:ea typeface="Calibri"/>
              <a:cs typeface="Calibri"/>
            </a:endParaRPr>
          </a:p>
          <a:p>
            <a:pPr marL="171450" indent="-171450" fontAlgn="base">
              <a:buFont typeface="Arial" panose="020B0604020202020204" pitchFamily="34" charset="0"/>
              <a:buChar char="•"/>
            </a:pPr>
            <a:r>
              <a:rPr lang="en-US" dirty="0">
                <a:latin typeface="Calibri"/>
                <a:ea typeface="Calibri"/>
                <a:cs typeface="Calibri"/>
              </a:rPr>
              <a:t>Chignell, A., Cuneo, T., </a:t>
            </a:r>
            <a:r>
              <a:rPr lang="en-US" dirty="0" err="1">
                <a:latin typeface="Calibri"/>
                <a:ea typeface="Calibri"/>
                <a:cs typeface="Calibri"/>
              </a:rPr>
              <a:t>Halteman</a:t>
            </a:r>
            <a:r>
              <a:rPr lang="en-US" dirty="0">
                <a:latin typeface="Calibri"/>
                <a:ea typeface="Calibri"/>
                <a:cs typeface="Calibri"/>
              </a:rPr>
              <a:t>, M. C. (2016). </a:t>
            </a:r>
            <a:r>
              <a:rPr lang="en-US" i="0" dirty="0">
                <a:solidFill>
                  <a:srgbClr val="000000"/>
                </a:solidFill>
                <a:effectLst/>
                <a:latin typeface="Calibri"/>
                <a:ea typeface="Calibri"/>
                <a:cs typeface="Calibri"/>
              </a:rPr>
              <a:t>Philosophy Comes to Dinner: Arguments about</a:t>
            </a:r>
            <a:r>
              <a:rPr lang="en-US" dirty="0">
                <a:latin typeface="Calibri"/>
                <a:ea typeface="Calibri"/>
                <a:cs typeface="Calibri"/>
              </a:rPr>
              <a:t> </a:t>
            </a:r>
            <a:r>
              <a:rPr lang="en-US" i="0" dirty="0">
                <a:solidFill>
                  <a:srgbClr val="000000"/>
                </a:solidFill>
                <a:effectLst/>
                <a:latin typeface="Calibri"/>
                <a:ea typeface="Calibri"/>
                <a:cs typeface="Calibri"/>
              </a:rPr>
              <a:t>the Ethics of Eating</a:t>
            </a:r>
            <a:r>
              <a:rPr lang="en-US" dirty="0">
                <a:latin typeface="Calibri"/>
                <a:ea typeface="Calibri"/>
                <a:cs typeface="Calibri"/>
              </a:rPr>
              <a:t>. Routledge: New York. </a:t>
            </a:r>
            <a:endParaRPr lang="en-US" i="0" dirty="0">
              <a:solidFill>
                <a:srgbClr val="000000"/>
              </a:solidFill>
              <a:effectLst/>
              <a:latin typeface="Calibri"/>
              <a:ea typeface="Calibri" panose="020F0502020204030204" pitchFamily="34" charset="0"/>
              <a:cs typeface="Calibri"/>
            </a:endParaRPr>
          </a:p>
          <a:p>
            <a:pPr algn="l" rtl="0"/>
            <a:endParaRPr lang="en-IE" b="1" dirty="0">
              <a:solidFill>
                <a:schemeClr val="tx1"/>
              </a:solidFill>
              <a:ea typeface="Calibri" panose="020F0502020204030204" pitchFamily="34" charset="0"/>
            </a:endParaRP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p:txBody>
          <a:bodyPr/>
          <a:lstStyle/>
          <a:p>
            <a:fld id="{CB2079F2-58AF-ED44-82D7-E04B2F6FD686}" type="slidenum">
              <a:rPr lang="en-US" smtClean="0"/>
              <a:pPr algn="l" rtl="0"/>
              <a:t>11</a:t>
            </a:fld>
            <a:endParaRPr lang="en-US"/>
          </a:p>
        </p:txBody>
      </p:sp>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4380931" y="3361212"/>
            <a:ext cx="2866969" cy="1595763"/>
          </a:xfrm>
          <a:prstGeom prst="wedgeRoundRectCallout">
            <a:avLst>
              <a:gd name="adj1" fmla="val -37494"/>
              <a:gd name="adj2" fmla="val 62500"/>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dirty="0" err="1">
                <a:latin typeface="Calibri" panose="020F0502020204030204" pitchFamily="34" charset="0"/>
                <a:ea typeface="Calibri" panose="020F0502020204030204" pitchFamily="34" charset="0"/>
                <a:cs typeface="Calibri" panose="020F0502020204030204" pitchFamily="34" charset="0"/>
              </a:rPr>
              <a:t>Após</a:t>
            </a:r>
            <a:r>
              <a:rPr lang="en-US" sz="1400" b="1" dirty="0">
                <a:latin typeface="Calibri" panose="020F0502020204030204" pitchFamily="34" charset="0"/>
                <a:ea typeface="Calibri" panose="020F0502020204030204" pitchFamily="34" charset="0"/>
                <a:cs typeface="Calibri" panose="020F0502020204030204" pitchFamily="34" charset="0"/>
              </a:rPr>
              <a:t> </a:t>
            </a:r>
            <a:r>
              <a:rPr lang="en-US" sz="1400" b="1" dirty="0" err="1">
                <a:latin typeface="Calibri" panose="020F0502020204030204" pitchFamily="34" charset="0"/>
                <a:ea typeface="Calibri" panose="020F0502020204030204" pitchFamily="34" charset="0"/>
                <a:cs typeface="Calibri" panose="020F0502020204030204" pitchFamily="34" charset="0"/>
              </a:rPr>
              <a:t>definição</a:t>
            </a:r>
            <a:r>
              <a:rPr lang="en-US" sz="1400" b="1" dirty="0">
                <a:latin typeface="Calibri" panose="020F0502020204030204" pitchFamily="34" charset="0"/>
                <a:ea typeface="Calibri" panose="020F0502020204030204" pitchFamily="34" charset="0"/>
                <a:cs typeface="Calibri" panose="020F0502020204030204" pitchFamily="34" charset="0"/>
              </a:rPr>
              <a:t> dessas </a:t>
            </a:r>
            <a:r>
              <a:rPr lang="en-US" sz="1400" b="1" dirty="0" err="1">
                <a:latin typeface="Calibri" panose="020F0502020204030204" pitchFamily="34" charset="0"/>
                <a:ea typeface="Calibri" panose="020F0502020204030204" pitchFamily="34" charset="0"/>
                <a:cs typeface="Calibri" panose="020F0502020204030204" pitchFamily="34" charset="0"/>
              </a:rPr>
              <a:t>teorias</a:t>
            </a:r>
            <a:r>
              <a:rPr lang="en-US" sz="1400" b="1" dirty="0">
                <a:latin typeface="Calibri" panose="020F0502020204030204" pitchFamily="34" charset="0"/>
                <a:ea typeface="Calibri" panose="020F0502020204030204" pitchFamily="34" charset="0"/>
                <a:cs typeface="Calibri" panose="020F0502020204030204" pitchFamily="34" charset="0"/>
              </a:rPr>
              <a:t>, as </a:t>
            </a:r>
            <a:r>
              <a:rPr lang="en-US" sz="1400" b="1" dirty="0" err="1">
                <a:latin typeface="Calibri" panose="020F0502020204030204" pitchFamily="34" charset="0"/>
                <a:ea typeface="Calibri" panose="020F0502020204030204" pitchFamily="34" charset="0"/>
                <a:cs typeface="Calibri" panose="020F0502020204030204" pitchFamily="34" charset="0"/>
              </a:rPr>
              <a:t>questões</a:t>
            </a:r>
            <a:r>
              <a:rPr lang="en-US" sz="1400" b="1" dirty="0">
                <a:latin typeface="Calibri" panose="020F0502020204030204" pitchFamily="34" charset="0"/>
                <a:ea typeface="Calibri" panose="020F0502020204030204" pitchFamily="34" charset="0"/>
                <a:cs typeface="Calibri" panose="020F0502020204030204" pitchFamily="34" charset="0"/>
              </a:rPr>
              <a:t> </a:t>
            </a:r>
            <a:r>
              <a:rPr lang="en-US" sz="1400" b="1" dirty="0" err="1">
                <a:latin typeface="Calibri" panose="020F0502020204030204" pitchFamily="34" charset="0"/>
                <a:ea typeface="Calibri" panose="020F0502020204030204" pitchFamily="34" charset="0"/>
                <a:cs typeface="Calibri" panose="020F0502020204030204" pitchFamily="34" charset="0"/>
              </a:rPr>
              <a:t>éticas</a:t>
            </a:r>
            <a:r>
              <a:rPr lang="en-US" sz="1400" b="1" dirty="0">
                <a:latin typeface="Calibri" panose="020F0502020204030204" pitchFamily="34" charset="0"/>
                <a:ea typeface="Calibri" panose="020F0502020204030204" pitchFamily="34" charset="0"/>
                <a:cs typeface="Calibri" panose="020F0502020204030204" pitchFamily="34" charset="0"/>
              </a:rPr>
              <a:t> </a:t>
            </a:r>
            <a:r>
              <a:rPr lang="en-US" sz="1400" b="1" dirty="0" err="1">
                <a:latin typeface="Calibri" panose="020F0502020204030204" pitchFamily="34" charset="0"/>
                <a:ea typeface="Calibri" panose="020F0502020204030204" pitchFamily="34" charset="0"/>
                <a:cs typeface="Calibri" panose="020F0502020204030204" pitchFamily="34" charset="0"/>
              </a:rPr>
              <a:t>relacionadas</a:t>
            </a:r>
            <a:r>
              <a:rPr lang="en-US" sz="1400" b="1" dirty="0">
                <a:latin typeface="Calibri" panose="020F0502020204030204" pitchFamily="34" charset="0"/>
                <a:ea typeface="Calibri" panose="020F0502020204030204" pitchFamily="34" charset="0"/>
                <a:cs typeface="Calibri" panose="020F0502020204030204" pitchFamily="34" charset="0"/>
              </a:rPr>
              <a:t> com a </a:t>
            </a:r>
            <a:r>
              <a:rPr lang="en-US" sz="1400" b="1" dirty="0" err="1">
                <a:latin typeface="Calibri" panose="020F0502020204030204" pitchFamily="34" charset="0"/>
                <a:ea typeface="Calibri" panose="020F0502020204030204" pitchFamily="34" charset="0"/>
                <a:cs typeface="Calibri" panose="020F0502020204030204" pitchFamily="34" charset="0"/>
              </a:rPr>
              <a:t>área</a:t>
            </a:r>
            <a:r>
              <a:rPr lang="en-US" sz="1400" b="1" dirty="0">
                <a:latin typeface="Calibri" panose="020F0502020204030204" pitchFamily="34" charset="0"/>
                <a:ea typeface="Calibri" panose="020F0502020204030204" pitchFamily="34" charset="0"/>
                <a:cs typeface="Calibri" panose="020F0502020204030204" pitchFamily="34" charset="0"/>
              </a:rPr>
              <a:t> </a:t>
            </a:r>
            <a:r>
              <a:rPr lang="en-US" sz="1400" b="1" dirty="0" err="1">
                <a:latin typeface="Calibri" panose="020F0502020204030204" pitchFamily="34" charset="0"/>
                <a:ea typeface="Calibri" panose="020F0502020204030204" pitchFamily="34" charset="0"/>
                <a:cs typeface="Calibri" panose="020F0502020204030204" pitchFamily="34" charset="0"/>
              </a:rPr>
              <a:t>alimentar</a:t>
            </a:r>
            <a:r>
              <a:rPr lang="en-US" sz="1400" b="1" dirty="0">
                <a:latin typeface="Calibri" panose="020F0502020204030204" pitchFamily="34" charset="0"/>
                <a:ea typeface="Calibri" panose="020F0502020204030204" pitchFamily="34" charset="0"/>
                <a:cs typeface="Calibri" panose="020F0502020204030204" pitchFamily="34" charset="0"/>
              </a:rPr>
              <a:t> </a:t>
            </a:r>
            <a:r>
              <a:rPr lang="en-US" sz="1400" b="1" dirty="0" err="1">
                <a:latin typeface="Calibri" panose="020F0502020204030204" pitchFamily="34" charset="0"/>
                <a:ea typeface="Calibri" panose="020F0502020204030204" pitchFamily="34" charset="0"/>
                <a:cs typeface="Calibri" panose="020F0502020204030204" pitchFamily="34" charset="0"/>
              </a:rPr>
              <a:t>podem</a:t>
            </a:r>
            <a:r>
              <a:rPr lang="en-US" sz="1400" b="1" dirty="0">
                <a:latin typeface="Calibri" panose="020F0502020204030204" pitchFamily="34" charset="0"/>
                <a:ea typeface="Calibri" panose="020F0502020204030204" pitchFamily="34" charset="0"/>
                <a:cs typeface="Calibri" panose="020F0502020204030204" pitchFamily="34" charset="0"/>
              </a:rPr>
              <a:t> ser </a:t>
            </a:r>
            <a:r>
              <a:rPr lang="en-US" sz="1400" b="1" dirty="0" err="1">
                <a:latin typeface="Calibri" panose="020F0502020204030204" pitchFamily="34" charset="0"/>
                <a:ea typeface="Calibri" panose="020F0502020204030204" pitchFamily="34" charset="0"/>
                <a:cs typeface="Calibri" panose="020F0502020204030204" pitchFamily="34" charset="0"/>
              </a:rPr>
              <a:t>discutidas</a:t>
            </a:r>
            <a:r>
              <a:rPr lang="en-US" sz="1400" b="1" dirty="0">
                <a:latin typeface="Calibri" panose="020F0502020204030204" pitchFamily="34" charset="0"/>
                <a:ea typeface="Calibri" panose="020F0502020204030204" pitchFamily="34" charset="0"/>
                <a:cs typeface="Calibri" panose="020F0502020204030204" pitchFamily="34" charset="0"/>
              </a:rPr>
              <a:t> sob </a:t>
            </a:r>
            <a:r>
              <a:rPr lang="en-US" sz="1400" b="1" dirty="0" err="1">
                <a:latin typeface="Calibri" panose="020F0502020204030204" pitchFamily="34" charset="0"/>
                <a:ea typeface="Calibri" panose="020F0502020204030204" pitchFamily="34" charset="0"/>
                <a:cs typeface="Calibri" panose="020F0502020204030204" pitchFamily="34" charset="0"/>
              </a:rPr>
              <a:t>diferentes</a:t>
            </a:r>
            <a:r>
              <a:rPr lang="en-US" sz="1400" b="1" dirty="0">
                <a:latin typeface="Calibri" panose="020F0502020204030204" pitchFamily="34" charset="0"/>
                <a:ea typeface="Calibri" panose="020F0502020204030204" pitchFamily="34" charset="0"/>
                <a:cs typeface="Calibri" panose="020F0502020204030204" pitchFamily="34" charset="0"/>
              </a:rPr>
              <a:t> </a:t>
            </a:r>
            <a:r>
              <a:rPr lang="en-US" sz="1400" b="1" dirty="0" err="1">
                <a:latin typeface="Calibri" panose="020F0502020204030204" pitchFamily="34" charset="0"/>
                <a:ea typeface="Calibri" panose="020F0502020204030204" pitchFamily="34" charset="0"/>
                <a:cs typeface="Calibri" panose="020F0502020204030204" pitchFamily="34" charset="0"/>
              </a:rPr>
              <a:t>perspetivas</a:t>
            </a:r>
            <a:r>
              <a:rPr lang="en-US" sz="1400" b="1" dirty="0">
                <a:latin typeface="Calibri" panose="020F0502020204030204" pitchFamily="34" charset="0"/>
                <a:ea typeface="Calibri" panose="020F0502020204030204" pitchFamily="34" charset="0"/>
                <a:cs typeface="Calibri" panose="020F0502020204030204" pitchFamily="34" charset="0"/>
              </a:rPr>
              <a:t>.</a:t>
            </a:r>
            <a:endParaRPr lang="en-IE" sz="1400" b="1" dirty="0">
              <a:latin typeface="Calibri" panose="020F0502020204030204" pitchFamily="34" charset="0"/>
              <a:ea typeface="Calibri" panose="020F0502020204030204" pitchFamily="34" charset="0"/>
              <a:cs typeface="Calibri" panose="020F0502020204030204" pitchFamily="34" charset="0"/>
            </a:endParaRPr>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pic>
        <p:nvPicPr>
          <p:cNvPr id="2" name="Picture 1">
            <a:extLst>
              <a:ext uri="{FF2B5EF4-FFF2-40B4-BE49-F238E27FC236}">
                <a16:creationId xmlns:a16="http://schemas.microsoft.com/office/drawing/2014/main" id="{393752E1-38DE-AB41-D881-67C6286B5DF5}"/>
              </a:ext>
            </a:extLst>
          </p:cNvPr>
          <p:cNvPicPr>
            <a:picLocks noChangeAspect="1"/>
          </p:cNvPicPr>
          <p:nvPr/>
        </p:nvPicPr>
        <p:blipFill>
          <a:blip r:embed="rId7"/>
          <a:stretch>
            <a:fillRect/>
          </a:stretch>
        </p:blipFill>
        <p:spPr>
          <a:xfrm>
            <a:off x="133270" y="9811395"/>
            <a:ext cx="493080" cy="474817"/>
          </a:xfrm>
          <a:prstGeom prst="rect">
            <a:avLst/>
          </a:prstGeom>
        </p:spPr>
      </p:pic>
    </p:spTree>
    <p:extLst>
      <p:ext uri="{BB962C8B-B14F-4D97-AF65-F5344CB8AC3E}">
        <p14:creationId xmlns:p14="http://schemas.microsoft.com/office/powerpoint/2010/main" val="600189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0C7CD2-D696-302A-81BB-14E6ACD2560D}"/>
              </a:ext>
            </a:extLst>
          </p:cNvPr>
          <p:cNvSpPr>
            <a:spLocks noGrp="1"/>
          </p:cNvSpPr>
          <p:nvPr>
            <p:ph type="body" sz="quarter" idx="32"/>
          </p:nvPr>
        </p:nvSpPr>
        <p:spPr>
          <a:xfrm>
            <a:off x="538293" y="1631935"/>
            <a:ext cx="6526988" cy="4155082"/>
          </a:xfrm>
        </p:spPr>
        <p:txBody>
          <a:bodyPr numCol="1"/>
          <a:lstStyle/>
          <a:p>
            <a:pPr rtl="0"/>
            <a:r>
              <a:rPr lang="en-US" sz="1200" b="1" dirty="0"/>
              <a:t>A Plataforma </a:t>
            </a:r>
            <a:r>
              <a:rPr lang="en-US" sz="1200" dirty="0"/>
              <a:t>(Nome original: El </a:t>
            </a:r>
            <a:r>
              <a:rPr lang="en-US" sz="1200" dirty="0" err="1"/>
              <a:t>hoyo</a:t>
            </a:r>
            <a:r>
              <a:rPr lang="en-US" sz="1200" dirty="0"/>
              <a:t>) é um </a:t>
            </a:r>
            <a:r>
              <a:rPr lang="en-US" sz="1200" dirty="0" err="1"/>
              <a:t>filme</a:t>
            </a:r>
            <a:r>
              <a:rPr lang="en-US" sz="1200" dirty="0"/>
              <a:t> </a:t>
            </a:r>
            <a:r>
              <a:rPr lang="en-US" sz="1200" dirty="0" err="1"/>
              <a:t>espanhol</a:t>
            </a:r>
            <a:r>
              <a:rPr lang="en-US" sz="1200" dirty="0"/>
              <a:t> </a:t>
            </a:r>
            <a:r>
              <a:rPr lang="en-US" sz="1200" dirty="0" err="1"/>
              <a:t>dirigido</a:t>
            </a:r>
            <a:r>
              <a:rPr lang="en-US" sz="1200" dirty="0"/>
              <a:t> </a:t>
            </a:r>
            <a:r>
              <a:rPr lang="en-US" sz="1200" dirty="0" err="1"/>
              <a:t>por</a:t>
            </a:r>
            <a:r>
              <a:rPr lang="en-US" sz="1200" dirty="0"/>
              <a:t> </a:t>
            </a:r>
            <a:r>
              <a:rPr lang="en-US" sz="1200" dirty="0" err="1"/>
              <a:t>Galder</a:t>
            </a:r>
            <a:r>
              <a:rPr lang="en-US" sz="1200" dirty="0"/>
              <a:t> </a:t>
            </a:r>
            <a:r>
              <a:rPr lang="en-US" sz="1200" dirty="0" err="1"/>
              <a:t>Gaztelu</a:t>
            </a:r>
            <a:r>
              <a:rPr lang="en-US" sz="1200" dirty="0"/>
              <a:t>-Urrutia, </a:t>
            </a:r>
            <a:r>
              <a:rPr lang="en-US" sz="1200" dirty="0" err="1"/>
              <a:t>lançado</a:t>
            </a:r>
            <a:r>
              <a:rPr lang="en-US" sz="1200" dirty="0"/>
              <a:t> </a:t>
            </a:r>
            <a:r>
              <a:rPr lang="en-US" sz="1200" dirty="0" err="1"/>
              <a:t>em</a:t>
            </a:r>
            <a:r>
              <a:rPr lang="en-US" sz="1200" dirty="0"/>
              <a:t> 2019. O </a:t>
            </a:r>
            <a:r>
              <a:rPr lang="en-US" sz="1200" dirty="0" err="1"/>
              <a:t>filme</a:t>
            </a:r>
            <a:r>
              <a:rPr lang="en-US" sz="1200" dirty="0"/>
              <a:t> </a:t>
            </a:r>
            <a:r>
              <a:rPr lang="en-US" sz="1200" dirty="0" err="1"/>
              <a:t>passa</a:t>
            </a:r>
            <a:r>
              <a:rPr lang="en-US" sz="1200" dirty="0"/>
              <a:t>-se num </a:t>
            </a:r>
            <a:r>
              <a:rPr lang="en-US" sz="1200" dirty="0" err="1"/>
              <a:t>prédio</a:t>
            </a:r>
            <a:r>
              <a:rPr lang="en-US" sz="1200" dirty="0"/>
              <a:t>, com </a:t>
            </a:r>
            <a:r>
              <a:rPr lang="en-US" sz="1200" dirty="0" err="1"/>
              <a:t>moradores</a:t>
            </a:r>
            <a:r>
              <a:rPr lang="en-US" sz="1200" dirty="0"/>
              <a:t> </a:t>
            </a:r>
            <a:r>
              <a:rPr lang="en-US" sz="1200" dirty="0" err="1"/>
              <a:t>em</a:t>
            </a:r>
            <a:r>
              <a:rPr lang="en-US" sz="1200" dirty="0"/>
              <a:t> </a:t>
            </a:r>
            <a:r>
              <a:rPr lang="en-US" sz="1200" dirty="0" err="1"/>
              <a:t>cada</a:t>
            </a:r>
            <a:r>
              <a:rPr lang="en-US" sz="1200" dirty="0"/>
              <a:t> </a:t>
            </a:r>
            <a:r>
              <a:rPr lang="en-US" sz="1200" dirty="0" err="1"/>
              <a:t>andar</a:t>
            </a:r>
            <a:r>
              <a:rPr lang="en-US" sz="1200" dirty="0"/>
              <a:t>. </a:t>
            </a:r>
            <a:r>
              <a:rPr lang="en-US" sz="1200" dirty="0" err="1"/>
              <a:t>Os</a:t>
            </a:r>
            <a:r>
              <a:rPr lang="en-US" sz="1200" dirty="0"/>
              <a:t> </a:t>
            </a:r>
            <a:r>
              <a:rPr lang="en-US" sz="1200" dirty="0" err="1"/>
              <a:t>moradores</a:t>
            </a:r>
            <a:r>
              <a:rPr lang="en-US" sz="1200" dirty="0"/>
              <a:t> </a:t>
            </a:r>
            <a:r>
              <a:rPr lang="en-US" sz="1200" dirty="0" err="1"/>
              <a:t>são</a:t>
            </a:r>
            <a:r>
              <a:rPr lang="en-US" sz="1200" dirty="0"/>
              <a:t> </a:t>
            </a:r>
            <a:r>
              <a:rPr lang="en-US" sz="1200" dirty="0" err="1"/>
              <a:t>alimentados</a:t>
            </a:r>
            <a:r>
              <a:rPr lang="en-US" sz="1200" dirty="0"/>
              <a:t> </a:t>
            </a:r>
            <a:r>
              <a:rPr lang="en-US" sz="1200" dirty="0" err="1"/>
              <a:t>por</a:t>
            </a:r>
            <a:r>
              <a:rPr lang="en-US" sz="1200" dirty="0"/>
              <a:t> </a:t>
            </a:r>
            <a:r>
              <a:rPr lang="en-US" sz="1200" dirty="0" err="1"/>
              <a:t>uma</a:t>
            </a:r>
            <a:r>
              <a:rPr lang="en-US" sz="1200" dirty="0"/>
              <a:t> </a:t>
            </a:r>
            <a:r>
              <a:rPr lang="en-US" sz="1200" dirty="0" err="1"/>
              <a:t>plataforma</a:t>
            </a:r>
            <a:r>
              <a:rPr lang="en-US" sz="1200" dirty="0"/>
              <a:t> </a:t>
            </a:r>
            <a:r>
              <a:rPr lang="en-US" sz="1200" dirty="0" err="1"/>
              <a:t>cheia</a:t>
            </a:r>
            <a:r>
              <a:rPr lang="en-US" sz="1200" dirty="0"/>
              <a:t> de comida no topo. A </a:t>
            </a:r>
            <a:r>
              <a:rPr lang="en-US" sz="1200" dirty="0" err="1"/>
              <a:t>plataforma</a:t>
            </a:r>
            <a:r>
              <a:rPr lang="en-US" sz="1200" dirty="0"/>
              <a:t> </a:t>
            </a:r>
            <a:r>
              <a:rPr lang="en-US" sz="1200" dirty="0" err="1"/>
              <a:t>pára</a:t>
            </a:r>
            <a:r>
              <a:rPr lang="en-US" sz="1200" dirty="0"/>
              <a:t> </a:t>
            </a:r>
            <a:r>
              <a:rPr lang="en-US" sz="1200" dirty="0" err="1"/>
              <a:t>em</a:t>
            </a:r>
            <a:r>
              <a:rPr lang="en-US" sz="1200" dirty="0"/>
              <a:t> </a:t>
            </a:r>
            <a:r>
              <a:rPr lang="en-US" sz="1200" dirty="0" err="1"/>
              <a:t>cada</a:t>
            </a:r>
            <a:r>
              <a:rPr lang="en-US" sz="1200" dirty="0"/>
              <a:t> </a:t>
            </a:r>
            <a:r>
              <a:rPr lang="en-US" sz="1200" dirty="0" err="1"/>
              <a:t>andar</a:t>
            </a:r>
            <a:r>
              <a:rPr lang="en-US" sz="1200" dirty="0"/>
              <a:t> </a:t>
            </a:r>
            <a:r>
              <a:rPr lang="en-US" sz="1200" dirty="0" err="1"/>
              <a:t>por</a:t>
            </a:r>
            <a:r>
              <a:rPr lang="en-US" sz="1200" dirty="0"/>
              <a:t> um tempo </a:t>
            </a:r>
            <a:r>
              <a:rPr lang="en-US" sz="1200" dirty="0" err="1"/>
              <a:t>limitado</a:t>
            </a:r>
            <a:r>
              <a:rPr lang="en-US" sz="1200" dirty="0"/>
              <a:t> e </a:t>
            </a:r>
            <a:r>
              <a:rPr lang="en-US" sz="1200" dirty="0" err="1"/>
              <a:t>desce</a:t>
            </a:r>
            <a:r>
              <a:rPr lang="en-US" sz="1200" dirty="0"/>
              <a:t> para o </a:t>
            </a:r>
            <a:r>
              <a:rPr lang="en-US" sz="1200" dirty="0" err="1"/>
              <a:t>próximo</a:t>
            </a:r>
            <a:r>
              <a:rPr lang="en-US" sz="1200" dirty="0"/>
              <a:t> </a:t>
            </a:r>
            <a:r>
              <a:rPr lang="en-US" sz="1200" dirty="0" err="1"/>
              <a:t>piso</a:t>
            </a:r>
            <a:r>
              <a:rPr lang="en-US" sz="1200" dirty="0"/>
              <a:t>. </a:t>
            </a:r>
            <a:r>
              <a:rPr lang="en-US" sz="1200" dirty="0" err="1"/>
              <a:t>Os</a:t>
            </a:r>
            <a:r>
              <a:rPr lang="en-US" sz="1200" dirty="0"/>
              <a:t> </a:t>
            </a:r>
            <a:r>
              <a:rPr lang="en-US" sz="1200" dirty="0" err="1"/>
              <a:t>residentes</a:t>
            </a:r>
            <a:r>
              <a:rPr lang="en-US" sz="1200" dirty="0"/>
              <a:t> do </a:t>
            </a:r>
            <a:r>
              <a:rPr lang="en-US" sz="1200" dirty="0" err="1"/>
              <a:t>último</a:t>
            </a:r>
            <a:r>
              <a:rPr lang="en-US" sz="1200" dirty="0"/>
              <a:t> </a:t>
            </a:r>
            <a:r>
              <a:rPr lang="en-US" sz="1200" dirty="0" err="1"/>
              <a:t>andar</a:t>
            </a:r>
            <a:r>
              <a:rPr lang="en-US" sz="1200" dirty="0"/>
              <a:t> </a:t>
            </a:r>
            <a:r>
              <a:rPr lang="en-US" sz="1200" dirty="0" err="1"/>
              <a:t>comem</a:t>
            </a:r>
            <a:r>
              <a:rPr lang="en-US" sz="1200" dirty="0"/>
              <a:t> o </a:t>
            </a:r>
            <a:r>
              <a:rPr lang="en-US" sz="1200" dirty="0" err="1"/>
              <a:t>máximo</a:t>
            </a:r>
            <a:r>
              <a:rPr lang="en-US" sz="1200" dirty="0"/>
              <a:t> que </a:t>
            </a:r>
            <a:r>
              <a:rPr lang="en-US" sz="1200" dirty="0" err="1"/>
              <a:t>podem</a:t>
            </a:r>
            <a:r>
              <a:rPr lang="en-US" sz="1200" dirty="0"/>
              <a:t>, </a:t>
            </a:r>
            <a:r>
              <a:rPr lang="en-US" sz="1200" dirty="0" err="1"/>
              <a:t>resultando</a:t>
            </a:r>
            <a:r>
              <a:rPr lang="en-US" sz="1200" dirty="0"/>
              <a:t> </a:t>
            </a:r>
            <a:r>
              <a:rPr lang="en-US" sz="1200" dirty="0" err="1"/>
              <a:t>em</a:t>
            </a:r>
            <a:r>
              <a:rPr lang="en-US" sz="1200" dirty="0"/>
              <a:t> </a:t>
            </a:r>
            <a:r>
              <a:rPr lang="en-US" sz="1200" dirty="0" err="1"/>
              <a:t>conflito</a:t>
            </a:r>
            <a:r>
              <a:rPr lang="en-US" sz="1200" dirty="0"/>
              <a:t> com </a:t>
            </a:r>
            <a:r>
              <a:rPr lang="en-US" sz="1200" dirty="0" err="1"/>
              <a:t>os</a:t>
            </a:r>
            <a:r>
              <a:rPr lang="en-US" sz="1200" dirty="0"/>
              <a:t> </a:t>
            </a:r>
            <a:r>
              <a:rPr lang="en-US" sz="1200" dirty="0" err="1"/>
              <a:t>andares</a:t>
            </a:r>
            <a:r>
              <a:rPr lang="en-US" sz="1200" dirty="0"/>
              <a:t> </a:t>
            </a:r>
            <a:r>
              <a:rPr lang="en-US" sz="1200" dirty="0" err="1"/>
              <a:t>inferiores</a:t>
            </a:r>
            <a:r>
              <a:rPr lang="en-US" sz="1200" dirty="0"/>
              <a:t>. A </a:t>
            </a:r>
            <a:r>
              <a:rPr lang="en-US" sz="1200" dirty="0" err="1"/>
              <a:t>moralidade</a:t>
            </a:r>
            <a:r>
              <a:rPr lang="en-US" sz="1200" dirty="0"/>
              <a:t> das </a:t>
            </a:r>
            <a:r>
              <a:rPr lang="en-US" sz="1200" dirty="0" err="1"/>
              <a:t>ações</a:t>
            </a:r>
            <a:r>
              <a:rPr lang="en-US" sz="1200" dirty="0"/>
              <a:t> e as </a:t>
            </a:r>
            <a:r>
              <a:rPr lang="en-US" sz="1200" dirty="0" err="1"/>
              <a:t>motivações</a:t>
            </a:r>
            <a:r>
              <a:rPr lang="en-US" sz="1200" dirty="0"/>
              <a:t> dos </a:t>
            </a:r>
            <a:r>
              <a:rPr lang="en-US" sz="1200" dirty="0" err="1"/>
              <a:t>personagens</a:t>
            </a:r>
            <a:r>
              <a:rPr lang="en-US" sz="1200" dirty="0"/>
              <a:t> </a:t>
            </a:r>
            <a:r>
              <a:rPr lang="en-US" sz="1200" dirty="0" err="1"/>
              <a:t>podem</a:t>
            </a:r>
            <a:r>
              <a:rPr lang="en-US" sz="1200" dirty="0"/>
              <a:t> ser </a:t>
            </a:r>
            <a:r>
              <a:rPr lang="en-US" sz="1200" dirty="0" err="1"/>
              <a:t>discutidas</a:t>
            </a:r>
            <a:r>
              <a:rPr lang="en-US" sz="1200" dirty="0"/>
              <a:t> a </a:t>
            </a:r>
            <a:r>
              <a:rPr lang="en-US" sz="1200" dirty="0" err="1"/>
              <a:t>partir</a:t>
            </a:r>
            <a:r>
              <a:rPr lang="en-US" sz="1200" dirty="0"/>
              <a:t> de </a:t>
            </a:r>
            <a:r>
              <a:rPr lang="en-US" sz="1200" dirty="0" err="1"/>
              <a:t>diferentes</a:t>
            </a:r>
            <a:r>
              <a:rPr lang="en-US" sz="1200" dirty="0"/>
              <a:t> </a:t>
            </a:r>
            <a:r>
              <a:rPr lang="en-US" sz="1200" dirty="0" err="1"/>
              <a:t>perspetivas</a:t>
            </a:r>
            <a:r>
              <a:rPr lang="en-US" sz="1200" dirty="0"/>
              <a:t> </a:t>
            </a:r>
            <a:r>
              <a:rPr lang="en-US" sz="1200" dirty="0" err="1"/>
              <a:t>éticas</a:t>
            </a:r>
            <a:r>
              <a:rPr lang="en-US" sz="1200" dirty="0"/>
              <a:t>. Um debate </a:t>
            </a:r>
            <a:r>
              <a:rPr lang="en-US" sz="1200" dirty="0" err="1"/>
              <a:t>sobre</a:t>
            </a:r>
            <a:r>
              <a:rPr lang="en-US" sz="1200" dirty="0"/>
              <a:t> a </a:t>
            </a:r>
            <a:r>
              <a:rPr lang="en-US" sz="1200" dirty="0" err="1"/>
              <a:t>moralidade</a:t>
            </a:r>
            <a:r>
              <a:rPr lang="en-US" sz="1200" dirty="0"/>
              <a:t> da </a:t>
            </a:r>
            <a:r>
              <a:rPr lang="en-US" sz="1200" dirty="0" err="1"/>
              <a:t>reação</a:t>
            </a:r>
            <a:r>
              <a:rPr lang="en-US" sz="1200" dirty="0"/>
              <a:t> dos </a:t>
            </a:r>
            <a:r>
              <a:rPr lang="en-US" sz="1200" dirty="0" err="1"/>
              <a:t>moradores</a:t>
            </a:r>
            <a:r>
              <a:rPr lang="en-US" sz="1200" dirty="0"/>
              <a:t> à </a:t>
            </a:r>
            <a:r>
              <a:rPr lang="en-US" sz="1200" dirty="0" err="1"/>
              <a:t>fome</a:t>
            </a:r>
            <a:r>
              <a:rPr lang="en-US" sz="1200" dirty="0"/>
              <a:t>, </a:t>
            </a:r>
            <a:r>
              <a:rPr lang="en-US" sz="1200" dirty="0" err="1"/>
              <a:t>pode</a:t>
            </a:r>
            <a:r>
              <a:rPr lang="en-US" sz="1200" dirty="0"/>
              <a:t> </a:t>
            </a:r>
            <a:r>
              <a:rPr lang="en-US" sz="1200" dirty="0" err="1"/>
              <a:t>levar</a:t>
            </a:r>
            <a:r>
              <a:rPr lang="en-US" sz="1200" dirty="0"/>
              <a:t> à </a:t>
            </a:r>
            <a:r>
              <a:rPr lang="en-US" sz="1200" dirty="0" err="1"/>
              <a:t>distinção</a:t>
            </a:r>
            <a:r>
              <a:rPr lang="en-US" sz="1200" dirty="0"/>
              <a:t> entre </a:t>
            </a:r>
            <a:r>
              <a:rPr lang="en-US" sz="1200" dirty="0" err="1"/>
              <a:t>Utilitarismo</a:t>
            </a:r>
            <a:r>
              <a:rPr lang="en-US" sz="1200" dirty="0"/>
              <a:t> e a </a:t>
            </a:r>
            <a:r>
              <a:rPr lang="en-US" sz="1200" dirty="0" err="1"/>
              <a:t>Ética</a:t>
            </a:r>
            <a:r>
              <a:rPr lang="en-US" sz="1200" dirty="0"/>
              <a:t> </a:t>
            </a:r>
            <a:r>
              <a:rPr lang="en-US" sz="1200" dirty="0" err="1"/>
              <a:t>Kantiana</a:t>
            </a:r>
            <a:r>
              <a:rPr lang="en-US" sz="1200" dirty="0"/>
              <a:t> (</a:t>
            </a:r>
            <a:r>
              <a:rPr lang="en-US" sz="1200" dirty="0" err="1"/>
              <a:t>ou</a:t>
            </a:r>
            <a:r>
              <a:rPr lang="en-US" sz="1200" dirty="0"/>
              <a:t> </a:t>
            </a:r>
            <a:r>
              <a:rPr lang="en-US" sz="1200" dirty="0" err="1"/>
              <a:t>Teleologia</a:t>
            </a:r>
            <a:r>
              <a:rPr lang="en-US" sz="1200" dirty="0"/>
              <a:t> </a:t>
            </a:r>
            <a:r>
              <a:rPr lang="en-US" sz="1200" i="1" dirty="0"/>
              <a:t>versus</a:t>
            </a:r>
            <a:r>
              <a:rPr lang="en-US" sz="1200" dirty="0"/>
              <a:t> </a:t>
            </a:r>
            <a:r>
              <a:rPr lang="en-US" sz="1200" dirty="0" err="1"/>
              <a:t>Deontologia</a:t>
            </a:r>
            <a:r>
              <a:rPr lang="en-US" sz="1200" dirty="0"/>
              <a:t>).</a:t>
            </a:r>
          </a:p>
          <a:p>
            <a:pPr rtl="0"/>
            <a:endParaRPr lang="en-US" sz="1200" dirty="0"/>
          </a:p>
          <a:p>
            <a:pPr rtl="0"/>
            <a:r>
              <a:rPr lang="en-US" sz="1200" dirty="0"/>
              <a:t>A meta-</a:t>
            </a:r>
            <a:r>
              <a:rPr lang="en-US" sz="1200" dirty="0" err="1"/>
              <a:t>análise</a:t>
            </a:r>
            <a:r>
              <a:rPr lang="en-US" sz="1200" dirty="0"/>
              <a:t> </a:t>
            </a:r>
            <a:r>
              <a:rPr lang="en-US" sz="1200" dirty="0" err="1"/>
              <a:t>realizada</a:t>
            </a:r>
            <a:r>
              <a:rPr lang="en-US" sz="1200" dirty="0"/>
              <a:t> </a:t>
            </a:r>
            <a:r>
              <a:rPr lang="en-US" sz="1200" dirty="0" err="1"/>
              <a:t>por</a:t>
            </a:r>
            <a:r>
              <a:rPr lang="en-US" sz="1200" dirty="0"/>
              <a:t> Ford e Richardson (1994) e </a:t>
            </a:r>
            <a:r>
              <a:rPr lang="en-US" sz="1200" dirty="0" err="1"/>
              <a:t>posteriormente</a:t>
            </a:r>
            <a:r>
              <a:rPr lang="en-US" sz="1200" dirty="0"/>
              <a:t> </a:t>
            </a:r>
            <a:r>
              <a:rPr lang="en-US" sz="1200" dirty="0" err="1"/>
              <a:t>por</a:t>
            </a:r>
            <a:r>
              <a:rPr lang="en-US" sz="1200" dirty="0"/>
              <a:t> O'Fallon e Butterfield (2013), </a:t>
            </a:r>
            <a:r>
              <a:rPr lang="en-US" sz="1200" dirty="0" err="1"/>
              <a:t>sobre</a:t>
            </a:r>
            <a:r>
              <a:rPr lang="en-US" sz="1200" dirty="0"/>
              <a:t> a </a:t>
            </a:r>
            <a:r>
              <a:rPr lang="en-US" sz="1200" dirty="0" err="1"/>
              <a:t>tomada</a:t>
            </a:r>
            <a:r>
              <a:rPr lang="en-US" sz="1200" dirty="0"/>
              <a:t> de </a:t>
            </a:r>
            <a:r>
              <a:rPr lang="en-US" sz="1200" dirty="0" err="1"/>
              <a:t>decisão</a:t>
            </a:r>
            <a:r>
              <a:rPr lang="en-US" sz="1200" dirty="0"/>
              <a:t> </a:t>
            </a:r>
            <a:r>
              <a:rPr lang="en-US" sz="1200" dirty="0" err="1"/>
              <a:t>ética</a:t>
            </a:r>
            <a:r>
              <a:rPr lang="en-US" sz="1200" dirty="0"/>
              <a:t>, </a:t>
            </a:r>
            <a:r>
              <a:rPr lang="en-US" sz="1200" dirty="0" err="1"/>
              <a:t>revela</a:t>
            </a:r>
            <a:r>
              <a:rPr lang="en-US" sz="1200" dirty="0"/>
              <a:t> duas </a:t>
            </a:r>
            <a:r>
              <a:rPr lang="en-US" sz="1200" dirty="0" err="1"/>
              <a:t>perspetivas</a:t>
            </a:r>
            <a:r>
              <a:rPr lang="en-US" sz="1200" dirty="0"/>
              <a:t> que </a:t>
            </a:r>
            <a:r>
              <a:rPr lang="en-US" sz="1200" dirty="0" err="1"/>
              <a:t>afetam</a:t>
            </a:r>
            <a:r>
              <a:rPr lang="en-US" sz="1200" dirty="0"/>
              <a:t> a </a:t>
            </a:r>
            <a:r>
              <a:rPr lang="en-US" sz="1200" dirty="0" err="1"/>
              <a:t>decisão</a:t>
            </a:r>
            <a:r>
              <a:rPr lang="en-US" sz="1200" dirty="0"/>
              <a:t>. A </a:t>
            </a:r>
            <a:r>
              <a:rPr lang="en-US" sz="1200" dirty="0" err="1"/>
              <a:t>primeira</a:t>
            </a:r>
            <a:r>
              <a:rPr lang="en-US" sz="1200" dirty="0"/>
              <a:t> </a:t>
            </a:r>
            <a:r>
              <a:rPr lang="en-US" sz="1200" dirty="0" err="1"/>
              <a:t>está</a:t>
            </a:r>
            <a:r>
              <a:rPr lang="en-US" sz="1200" dirty="0"/>
              <a:t> </a:t>
            </a:r>
            <a:r>
              <a:rPr lang="en-US" sz="1200" dirty="0" err="1"/>
              <a:t>relacionada</a:t>
            </a:r>
            <a:r>
              <a:rPr lang="en-US" sz="1200" dirty="0"/>
              <a:t> com </a:t>
            </a:r>
            <a:r>
              <a:rPr lang="en-US" sz="1200" dirty="0" err="1"/>
              <a:t>fatores</a:t>
            </a:r>
            <a:r>
              <a:rPr lang="en-US" sz="1200" dirty="0"/>
              <a:t> </a:t>
            </a:r>
            <a:r>
              <a:rPr lang="en-US" sz="1200" dirty="0" err="1"/>
              <a:t>individuais</a:t>
            </a:r>
            <a:r>
              <a:rPr lang="en-US" sz="1200" dirty="0"/>
              <a:t>, </a:t>
            </a:r>
            <a:r>
              <a:rPr lang="en-US" sz="1200" dirty="0" err="1"/>
              <a:t>como</a:t>
            </a:r>
            <a:r>
              <a:rPr lang="en-US" sz="1200" dirty="0"/>
              <a:t> </a:t>
            </a:r>
            <a:r>
              <a:rPr lang="en-US" sz="1200" dirty="0" err="1"/>
              <a:t>personalidade</a:t>
            </a:r>
            <a:r>
              <a:rPr lang="en-US" sz="1200" dirty="0"/>
              <a:t>, </a:t>
            </a:r>
            <a:r>
              <a:rPr lang="en-US" sz="1200" dirty="0" err="1"/>
              <a:t>demografia</a:t>
            </a:r>
            <a:r>
              <a:rPr lang="en-US" sz="1200" dirty="0"/>
              <a:t>, </a:t>
            </a:r>
            <a:r>
              <a:rPr lang="en-US" sz="1200" dirty="0" err="1"/>
              <a:t>crenças</a:t>
            </a:r>
            <a:r>
              <a:rPr lang="en-US" sz="1200" dirty="0"/>
              <a:t> e </a:t>
            </a:r>
            <a:r>
              <a:rPr lang="en-US" sz="1200" dirty="0" err="1"/>
              <a:t>emprego</a:t>
            </a:r>
            <a:r>
              <a:rPr lang="en-US" sz="1200" dirty="0"/>
              <a:t>. A </a:t>
            </a:r>
            <a:r>
              <a:rPr lang="en-US" sz="1200" dirty="0" err="1"/>
              <a:t>segunda</a:t>
            </a:r>
            <a:r>
              <a:rPr lang="en-US" sz="1200" dirty="0"/>
              <a:t> </a:t>
            </a:r>
            <a:r>
              <a:rPr lang="en-US" sz="1200" dirty="0" err="1"/>
              <a:t>está</a:t>
            </a:r>
            <a:r>
              <a:rPr lang="en-US" sz="1200" dirty="0"/>
              <a:t> </a:t>
            </a:r>
            <a:r>
              <a:rPr lang="en-US" sz="1200" dirty="0" err="1"/>
              <a:t>relacionada</a:t>
            </a:r>
            <a:r>
              <a:rPr lang="en-US" sz="1200" dirty="0"/>
              <a:t> com </a:t>
            </a:r>
            <a:r>
              <a:rPr lang="en-US" sz="1200" dirty="0" err="1"/>
              <a:t>fatores</a:t>
            </a:r>
            <a:r>
              <a:rPr lang="en-US" sz="1200" dirty="0"/>
              <a:t> </a:t>
            </a:r>
            <a:r>
              <a:rPr lang="en-US" sz="1200" dirty="0" err="1"/>
              <a:t>relativos</a:t>
            </a:r>
            <a:r>
              <a:rPr lang="en-US" sz="1200" dirty="0"/>
              <a:t> à </a:t>
            </a:r>
            <a:r>
              <a:rPr lang="en-US" sz="1200" dirty="0" err="1"/>
              <a:t>situação</a:t>
            </a:r>
            <a:r>
              <a:rPr lang="en-US" sz="1200" dirty="0"/>
              <a:t> </a:t>
            </a:r>
            <a:r>
              <a:rPr lang="en-US" sz="1200" dirty="0" err="1"/>
              <a:t>propriamente</a:t>
            </a:r>
            <a:r>
              <a:rPr lang="en-US" sz="1200" dirty="0"/>
              <a:t> dita, tais </a:t>
            </a:r>
            <a:r>
              <a:rPr lang="en-US" sz="1200" dirty="0" err="1"/>
              <a:t>como</a:t>
            </a:r>
            <a:r>
              <a:rPr lang="en-US" sz="1200" dirty="0"/>
              <a:t> a </a:t>
            </a:r>
            <a:r>
              <a:rPr lang="en-US" sz="1200" dirty="0" err="1"/>
              <a:t>influência</a:t>
            </a:r>
            <a:r>
              <a:rPr lang="en-US" sz="1200" dirty="0"/>
              <a:t> do </a:t>
            </a:r>
            <a:r>
              <a:rPr lang="en-US" sz="1200" dirty="0" err="1"/>
              <a:t>grupo</a:t>
            </a:r>
            <a:r>
              <a:rPr lang="en-US" sz="1200" dirty="0"/>
              <a:t>, o </a:t>
            </a:r>
            <a:r>
              <a:rPr lang="en-US" sz="1200" dirty="0" err="1"/>
              <a:t>efeito</a:t>
            </a:r>
            <a:r>
              <a:rPr lang="en-US" sz="1200" dirty="0"/>
              <a:t> da </a:t>
            </a:r>
            <a:r>
              <a:rPr lang="en-US" sz="1200" dirty="0" err="1"/>
              <a:t>autoridade</a:t>
            </a:r>
            <a:r>
              <a:rPr lang="en-US" sz="1200" dirty="0"/>
              <a:t>, a </a:t>
            </a:r>
            <a:r>
              <a:rPr lang="en-US" sz="1200" dirty="0" err="1"/>
              <a:t>posição</a:t>
            </a:r>
            <a:r>
              <a:rPr lang="en-US" sz="1200" dirty="0"/>
              <a:t> </a:t>
            </a:r>
            <a:r>
              <a:rPr lang="en-US" sz="1200" dirty="0" err="1"/>
              <a:t>na</a:t>
            </a:r>
            <a:r>
              <a:rPr lang="en-US" sz="1200" dirty="0"/>
              <a:t> </a:t>
            </a:r>
            <a:r>
              <a:rPr lang="en-US" sz="1200" dirty="0" err="1"/>
              <a:t>organização</a:t>
            </a:r>
            <a:r>
              <a:rPr lang="en-US" sz="1200" dirty="0"/>
              <a:t>, a </a:t>
            </a:r>
            <a:r>
              <a:rPr lang="en-US" sz="1200" dirty="0" err="1"/>
              <a:t>existência</a:t>
            </a:r>
            <a:r>
              <a:rPr lang="en-US" sz="1200" dirty="0"/>
              <a:t> de </a:t>
            </a:r>
            <a:r>
              <a:rPr lang="en-US" sz="1200" dirty="0" err="1"/>
              <a:t>uma</a:t>
            </a:r>
            <a:r>
              <a:rPr lang="en-US" sz="1200" dirty="0"/>
              <a:t> </a:t>
            </a:r>
            <a:r>
              <a:rPr lang="en-US" sz="1200" dirty="0" err="1"/>
              <a:t>política</a:t>
            </a:r>
            <a:r>
              <a:rPr lang="en-US" sz="1200" dirty="0"/>
              <a:t> </a:t>
            </a:r>
            <a:r>
              <a:rPr lang="en-US" sz="1200" dirty="0" err="1"/>
              <a:t>corporativa</a:t>
            </a:r>
            <a:r>
              <a:rPr lang="en-US" sz="1200" dirty="0"/>
              <a:t> de </a:t>
            </a:r>
            <a:r>
              <a:rPr lang="en-US" sz="1200" dirty="0" err="1"/>
              <a:t>ética</a:t>
            </a:r>
            <a:r>
              <a:rPr lang="en-US" sz="1200" dirty="0"/>
              <a:t>, </a:t>
            </a:r>
            <a:r>
              <a:rPr lang="en-US" sz="1200" dirty="0" err="1"/>
              <a:t>estrutura</a:t>
            </a:r>
            <a:r>
              <a:rPr lang="en-US" sz="1200" dirty="0"/>
              <a:t> e </a:t>
            </a:r>
            <a:r>
              <a:rPr lang="en-US" sz="1200" dirty="0" err="1"/>
              <a:t>cultura</a:t>
            </a:r>
            <a:r>
              <a:rPr lang="en-US" sz="1200" dirty="0"/>
              <a:t> </a:t>
            </a:r>
            <a:r>
              <a:rPr lang="en-US" sz="1200" dirty="0" err="1"/>
              <a:t>organizacionais</a:t>
            </a:r>
            <a:r>
              <a:rPr lang="en-US" sz="1200" dirty="0"/>
              <a:t>, </a:t>
            </a:r>
            <a:r>
              <a:rPr lang="en-US" sz="1200" dirty="0" err="1"/>
              <a:t>recompensas</a:t>
            </a:r>
            <a:r>
              <a:rPr lang="en-US" sz="1200" dirty="0"/>
              <a:t> e </a:t>
            </a:r>
            <a:r>
              <a:rPr lang="en-US" sz="1200" dirty="0" err="1"/>
              <a:t>sanções</a:t>
            </a:r>
            <a:r>
              <a:rPr lang="en-US" sz="1200" dirty="0"/>
              <a:t>, etc. </a:t>
            </a:r>
            <a:r>
              <a:rPr lang="en-US" sz="1200" dirty="0" err="1"/>
              <a:t>Mais</a:t>
            </a:r>
            <a:r>
              <a:rPr lang="en-US" sz="1200" dirty="0"/>
              <a:t> </a:t>
            </a:r>
            <a:r>
              <a:rPr lang="en-US" sz="1200" dirty="0" err="1"/>
              <a:t>detalhes</a:t>
            </a:r>
            <a:r>
              <a:rPr lang="en-US" sz="1200" dirty="0"/>
              <a:t> </a:t>
            </a:r>
            <a:r>
              <a:rPr lang="en-US" sz="1200" dirty="0" err="1"/>
              <a:t>são</a:t>
            </a:r>
            <a:r>
              <a:rPr lang="en-US" sz="1200" dirty="0"/>
              <a:t> </a:t>
            </a:r>
            <a:r>
              <a:rPr lang="en-US" sz="1200" dirty="0" err="1"/>
              <a:t>discutidos</a:t>
            </a:r>
            <a:r>
              <a:rPr lang="en-US" sz="1200" dirty="0"/>
              <a:t> </a:t>
            </a:r>
            <a:r>
              <a:rPr lang="en-US" sz="1200" dirty="0" err="1"/>
              <a:t>nos</a:t>
            </a:r>
            <a:r>
              <a:rPr lang="en-US" sz="1200" dirty="0"/>
              <a:t> </a:t>
            </a:r>
            <a:r>
              <a:rPr lang="en-US" sz="1200" dirty="0" err="1"/>
              <a:t>artigos</a:t>
            </a:r>
            <a:r>
              <a:rPr lang="en-US" sz="1200" dirty="0"/>
              <a:t>. </a:t>
            </a:r>
            <a:r>
              <a:rPr lang="en-US" sz="1200" dirty="0" err="1"/>
              <a:t>Essas</a:t>
            </a:r>
            <a:r>
              <a:rPr lang="en-US" sz="1200" dirty="0"/>
              <a:t> </a:t>
            </a:r>
            <a:r>
              <a:rPr lang="en-US" sz="1200" dirty="0" err="1"/>
              <a:t>categorias</a:t>
            </a:r>
            <a:r>
              <a:rPr lang="en-US" sz="1200" dirty="0"/>
              <a:t> </a:t>
            </a:r>
            <a:r>
              <a:rPr lang="en-US" sz="1200" dirty="0" err="1"/>
              <a:t>básicas</a:t>
            </a:r>
            <a:r>
              <a:rPr lang="en-US" sz="1200" dirty="0"/>
              <a:t> </a:t>
            </a:r>
            <a:r>
              <a:rPr lang="en-US" sz="1200" dirty="0" err="1"/>
              <a:t>também</a:t>
            </a:r>
            <a:r>
              <a:rPr lang="en-US" sz="1200" dirty="0"/>
              <a:t> </a:t>
            </a:r>
            <a:r>
              <a:rPr lang="en-US" sz="1200" dirty="0" err="1"/>
              <a:t>podem</a:t>
            </a:r>
            <a:r>
              <a:rPr lang="en-US" sz="1200" dirty="0"/>
              <a:t> ser </a:t>
            </a:r>
            <a:r>
              <a:rPr lang="en-US" sz="1200" dirty="0" err="1"/>
              <a:t>pontos</a:t>
            </a:r>
            <a:r>
              <a:rPr lang="en-US" sz="1200" dirty="0"/>
              <a:t> de </a:t>
            </a:r>
            <a:r>
              <a:rPr lang="en-US" sz="1200" dirty="0" err="1"/>
              <a:t>discussão</a:t>
            </a:r>
            <a:r>
              <a:rPr lang="en-US" sz="1200" dirty="0"/>
              <a:t> </a:t>
            </a:r>
            <a:r>
              <a:rPr lang="en-US" sz="1200" dirty="0" err="1"/>
              <a:t>úteis</a:t>
            </a:r>
            <a:r>
              <a:rPr lang="en-US" sz="1200" dirty="0"/>
              <a:t> para o </a:t>
            </a:r>
            <a:r>
              <a:rPr lang="en-US" sz="1200" dirty="0" err="1"/>
              <a:t>filme</a:t>
            </a:r>
            <a:r>
              <a:rPr lang="en-US" sz="1200" dirty="0"/>
              <a:t>. </a:t>
            </a:r>
            <a:r>
              <a:rPr lang="en-US" sz="1200" dirty="0" err="1"/>
              <a:t>Os</a:t>
            </a:r>
            <a:r>
              <a:rPr lang="en-US" sz="1200" dirty="0"/>
              <a:t> </a:t>
            </a:r>
            <a:r>
              <a:rPr lang="en-US" sz="1200" dirty="0" err="1"/>
              <a:t>educandos</a:t>
            </a:r>
            <a:r>
              <a:rPr lang="en-US" sz="1200" dirty="0"/>
              <a:t> </a:t>
            </a:r>
            <a:r>
              <a:rPr lang="en-US" sz="1200" dirty="0" err="1"/>
              <a:t>podem</a:t>
            </a:r>
            <a:r>
              <a:rPr lang="en-US" sz="1200" dirty="0"/>
              <a:t> </a:t>
            </a:r>
            <a:r>
              <a:rPr lang="en-US" sz="1200" dirty="0" err="1"/>
              <a:t>discutir</a:t>
            </a:r>
            <a:r>
              <a:rPr lang="en-US" sz="1200" dirty="0"/>
              <a:t> </a:t>
            </a:r>
            <a:r>
              <a:rPr lang="en-US" sz="1200" dirty="0" err="1"/>
              <a:t>os</a:t>
            </a:r>
            <a:r>
              <a:rPr lang="en-US" sz="1200" dirty="0"/>
              <a:t> </a:t>
            </a:r>
            <a:r>
              <a:rPr lang="en-US" sz="1200" dirty="0" err="1"/>
              <a:t>fatores</a:t>
            </a:r>
            <a:r>
              <a:rPr lang="en-US" sz="1200" dirty="0"/>
              <a:t> </a:t>
            </a:r>
            <a:r>
              <a:rPr lang="en-US" sz="1200" dirty="0" err="1"/>
              <a:t>individuais</a:t>
            </a:r>
            <a:r>
              <a:rPr lang="en-US" sz="1200" dirty="0"/>
              <a:t> e de </a:t>
            </a:r>
            <a:r>
              <a:rPr lang="en-US" sz="1200" dirty="0" err="1"/>
              <a:t>situação</a:t>
            </a:r>
            <a:r>
              <a:rPr lang="en-US" sz="1200" dirty="0"/>
              <a:t> que </a:t>
            </a:r>
            <a:r>
              <a:rPr lang="en-US" sz="1200" dirty="0" err="1"/>
              <a:t>afetam</a:t>
            </a:r>
            <a:r>
              <a:rPr lang="en-US" sz="1200" dirty="0"/>
              <a:t> a </a:t>
            </a:r>
            <a:r>
              <a:rPr lang="en-US" sz="1200" dirty="0" err="1"/>
              <a:t>ação</a:t>
            </a:r>
            <a:r>
              <a:rPr lang="en-US" sz="1200" dirty="0"/>
              <a:t> dos </a:t>
            </a:r>
            <a:r>
              <a:rPr lang="en-US" sz="1200" dirty="0" err="1"/>
              <a:t>residentes</a:t>
            </a:r>
            <a:r>
              <a:rPr lang="en-US" sz="1200" dirty="0"/>
              <a:t>.</a:t>
            </a:r>
          </a:p>
          <a:p>
            <a:pPr rtl="0"/>
            <a:endParaRPr lang="en-US" sz="1200" dirty="0"/>
          </a:p>
          <a:p>
            <a:pPr rtl="0"/>
            <a:r>
              <a:rPr lang="en-US" sz="1200" dirty="0"/>
              <a:t>Este </a:t>
            </a:r>
            <a:r>
              <a:rPr lang="en-US" sz="1200" dirty="0" err="1"/>
              <a:t>filme</a:t>
            </a:r>
            <a:r>
              <a:rPr lang="en-US" sz="1200" dirty="0"/>
              <a:t> </a:t>
            </a:r>
            <a:r>
              <a:rPr lang="en-US" sz="1200" dirty="0" err="1"/>
              <a:t>também</a:t>
            </a:r>
            <a:r>
              <a:rPr lang="en-US" sz="1200" dirty="0"/>
              <a:t> </a:t>
            </a:r>
            <a:r>
              <a:rPr lang="en-US" sz="1200" dirty="0" err="1"/>
              <a:t>pode</a:t>
            </a:r>
            <a:r>
              <a:rPr lang="en-US" sz="1200" dirty="0"/>
              <a:t> ser </a:t>
            </a:r>
            <a:r>
              <a:rPr lang="en-US" sz="1200" dirty="0" err="1"/>
              <a:t>avaliado</a:t>
            </a:r>
            <a:r>
              <a:rPr lang="en-US" sz="1200" dirty="0"/>
              <a:t> </a:t>
            </a:r>
            <a:r>
              <a:rPr lang="en-US" sz="1200" dirty="0" err="1"/>
              <a:t>quanto</a:t>
            </a:r>
            <a:r>
              <a:rPr lang="en-US" sz="1200" dirty="0"/>
              <a:t> à </a:t>
            </a:r>
            <a:r>
              <a:rPr lang="en-US" sz="1200" dirty="0" err="1"/>
              <a:t>insegurança</a:t>
            </a:r>
            <a:r>
              <a:rPr lang="en-US" sz="1200" dirty="0"/>
              <a:t> </a:t>
            </a:r>
            <a:r>
              <a:rPr lang="en-US" sz="1200" dirty="0" err="1"/>
              <a:t>alimentar</a:t>
            </a:r>
            <a:r>
              <a:rPr lang="en-US" sz="1200" dirty="0"/>
              <a:t> e </a:t>
            </a:r>
            <a:r>
              <a:rPr lang="en-US" sz="1200" dirty="0" err="1"/>
              <a:t>problemas</a:t>
            </a:r>
            <a:r>
              <a:rPr lang="en-US" sz="1200" dirty="0"/>
              <a:t> de </a:t>
            </a:r>
            <a:r>
              <a:rPr lang="en-US" sz="1200" dirty="0" err="1"/>
              <a:t>distribuição</a:t>
            </a:r>
            <a:r>
              <a:rPr lang="en-US" sz="1200" dirty="0"/>
              <a:t> de </a:t>
            </a:r>
            <a:r>
              <a:rPr lang="en-US" sz="1200" dirty="0" err="1"/>
              <a:t>alimentos</a:t>
            </a:r>
            <a:r>
              <a:rPr lang="en-US" sz="1200" dirty="0"/>
              <a:t> (</a:t>
            </a:r>
            <a:r>
              <a:rPr lang="en-US" sz="1200" dirty="0" err="1"/>
              <a:t>justiça</a:t>
            </a:r>
            <a:r>
              <a:rPr lang="en-US" sz="1200" dirty="0"/>
              <a:t> </a:t>
            </a:r>
            <a:r>
              <a:rPr lang="en-US" sz="1200" dirty="0" err="1"/>
              <a:t>distributiva</a:t>
            </a:r>
            <a:r>
              <a:rPr lang="en-US" sz="1200" dirty="0"/>
              <a:t>), </a:t>
            </a:r>
            <a:r>
              <a:rPr lang="en-US" sz="1200" dirty="0" err="1"/>
              <a:t>constituindo</a:t>
            </a:r>
            <a:r>
              <a:rPr lang="en-US" sz="1200" dirty="0"/>
              <a:t> </a:t>
            </a:r>
            <a:r>
              <a:rPr lang="en-US" sz="1200" dirty="0" err="1"/>
              <a:t>uma</a:t>
            </a:r>
            <a:r>
              <a:rPr lang="en-US" sz="1200" dirty="0"/>
              <a:t> </a:t>
            </a:r>
            <a:r>
              <a:rPr lang="en-US" sz="1200" dirty="0" err="1"/>
              <a:t>abordagem</a:t>
            </a:r>
            <a:r>
              <a:rPr lang="en-US" sz="1200" dirty="0"/>
              <a:t> </a:t>
            </a:r>
            <a:r>
              <a:rPr lang="en-US" sz="1200" dirty="0" err="1"/>
              <a:t>preliminar</a:t>
            </a:r>
            <a:r>
              <a:rPr lang="en-US" sz="1200" dirty="0"/>
              <a:t> para a </a:t>
            </a:r>
            <a:r>
              <a:rPr lang="en-US" sz="1200" dirty="0" err="1"/>
              <a:t>próxima</a:t>
            </a:r>
            <a:r>
              <a:rPr lang="en-US" sz="1200" dirty="0"/>
              <a:t> </a:t>
            </a:r>
            <a:r>
              <a:rPr lang="en-US" sz="1200" dirty="0" err="1"/>
              <a:t>seção</a:t>
            </a:r>
            <a:r>
              <a:rPr lang="en-US" sz="1200" dirty="0"/>
              <a:t>.</a:t>
            </a:r>
            <a:endParaRPr lang="en-IE" sz="1200" dirty="0"/>
          </a:p>
        </p:txBody>
      </p:sp>
      <p:sp>
        <p:nvSpPr>
          <p:cNvPr id="3" name="Slide Number Placeholder 2">
            <a:extLst>
              <a:ext uri="{FF2B5EF4-FFF2-40B4-BE49-F238E27FC236}">
                <a16:creationId xmlns:a16="http://schemas.microsoft.com/office/drawing/2014/main" id="{23C7FE89-8E45-B841-D1F7-017A7C273159}"/>
              </a:ext>
            </a:extLst>
          </p:cNvPr>
          <p:cNvSpPr>
            <a:spLocks noGrp="1"/>
          </p:cNvSpPr>
          <p:nvPr>
            <p:ph type="sldNum" sz="quarter" idx="4"/>
          </p:nvPr>
        </p:nvSpPr>
        <p:spPr/>
        <p:txBody>
          <a:bodyPr/>
          <a:lstStyle/>
          <a:p>
            <a:fld id="{CB2079F2-58AF-ED44-82D7-E04B2F6FD686}" type="slidenum">
              <a:rPr lang="en-US" smtClean="0"/>
              <a:pPr algn="l" rtl="0"/>
              <a:t>12</a:t>
            </a:fld>
            <a:endParaRPr lang="en-US"/>
          </a:p>
        </p:txBody>
      </p:sp>
      <p:sp>
        <p:nvSpPr>
          <p:cNvPr id="4" name="Text Placeholder 3">
            <a:extLst>
              <a:ext uri="{FF2B5EF4-FFF2-40B4-BE49-F238E27FC236}">
                <a16:creationId xmlns:a16="http://schemas.microsoft.com/office/drawing/2014/main" id="{92F9D182-C7BA-DD54-2129-6FF3CF1643C5}"/>
              </a:ext>
            </a:extLst>
          </p:cNvPr>
          <p:cNvSpPr>
            <a:spLocks noGrp="1"/>
          </p:cNvSpPr>
          <p:nvPr>
            <p:ph type="body" sz="quarter" idx="33"/>
          </p:nvPr>
        </p:nvSpPr>
        <p:spPr>
          <a:xfrm>
            <a:off x="818919" y="7342429"/>
            <a:ext cx="2210884" cy="1924369"/>
          </a:xfrm>
        </p:spPr>
        <p:txBody>
          <a:bodyPr/>
          <a:lstStyle/>
          <a:p>
            <a:pPr algn="l" rtl="0"/>
            <a:r>
              <a:rPr lang="en-IE" sz="1400" dirty="0"/>
              <a:t>Este </a:t>
            </a:r>
            <a:r>
              <a:rPr lang="en-IE" sz="1400" dirty="0" err="1"/>
              <a:t>filme</a:t>
            </a:r>
            <a:r>
              <a:rPr lang="en-IE" sz="1400" dirty="0"/>
              <a:t> </a:t>
            </a:r>
            <a:r>
              <a:rPr lang="en-IE" sz="1400" dirty="0" err="1"/>
              <a:t>está</a:t>
            </a:r>
            <a:r>
              <a:rPr lang="en-IE" sz="1400" dirty="0"/>
              <a:t> </a:t>
            </a:r>
            <a:r>
              <a:rPr lang="en-IE" sz="1400" dirty="0" err="1"/>
              <a:t>atualmente</a:t>
            </a:r>
            <a:r>
              <a:rPr lang="en-IE" sz="1400" dirty="0"/>
              <a:t> </a:t>
            </a:r>
            <a:r>
              <a:rPr lang="en-IE" sz="1400" dirty="0" err="1"/>
              <a:t>disponível</a:t>
            </a:r>
            <a:r>
              <a:rPr lang="en-IE" sz="1400" dirty="0"/>
              <a:t> para </a:t>
            </a:r>
            <a:r>
              <a:rPr lang="en-IE" sz="1400" dirty="0" err="1"/>
              <a:t>assistir</a:t>
            </a:r>
            <a:r>
              <a:rPr lang="en-IE" sz="1400" dirty="0"/>
              <a:t> </a:t>
            </a:r>
            <a:r>
              <a:rPr lang="en-IE" sz="1400" dirty="0" err="1"/>
              <a:t>na</a:t>
            </a:r>
            <a:r>
              <a:rPr lang="en-IE" sz="1400" dirty="0"/>
              <a:t> </a:t>
            </a:r>
            <a:r>
              <a:rPr lang="en-IE" sz="1400" dirty="0">
                <a:solidFill>
                  <a:srgbClr val="F79037"/>
                </a:solidFill>
                <a:hlinkClick r:id="rId2">
                  <a:extLst>
                    <a:ext uri="{A12FA001-AC4F-418D-AE19-62706E023703}">
                      <ahyp:hlinkClr xmlns:ahyp="http://schemas.microsoft.com/office/drawing/2018/hyperlinkcolor" val="tx"/>
                    </a:ext>
                  </a:extLst>
                </a:hlinkClick>
              </a:rPr>
              <a:t>Netflix</a:t>
            </a:r>
            <a:endParaRPr lang="en-IE" sz="1400" dirty="0">
              <a:solidFill>
                <a:srgbClr val="F79037"/>
              </a:solidFill>
            </a:endParaRPr>
          </a:p>
        </p:txBody>
      </p:sp>
      <p:sp>
        <p:nvSpPr>
          <p:cNvPr id="6" name="Text Placeholder 5">
            <a:extLst>
              <a:ext uri="{FF2B5EF4-FFF2-40B4-BE49-F238E27FC236}">
                <a16:creationId xmlns:a16="http://schemas.microsoft.com/office/drawing/2014/main" id="{1189CDDF-3FBE-9ECD-17AD-3A679107BB50}"/>
              </a:ext>
            </a:extLst>
          </p:cNvPr>
          <p:cNvSpPr>
            <a:spLocks noGrp="1"/>
          </p:cNvSpPr>
          <p:nvPr>
            <p:ph type="body" sz="quarter" idx="30"/>
          </p:nvPr>
        </p:nvSpPr>
        <p:spPr/>
        <p:txBody>
          <a:bodyPr/>
          <a:lstStyle/>
          <a:p>
            <a:pPr algn="l" rtl="0"/>
            <a:r>
              <a:rPr lang="en-IE" b="1"/>
              <a:t>Uma sugestão de filme:</a:t>
            </a:r>
          </a:p>
        </p:txBody>
      </p:sp>
      <p:pic>
        <p:nvPicPr>
          <p:cNvPr id="7" name="Picture 6">
            <a:extLst>
              <a:ext uri="{FF2B5EF4-FFF2-40B4-BE49-F238E27FC236}">
                <a16:creationId xmlns:a16="http://schemas.microsoft.com/office/drawing/2014/main" id="{0E862678-7CAD-8B7F-D9B9-70A339D594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48568" y="6379248"/>
            <a:ext cx="5111107" cy="3850732"/>
          </a:xfrm>
          <a:prstGeom prst="rect">
            <a:avLst/>
          </a:prstGeom>
        </p:spPr>
      </p:pic>
      <p:pic>
        <p:nvPicPr>
          <p:cNvPr id="9" name="Picture 8">
            <a:extLst>
              <a:ext uri="{FF2B5EF4-FFF2-40B4-BE49-F238E27FC236}">
                <a16:creationId xmlns:a16="http://schemas.microsoft.com/office/drawing/2014/main" id="{39804A93-2736-2490-86C4-CE525ACE288B}"/>
              </a:ext>
            </a:extLst>
          </p:cNvPr>
          <p:cNvPicPr>
            <a:picLocks noChangeAspect="1"/>
          </p:cNvPicPr>
          <p:nvPr/>
        </p:nvPicPr>
        <p:blipFill>
          <a:blip r:embed="rId4"/>
          <a:stretch>
            <a:fillRect/>
          </a:stretch>
        </p:blipFill>
        <p:spPr>
          <a:xfrm>
            <a:off x="3402280" y="6509982"/>
            <a:ext cx="4157395" cy="2936198"/>
          </a:xfrm>
          <a:prstGeom prst="rect">
            <a:avLst/>
          </a:prstGeom>
        </p:spPr>
      </p:pic>
      <p:grpSp>
        <p:nvGrpSpPr>
          <p:cNvPr id="10" name="Graphic 2">
            <a:extLst>
              <a:ext uri="{FF2B5EF4-FFF2-40B4-BE49-F238E27FC236}">
                <a16:creationId xmlns:a16="http://schemas.microsoft.com/office/drawing/2014/main" id="{6A5CD0B2-84F5-D40A-886D-57AAEEC70CA3}"/>
              </a:ext>
            </a:extLst>
          </p:cNvPr>
          <p:cNvGrpSpPr/>
          <p:nvPr/>
        </p:nvGrpSpPr>
        <p:grpSpPr>
          <a:xfrm>
            <a:off x="6044731" y="261999"/>
            <a:ext cx="1082141" cy="1124763"/>
            <a:chOff x="690225" y="4499263"/>
            <a:chExt cx="1499146" cy="1521296"/>
          </a:xfrm>
        </p:grpSpPr>
        <p:sp>
          <p:nvSpPr>
            <p:cNvPr id="11" name="Freeform 109">
              <a:extLst>
                <a:ext uri="{FF2B5EF4-FFF2-40B4-BE49-F238E27FC236}">
                  <a16:creationId xmlns:a16="http://schemas.microsoft.com/office/drawing/2014/main" id="{351E1D69-0125-B9A5-AADD-8FB092E9A83F}"/>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12" name="Graphic 2">
              <a:extLst>
                <a:ext uri="{FF2B5EF4-FFF2-40B4-BE49-F238E27FC236}">
                  <a16:creationId xmlns:a16="http://schemas.microsoft.com/office/drawing/2014/main" id="{F8BB5252-E145-730F-E726-136CCFD0BD53}"/>
                </a:ext>
              </a:extLst>
            </p:cNvPr>
            <p:cNvGrpSpPr/>
            <p:nvPr/>
          </p:nvGrpSpPr>
          <p:grpSpPr>
            <a:xfrm>
              <a:off x="879521" y="4954417"/>
              <a:ext cx="306297" cy="518817"/>
              <a:chOff x="879521" y="4954417"/>
              <a:chExt cx="306297" cy="518817"/>
            </a:xfrm>
            <a:solidFill>
              <a:srgbClr val="F1A0C2"/>
            </a:solidFill>
          </p:grpSpPr>
          <p:sp>
            <p:nvSpPr>
              <p:cNvPr id="32" name="Freeform 166">
                <a:extLst>
                  <a:ext uri="{FF2B5EF4-FFF2-40B4-BE49-F238E27FC236}">
                    <a16:creationId xmlns:a16="http://schemas.microsoft.com/office/drawing/2014/main" id="{79E7EA1D-9A14-7AA0-E2CF-816BC43022C3}"/>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167">
                <a:extLst>
                  <a:ext uri="{FF2B5EF4-FFF2-40B4-BE49-F238E27FC236}">
                    <a16:creationId xmlns:a16="http://schemas.microsoft.com/office/drawing/2014/main" id="{24D67CD9-45F2-20A1-18BF-89908300DDD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4" name="Freeform 168">
                <a:extLst>
                  <a:ext uri="{FF2B5EF4-FFF2-40B4-BE49-F238E27FC236}">
                    <a16:creationId xmlns:a16="http://schemas.microsoft.com/office/drawing/2014/main" id="{963D7A14-B28F-0130-0676-DAB656BBC258}"/>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5" name="Freeform 170">
                <a:extLst>
                  <a:ext uri="{FF2B5EF4-FFF2-40B4-BE49-F238E27FC236}">
                    <a16:creationId xmlns:a16="http://schemas.microsoft.com/office/drawing/2014/main" id="{50905D71-B3DE-C8FE-C97A-35478E31DAEA}"/>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6" name="Freeform 171">
                <a:extLst>
                  <a:ext uri="{FF2B5EF4-FFF2-40B4-BE49-F238E27FC236}">
                    <a16:creationId xmlns:a16="http://schemas.microsoft.com/office/drawing/2014/main" id="{20DE5C91-AB04-5863-BAC2-32869006E6D8}"/>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3" name="Graphic 2">
              <a:extLst>
                <a:ext uri="{FF2B5EF4-FFF2-40B4-BE49-F238E27FC236}">
                  <a16:creationId xmlns:a16="http://schemas.microsoft.com/office/drawing/2014/main" id="{A0234ED5-2CA3-1878-A696-EE944E7B797F}"/>
                </a:ext>
              </a:extLst>
            </p:cNvPr>
            <p:cNvGrpSpPr/>
            <p:nvPr/>
          </p:nvGrpSpPr>
          <p:grpSpPr>
            <a:xfrm>
              <a:off x="1305674" y="4681705"/>
              <a:ext cx="305346" cy="518817"/>
              <a:chOff x="1305674" y="4681705"/>
              <a:chExt cx="305346" cy="518817"/>
            </a:xfrm>
            <a:solidFill>
              <a:srgbClr val="F1A0C2"/>
            </a:solidFill>
          </p:grpSpPr>
          <p:sp>
            <p:nvSpPr>
              <p:cNvPr id="27" name="Freeform 125">
                <a:extLst>
                  <a:ext uri="{FF2B5EF4-FFF2-40B4-BE49-F238E27FC236}">
                    <a16:creationId xmlns:a16="http://schemas.microsoft.com/office/drawing/2014/main" id="{88038448-C440-EA7E-258F-0994647CB86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26">
                <a:extLst>
                  <a:ext uri="{FF2B5EF4-FFF2-40B4-BE49-F238E27FC236}">
                    <a16:creationId xmlns:a16="http://schemas.microsoft.com/office/drawing/2014/main" id="{2DD63A5D-CA67-055D-5B49-F98A6B94BA6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31">
                <a:extLst>
                  <a:ext uri="{FF2B5EF4-FFF2-40B4-BE49-F238E27FC236}">
                    <a16:creationId xmlns:a16="http://schemas.microsoft.com/office/drawing/2014/main" id="{9EE69A88-B89A-A0AE-6A83-DD1E44173C1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39">
                <a:extLst>
                  <a:ext uri="{FF2B5EF4-FFF2-40B4-BE49-F238E27FC236}">
                    <a16:creationId xmlns:a16="http://schemas.microsoft.com/office/drawing/2014/main" id="{CD634323-88D5-BADF-254A-20510FB7FB4A}"/>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65">
                <a:extLst>
                  <a:ext uri="{FF2B5EF4-FFF2-40B4-BE49-F238E27FC236}">
                    <a16:creationId xmlns:a16="http://schemas.microsoft.com/office/drawing/2014/main" id="{A7996318-822F-1E26-5C4C-997F050F42FE}"/>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4" name="Graphic 2">
              <a:extLst>
                <a:ext uri="{FF2B5EF4-FFF2-40B4-BE49-F238E27FC236}">
                  <a16:creationId xmlns:a16="http://schemas.microsoft.com/office/drawing/2014/main" id="{AA80C011-7C03-AC8F-0745-7DBDE61E0092}"/>
                </a:ext>
              </a:extLst>
            </p:cNvPr>
            <p:cNvGrpSpPr/>
            <p:nvPr/>
          </p:nvGrpSpPr>
          <p:grpSpPr>
            <a:xfrm>
              <a:off x="1725169" y="4951566"/>
              <a:ext cx="306297" cy="518817"/>
              <a:chOff x="1725169" y="4951566"/>
              <a:chExt cx="306297" cy="518817"/>
            </a:xfrm>
            <a:solidFill>
              <a:srgbClr val="F1A0C2"/>
            </a:solidFill>
          </p:grpSpPr>
          <p:sp>
            <p:nvSpPr>
              <p:cNvPr id="22" name="Freeform 120">
                <a:extLst>
                  <a:ext uri="{FF2B5EF4-FFF2-40B4-BE49-F238E27FC236}">
                    <a16:creationId xmlns:a16="http://schemas.microsoft.com/office/drawing/2014/main" id="{880B4736-AD89-8FFA-4854-032505C39CD5}"/>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1">
                <a:extLst>
                  <a:ext uri="{FF2B5EF4-FFF2-40B4-BE49-F238E27FC236}">
                    <a16:creationId xmlns:a16="http://schemas.microsoft.com/office/drawing/2014/main" id="{9C69247B-D89F-043D-E2F4-B02EA75A9C12}"/>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2">
                <a:extLst>
                  <a:ext uri="{FF2B5EF4-FFF2-40B4-BE49-F238E27FC236}">
                    <a16:creationId xmlns:a16="http://schemas.microsoft.com/office/drawing/2014/main" id="{FE10ACE6-9F82-2DB0-18F2-B23E526E1745}"/>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23">
                <a:extLst>
                  <a:ext uri="{FF2B5EF4-FFF2-40B4-BE49-F238E27FC236}">
                    <a16:creationId xmlns:a16="http://schemas.microsoft.com/office/drawing/2014/main" id="{6AE190B7-F451-42D4-731B-12A2EDE961DC}"/>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24">
                <a:extLst>
                  <a:ext uri="{FF2B5EF4-FFF2-40B4-BE49-F238E27FC236}">
                    <a16:creationId xmlns:a16="http://schemas.microsoft.com/office/drawing/2014/main" id="{325C999E-5A7E-75F4-D7C2-7A3C0CDCD57E}"/>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5" name="Graphic 2">
              <a:extLst>
                <a:ext uri="{FF2B5EF4-FFF2-40B4-BE49-F238E27FC236}">
                  <a16:creationId xmlns:a16="http://schemas.microsoft.com/office/drawing/2014/main" id="{CC2F11E9-34AA-4919-2D6E-5C0713201449}"/>
                </a:ext>
              </a:extLst>
            </p:cNvPr>
            <p:cNvGrpSpPr/>
            <p:nvPr/>
          </p:nvGrpSpPr>
          <p:grpSpPr>
            <a:xfrm>
              <a:off x="690225" y="4499263"/>
              <a:ext cx="1499146" cy="1498491"/>
              <a:chOff x="690225" y="4499263"/>
              <a:chExt cx="1499146" cy="1498491"/>
            </a:xfrm>
            <a:solidFill>
              <a:srgbClr val="000000"/>
            </a:solidFill>
          </p:grpSpPr>
          <p:grpSp>
            <p:nvGrpSpPr>
              <p:cNvPr id="16" name="Graphic 2">
                <a:extLst>
                  <a:ext uri="{FF2B5EF4-FFF2-40B4-BE49-F238E27FC236}">
                    <a16:creationId xmlns:a16="http://schemas.microsoft.com/office/drawing/2014/main" id="{CCA9D7F4-DA54-C49D-80F3-DC003306370C}"/>
                  </a:ext>
                </a:extLst>
              </p:cNvPr>
              <p:cNvGrpSpPr/>
              <p:nvPr userDrawn="1"/>
            </p:nvGrpSpPr>
            <p:grpSpPr>
              <a:xfrm>
                <a:off x="690225" y="4499263"/>
                <a:ext cx="1499146" cy="1498491"/>
                <a:chOff x="690225" y="4499263"/>
                <a:chExt cx="1499146" cy="1498491"/>
              </a:xfrm>
              <a:solidFill>
                <a:srgbClr val="000000"/>
              </a:solidFill>
            </p:grpSpPr>
            <p:sp>
              <p:nvSpPr>
                <p:cNvPr id="20" name="Freeform 118">
                  <a:extLst>
                    <a:ext uri="{FF2B5EF4-FFF2-40B4-BE49-F238E27FC236}">
                      <a16:creationId xmlns:a16="http://schemas.microsoft.com/office/drawing/2014/main" id="{850551D5-0DE0-8A30-422A-79558198B396}"/>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21" name="Freeform 119">
                  <a:extLst>
                    <a:ext uri="{FF2B5EF4-FFF2-40B4-BE49-F238E27FC236}">
                      <a16:creationId xmlns:a16="http://schemas.microsoft.com/office/drawing/2014/main" id="{E7C72CEA-29DB-D4EE-D49F-730C1B00FAED}"/>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7" name="Freeform 115">
                <a:extLst>
                  <a:ext uri="{FF2B5EF4-FFF2-40B4-BE49-F238E27FC236}">
                    <a16:creationId xmlns:a16="http://schemas.microsoft.com/office/drawing/2014/main" id="{4E21C06D-CD95-6208-3E1E-9696082BD73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8" name="Freeform 116">
                <a:extLst>
                  <a:ext uri="{FF2B5EF4-FFF2-40B4-BE49-F238E27FC236}">
                    <a16:creationId xmlns:a16="http://schemas.microsoft.com/office/drawing/2014/main" id="{7CE8CF5C-7631-1A33-3F26-B917A2ABFCF1}"/>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9" name="Freeform 117">
                <a:extLst>
                  <a:ext uri="{FF2B5EF4-FFF2-40B4-BE49-F238E27FC236}">
                    <a16:creationId xmlns:a16="http://schemas.microsoft.com/office/drawing/2014/main" id="{0249DC8D-56EF-72F8-1CF1-8BED33919F0B}"/>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5" name="Picture 4">
            <a:extLst>
              <a:ext uri="{FF2B5EF4-FFF2-40B4-BE49-F238E27FC236}">
                <a16:creationId xmlns:a16="http://schemas.microsoft.com/office/drawing/2014/main" id="{8B99D53A-1CB8-18B5-0308-ACD9D7A5811E}"/>
              </a:ext>
            </a:extLst>
          </p:cNvPr>
          <p:cNvPicPr>
            <a:picLocks noChangeAspect="1"/>
          </p:cNvPicPr>
          <p:nvPr/>
        </p:nvPicPr>
        <p:blipFill>
          <a:blip r:embed="rId5"/>
          <a:stretch>
            <a:fillRect/>
          </a:stretch>
        </p:blipFill>
        <p:spPr>
          <a:xfrm>
            <a:off x="326428" y="7695175"/>
            <a:ext cx="493080" cy="474817"/>
          </a:xfrm>
          <a:prstGeom prst="rect">
            <a:avLst/>
          </a:prstGeom>
        </p:spPr>
      </p:pic>
    </p:spTree>
    <p:extLst>
      <p:ext uri="{BB962C8B-B14F-4D97-AF65-F5344CB8AC3E}">
        <p14:creationId xmlns:p14="http://schemas.microsoft.com/office/powerpoint/2010/main" val="1124584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pPr algn="l" rtl="0"/>
            <a:r>
              <a:rPr lang="en-US" b="1">
                <a:solidFill>
                  <a:srgbClr val="F79037"/>
                </a:solidFill>
              </a:rPr>
              <a:t>B</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4" y="3124029"/>
            <a:ext cx="3470745" cy="2002900"/>
          </a:xfrm>
        </p:spPr>
        <p:txBody>
          <a:bodyPr/>
          <a:lstStyle/>
          <a:p>
            <a:pPr algn="l" rtl="0"/>
            <a:r>
              <a:rPr lang="en-US" dirty="0" err="1"/>
              <a:t>Questões</a:t>
            </a:r>
            <a:r>
              <a:rPr lang="en-US" dirty="0"/>
              <a:t> </a:t>
            </a:r>
            <a:r>
              <a:rPr lang="en-US" dirty="0" err="1"/>
              <a:t>Éticas</a:t>
            </a:r>
            <a:r>
              <a:rPr lang="en-US" dirty="0"/>
              <a:t> no </a:t>
            </a:r>
            <a:r>
              <a:rPr lang="en-US" dirty="0" err="1"/>
              <a:t>Ecossistema</a:t>
            </a:r>
            <a:r>
              <a:rPr lang="en-US" dirty="0"/>
              <a:t> </a:t>
            </a:r>
            <a:r>
              <a:rPr lang="en-US" dirty="0" err="1"/>
              <a:t>Alimentar</a:t>
            </a:r>
            <a:endParaRPr lang="en-US" dirty="0"/>
          </a:p>
        </p:txBody>
      </p:sp>
    </p:spTree>
    <p:extLst>
      <p:ext uri="{BB962C8B-B14F-4D97-AF65-F5344CB8AC3E}">
        <p14:creationId xmlns:p14="http://schemas.microsoft.com/office/powerpoint/2010/main" val="3158801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FD4DF9-E12B-B23A-7F26-969A37955393}"/>
              </a:ext>
            </a:extLst>
          </p:cNvPr>
          <p:cNvSpPr>
            <a:spLocks noGrp="1"/>
          </p:cNvSpPr>
          <p:nvPr>
            <p:ph type="body" sz="quarter" idx="30"/>
          </p:nvPr>
        </p:nvSpPr>
        <p:spPr>
          <a:xfrm>
            <a:off x="1201003" y="516431"/>
            <a:ext cx="6047847" cy="946746"/>
          </a:xfrm>
        </p:spPr>
        <p:txBody>
          <a:bodyPr/>
          <a:lstStyle/>
          <a:p>
            <a:pPr rtl="0"/>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Questões</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lang="en-US" sz="3600" b="1" dirty="0"/>
              <a:t>É</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ticas</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no </a:t>
            </a:r>
            <a:r>
              <a:rPr lang="en-US" sz="3600" b="1" dirty="0"/>
              <a:t>E</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cossistema</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lang="en-US" sz="3600" b="1" dirty="0"/>
              <a:t>A</a:t>
            </a:r>
            <a:r>
              <a:rPr kumimoji="0" lang="en-US" sz="36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limentar</a:t>
            </a:r>
            <a:endParaRPr kumimoji="0" lang="en-IE"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600" dirty="0"/>
          </a:p>
        </p:txBody>
      </p:sp>
      <p:sp>
        <p:nvSpPr>
          <p:cNvPr id="3" name="Text Placeholder 2">
            <a:extLst>
              <a:ext uri="{FF2B5EF4-FFF2-40B4-BE49-F238E27FC236}">
                <a16:creationId xmlns:a16="http://schemas.microsoft.com/office/drawing/2014/main" id="{1DB0EB4B-38EB-9261-B126-EA5549EF51E6}"/>
              </a:ext>
            </a:extLst>
          </p:cNvPr>
          <p:cNvSpPr>
            <a:spLocks noGrp="1"/>
          </p:cNvSpPr>
          <p:nvPr>
            <p:ph type="body" sz="quarter" idx="32"/>
          </p:nvPr>
        </p:nvSpPr>
        <p:spPr>
          <a:xfrm>
            <a:off x="903720" y="2442758"/>
            <a:ext cx="6143488" cy="6820641"/>
          </a:xfrm>
        </p:spPr>
        <p:txBody>
          <a:bodyPr lIns="91440" tIns="45720" rIns="91440" bIns="45720" numCol="1" spcCol="288000" anchor="t">
            <a:noAutofit/>
          </a:bodyPr>
          <a:lstStyle/>
          <a:p>
            <a:pPr>
              <a:defRPr/>
            </a:pPr>
            <a:r>
              <a:rPr lang="en-US" sz="1200" b="1" dirty="0" err="1">
                <a:highlight>
                  <a:srgbClr val="F79037"/>
                </a:highlight>
                <a:latin typeface="Calibri"/>
                <a:cs typeface="Calibri"/>
              </a:rPr>
              <a:t>Objetivo</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a:t>
            </a:r>
            <a:r>
              <a:rPr kumimoji="0" lang="en-US" sz="1200" b="1" i="0" u="none" strike="noStrike" kern="1200" cap="none" spc="0" normalizeH="0" baseline="0" noProof="0" dirty="0" err="1">
                <a:ln>
                  <a:noFill/>
                </a:ln>
                <a:solidFill>
                  <a:srgbClr val="000000"/>
                </a:solidFill>
                <a:effectLst/>
                <a:highlight>
                  <a:srgbClr val="F79037"/>
                </a:highlight>
                <a:uLnTx/>
                <a:uFillTx/>
                <a:latin typeface="Calibri"/>
                <a:cs typeface="Calibri"/>
              </a:rPr>
              <a:t>fomentar</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a:t>
            </a:r>
            <a:r>
              <a:rPr kumimoji="0" lang="en-US" sz="1200" b="1" i="0" u="none" strike="noStrike" kern="1200" cap="none" spc="0" normalizeH="0" baseline="0" noProof="0" dirty="0" err="1">
                <a:ln>
                  <a:noFill/>
                </a:ln>
                <a:solidFill>
                  <a:srgbClr val="000000"/>
                </a:solidFill>
                <a:effectLst/>
                <a:highlight>
                  <a:srgbClr val="F79037"/>
                </a:highlight>
                <a:uLnTx/>
                <a:uFillTx/>
                <a:latin typeface="Calibri"/>
                <a:cs typeface="Calibri"/>
              </a:rPr>
              <a:t>nos</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a:t>
            </a:r>
            <a:r>
              <a:rPr lang="en-US" sz="1200" b="1" dirty="0" err="1">
                <a:highlight>
                  <a:srgbClr val="F79037"/>
                </a:highlight>
                <a:latin typeface="Calibri"/>
                <a:cs typeface="Calibri"/>
              </a:rPr>
              <a:t>educandos</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a </a:t>
            </a:r>
            <a:r>
              <a:rPr kumimoji="0" lang="en-US" sz="1200" b="1" i="0" u="none" strike="noStrike" kern="1200" cap="none" spc="0" normalizeH="0" baseline="0" noProof="0" dirty="0" err="1">
                <a:ln>
                  <a:noFill/>
                </a:ln>
                <a:solidFill>
                  <a:srgbClr val="000000"/>
                </a:solidFill>
                <a:effectLst/>
                <a:highlight>
                  <a:srgbClr val="F79037"/>
                </a:highlight>
                <a:uLnTx/>
                <a:uFillTx/>
                <a:latin typeface="Calibri"/>
                <a:cs typeface="Calibri"/>
              </a:rPr>
              <a:t>capacidade</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de </a:t>
            </a:r>
            <a:r>
              <a:rPr kumimoji="0" lang="en-US" sz="1200" b="1" i="0" u="none" strike="noStrike" kern="1200" cap="none" spc="0" normalizeH="0" baseline="0" noProof="0" dirty="0" err="1">
                <a:ln>
                  <a:noFill/>
                </a:ln>
                <a:solidFill>
                  <a:srgbClr val="000000"/>
                </a:solidFill>
                <a:effectLst/>
                <a:highlight>
                  <a:srgbClr val="F79037"/>
                </a:highlight>
                <a:uLnTx/>
                <a:uFillTx/>
                <a:latin typeface="Calibri"/>
                <a:cs typeface="Calibri"/>
              </a:rPr>
              <a:t>abordar</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a:t>
            </a:r>
            <a:r>
              <a:rPr kumimoji="0" lang="en-US" sz="1200" b="1" i="0" u="none" strike="noStrike" kern="1200" cap="none" spc="0" normalizeH="0" baseline="0" noProof="0" dirty="0" err="1">
                <a:ln>
                  <a:noFill/>
                </a:ln>
                <a:solidFill>
                  <a:srgbClr val="000000"/>
                </a:solidFill>
                <a:effectLst/>
                <a:highlight>
                  <a:srgbClr val="F79037"/>
                </a:highlight>
                <a:uLnTx/>
                <a:uFillTx/>
                <a:latin typeface="Calibri"/>
                <a:cs typeface="Calibri"/>
              </a:rPr>
              <a:t>preocupações</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a:t>
            </a:r>
            <a:r>
              <a:rPr kumimoji="0" lang="en-US" sz="1200" b="1" i="0" u="none" strike="noStrike" kern="1200" cap="none" spc="0" normalizeH="0" baseline="0" noProof="0" dirty="0" err="1">
                <a:ln>
                  <a:noFill/>
                </a:ln>
                <a:solidFill>
                  <a:srgbClr val="000000"/>
                </a:solidFill>
                <a:effectLst/>
                <a:highlight>
                  <a:srgbClr val="F79037"/>
                </a:highlight>
                <a:uLnTx/>
                <a:uFillTx/>
                <a:latin typeface="Calibri"/>
                <a:cs typeface="Calibri"/>
              </a:rPr>
              <a:t>éticas</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a:t>
            </a:r>
            <a:r>
              <a:rPr kumimoji="0" lang="en-US" sz="1200" b="1" i="0" u="none" strike="noStrike" kern="1200" cap="none" spc="0" normalizeH="0" baseline="0" noProof="0" dirty="0" err="1">
                <a:ln>
                  <a:noFill/>
                </a:ln>
                <a:solidFill>
                  <a:srgbClr val="000000"/>
                </a:solidFill>
                <a:effectLst/>
                <a:highlight>
                  <a:srgbClr val="F79037"/>
                </a:highlight>
                <a:uLnTx/>
                <a:uFillTx/>
                <a:latin typeface="Calibri"/>
                <a:cs typeface="Calibri"/>
              </a:rPr>
              <a:t>já</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a:t>
            </a:r>
            <a:r>
              <a:rPr kumimoji="0" lang="en-US" sz="1200" b="1" i="0" u="none" strike="noStrike" kern="1200" cap="none" spc="0" normalizeH="0" baseline="0" noProof="0" dirty="0" err="1">
                <a:ln>
                  <a:noFill/>
                </a:ln>
                <a:solidFill>
                  <a:srgbClr val="000000"/>
                </a:solidFill>
                <a:effectLst/>
                <a:highlight>
                  <a:srgbClr val="F79037"/>
                </a:highlight>
                <a:uLnTx/>
                <a:uFillTx/>
                <a:latin typeface="Calibri"/>
                <a:cs typeface="Calibri"/>
              </a:rPr>
              <a:t>existentes</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e </a:t>
            </a:r>
            <a:r>
              <a:rPr kumimoji="0" lang="en-US" sz="1200" b="1" i="0" u="none" strike="noStrike" kern="1200" cap="none" spc="0" normalizeH="0" baseline="0" noProof="0" dirty="0" err="1">
                <a:ln>
                  <a:noFill/>
                </a:ln>
                <a:solidFill>
                  <a:srgbClr val="000000"/>
                </a:solidFill>
                <a:effectLst/>
                <a:highlight>
                  <a:srgbClr val="F79037"/>
                </a:highlight>
                <a:uLnTx/>
                <a:uFillTx/>
                <a:latin typeface="Calibri"/>
                <a:cs typeface="Calibri"/>
              </a:rPr>
              <a:t>futuras</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a:t>
            </a:r>
            <a:r>
              <a:rPr kumimoji="0" lang="en-US" sz="1200" b="1" i="0" u="none" strike="noStrike" kern="1200" cap="none" spc="0" normalizeH="0" baseline="0" noProof="0" dirty="0" err="1">
                <a:ln>
                  <a:noFill/>
                </a:ln>
                <a:solidFill>
                  <a:srgbClr val="000000"/>
                </a:solidFill>
                <a:effectLst/>
                <a:highlight>
                  <a:srgbClr val="F79037"/>
                </a:highlight>
                <a:uLnTx/>
                <a:uFillTx/>
                <a:latin typeface="Calibri"/>
                <a:cs typeface="Calibri"/>
              </a:rPr>
              <a:t>em</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a:t>
            </a:r>
            <a:r>
              <a:rPr kumimoji="0" lang="en-US" sz="1200" b="1" i="0" u="none" strike="noStrike" kern="1200" cap="none" spc="0" normalizeH="0" baseline="0" noProof="0" dirty="0" err="1">
                <a:ln>
                  <a:noFill/>
                </a:ln>
                <a:solidFill>
                  <a:srgbClr val="000000"/>
                </a:solidFill>
                <a:effectLst/>
                <a:highlight>
                  <a:srgbClr val="F79037"/>
                </a:highlight>
                <a:uLnTx/>
                <a:uFillTx/>
                <a:latin typeface="Calibri"/>
                <a:cs typeface="Calibri"/>
              </a:rPr>
              <a:t>todas</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as </a:t>
            </a:r>
            <a:r>
              <a:rPr kumimoji="0" lang="en-US" sz="1200" b="1" i="0" u="none" strike="noStrike" kern="1200" cap="none" spc="0" normalizeH="0" baseline="0" noProof="0" dirty="0" err="1">
                <a:ln>
                  <a:noFill/>
                </a:ln>
                <a:solidFill>
                  <a:srgbClr val="000000"/>
                </a:solidFill>
                <a:effectLst/>
                <a:highlight>
                  <a:srgbClr val="F79037"/>
                </a:highlight>
                <a:uLnTx/>
                <a:uFillTx/>
                <a:latin typeface="Calibri"/>
                <a:cs typeface="Calibri"/>
              </a:rPr>
              <a:t>etapas</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da </a:t>
            </a:r>
            <a:r>
              <a:rPr kumimoji="0" lang="en-US" sz="1200" b="1" i="0" u="none" strike="noStrike" kern="1200" cap="none" spc="0" normalizeH="0" baseline="0" noProof="0" dirty="0" err="1">
                <a:ln>
                  <a:noFill/>
                </a:ln>
                <a:solidFill>
                  <a:srgbClr val="000000"/>
                </a:solidFill>
                <a:effectLst/>
                <a:highlight>
                  <a:srgbClr val="F79037"/>
                </a:highlight>
                <a:uLnTx/>
                <a:uFillTx/>
                <a:latin typeface="Calibri"/>
                <a:cs typeface="Calibri"/>
              </a:rPr>
              <a:t>produção</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e </a:t>
            </a:r>
            <a:r>
              <a:rPr kumimoji="0" lang="en-US" sz="1200" b="1" i="0" u="none" strike="noStrike" kern="1200" cap="none" spc="0" normalizeH="0" baseline="0" noProof="0" dirty="0" err="1">
                <a:ln>
                  <a:noFill/>
                </a:ln>
                <a:solidFill>
                  <a:srgbClr val="000000"/>
                </a:solidFill>
                <a:effectLst/>
                <a:highlight>
                  <a:srgbClr val="F79037"/>
                </a:highlight>
                <a:uLnTx/>
                <a:uFillTx/>
                <a:latin typeface="Calibri"/>
                <a:cs typeface="Calibri"/>
              </a:rPr>
              <a:t>transformação</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de </a:t>
            </a:r>
            <a:r>
              <a:rPr kumimoji="0" lang="en-US" sz="1200" b="1" i="0" u="none" strike="noStrike" kern="1200" cap="none" spc="0" normalizeH="0" baseline="0" noProof="0" dirty="0" err="1">
                <a:ln>
                  <a:noFill/>
                </a:ln>
                <a:solidFill>
                  <a:srgbClr val="000000"/>
                </a:solidFill>
                <a:effectLst/>
                <a:highlight>
                  <a:srgbClr val="F79037"/>
                </a:highlight>
                <a:uLnTx/>
                <a:uFillTx/>
                <a:latin typeface="Calibri"/>
                <a:cs typeface="Calibri"/>
              </a:rPr>
              <a:t>alimentos</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a:t>
            </a:r>
            <a:r>
              <a:rPr kumimoji="0" lang="en-US" sz="1200" b="1" i="0" u="none" strike="noStrike" kern="1200" cap="none" spc="0" normalizeH="0" baseline="0" noProof="0" dirty="0" err="1">
                <a:ln>
                  <a:noFill/>
                </a:ln>
                <a:solidFill>
                  <a:srgbClr val="000000"/>
                </a:solidFill>
                <a:effectLst/>
                <a:highlight>
                  <a:srgbClr val="F79037"/>
                </a:highlight>
                <a:uLnTx/>
                <a:uFillTx/>
                <a:latin typeface="Calibri"/>
                <a:cs typeface="Calibri"/>
              </a:rPr>
              <a:t>como</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a:t>
            </a:r>
            <a:r>
              <a:rPr kumimoji="0" lang="en-US" sz="1200" b="1" i="0" u="none" strike="noStrike" kern="1200" cap="none" spc="0" normalizeH="0" baseline="0" noProof="0" dirty="0" err="1">
                <a:ln>
                  <a:noFill/>
                </a:ln>
                <a:solidFill>
                  <a:srgbClr val="000000"/>
                </a:solidFill>
                <a:effectLst/>
                <a:highlight>
                  <a:srgbClr val="F79037"/>
                </a:highlight>
                <a:uLnTx/>
                <a:uFillTx/>
                <a:latin typeface="Calibri"/>
                <a:cs typeface="Calibri"/>
              </a:rPr>
              <a:t>produção</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a:t>
            </a:r>
            <a:r>
              <a:rPr lang="en-US" sz="1200" b="1" dirty="0">
                <a:highlight>
                  <a:srgbClr val="F79037"/>
                </a:highlight>
                <a:latin typeface="Calibri"/>
                <a:cs typeface="Calibri"/>
              </a:rPr>
              <a:t>marketing, </a:t>
            </a:r>
            <a:r>
              <a:rPr lang="en-US" sz="1200" b="1" dirty="0" err="1">
                <a:highlight>
                  <a:srgbClr val="F79037"/>
                </a:highlight>
                <a:latin typeface="Calibri"/>
                <a:cs typeface="Calibri"/>
              </a:rPr>
              <a:t>preços</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a:t>
            </a:r>
            <a:r>
              <a:rPr kumimoji="0" lang="en-US" sz="1200" b="1" i="0" u="none" strike="noStrike" kern="1200" cap="none" spc="0" normalizeH="0" baseline="0" noProof="0" dirty="0" err="1">
                <a:ln>
                  <a:noFill/>
                </a:ln>
                <a:solidFill>
                  <a:srgbClr val="000000"/>
                </a:solidFill>
                <a:effectLst/>
                <a:highlight>
                  <a:srgbClr val="F79037"/>
                </a:highlight>
                <a:uLnTx/>
                <a:uFillTx/>
                <a:latin typeface="Calibri"/>
                <a:cs typeface="Calibri"/>
              </a:rPr>
              <a:t>logística</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a:t>
            </a:r>
            <a:r>
              <a:rPr kumimoji="0" lang="en-US" sz="1200" b="1" i="0" u="none" strike="noStrike" kern="1200" cap="none" spc="0" normalizeH="0" baseline="0" noProof="0" dirty="0" err="1">
                <a:ln>
                  <a:noFill/>
                </a:ln>
                <a:solidFill>
                  <a:srgbClr val="000000"/>
                </a:solidFill>
                <a:effectLst/>
                <a:highlight>
                  <a:srgbClr val="F79037"/>
                </a:highlight>
                <a:uLnTx/>
                <a:uFillTx/>
                <a:latin typeface="Calibri"/>
                <a:cs typeface="Calibri"/>
              </a:rPr>
              <a:t>embalagem</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a:t>
            </a:r>
            <a:r>
              <a:rPr kumimoji="0" lang="en-US" sz="1200" b="1" i="0" u="none" strike="noStrike" kern="1200" cap="none" spc="0" normalizeH="0" baseline="0" noProof="0" dirty="0" err="1">
                <a:ln>
                  <a:noFill/>
                </a:ln>
                <a:solidFill>
                  <a:srgbClr val="000000"/>
                </a:solidFill>
                <a:effectLst/>
                <a:highlight>
                  <a:srgbClr val="F79037"/>
                </a:highlight>
                <a:uLnTx/>
                <a:uFillTx/>
                <a:latin typeface="Calibri"/>
                <a:cs typeface="Calibri"/>
              </a:rPr>
              <a:t>serviço</a:t>
            </a:r>
            <a:r>
              <a:rPr kumimoji="0" lang="en-US" sz="1200" b="1" i="0" u="none" strike="noStrike" kern="1200" cap="none" spc="0" normalizeH="0" baseline="0" noProof="0" dirty="0">
                <a:ln>
                  <a:noFill/>
                </a:ln>
                <a:solidFill>
                  <a:srgbClr val="000000"/>
                </a:solidFill>
                <a:effectLst/>
                <a:highlight>
                  <a:srgbClr val="F79037"/>
                </a:highlight>
                <a:uLnTx/>
                <a:uFillTx/>
                <a:latin typeface="Calibri"/>
                <a:cs typeface="Calibri"/>
              </a:rPr>
              <a:t>, etc.</a:t>
            </a:r>
            <a:r>
              <a:rPr lang="en-US" sz="1200" b="1" dirty="0">
                <a:highlight>
                  <a:srgbClr val="F79037"/>
                </a:highlight>
                <a:latin typeface="Calibri"/>
                <a:cs typeface="Calibri"/>
              </a:rPr>
              <a:t>.</a:t>
            </a:r>
            <a:endParaRPr lang="en-US" sz="1200" b="1" i="0" u="none" strike="noStrike" kern="1200" cap="none" spc="0" normalizeH="0" baseline="0" noProof="0" dirty="0">
              <a:ln>
                <a:noFill/>
              </a:ln>
              <a:solidFill>
                <a:srgbClr val="000000"/>
              </a:solidFill>
              <a:effectLst/>
              <a:highlight>
                <a:srgbClr val="F79037"/>
              </a:highlight>
              <a:uLnTx/>
              <a:uFillTx/>
              <a:latin typeface="Calibri" panose="020F0502020204030204" pitchFamily="34" charset="0"/>
              <a:cs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rtl="0">
              <a:defRPr/>
            </a:pPr>
            <a:r>
              <a:rPr lang="en-US" sz="1200" b="1" i="1" dirty="0">
                <a:latin typeface="Calibri"/>
                <a:cs typeface="Calibri"/>
              </a:rPr>
              <a:t>Deve-se </a:t>
            </a:r>
            <a:r>
              <a:rPr kumimoji="0" lang="en-US" sz="1200" b="1" i="1" u="none" strike="noStrike" kern="1200" cap="none" spc="0" normalizeH="0" baseline="0" noProof="0" dirty="0" err="1">
                <a:ln>
                  <a:noFill/>
                </a:ln>
                <a:solidFill>
                  <a:srgbClr val="000000"/>
                </a:solidFill>
                <a:effectLst/>
                <a:uLnTx/>
                <a:uFillTx/>
                <a:latin typeface="Calibri"/>
                <a:cs typeface="Calibri"/>
              </a:rPr>
              <a:t>entender</a:t>
            </a:r>
            <a:r>
              <a:rPr kumimoji="0" lang="en-US" sz="1200" b="1" i="1" u="none" strike="noStrike" kern="1200" cap="none" spc="0" normalizeH="0" baseline="0" noProof="0" dirty="0">
                <a:ln>
                  <a:noFill/>
                </a:ln>
                <a:solidFill>
                  <a:srgbClr val="000000"/>
                </a:solidFill>
                <a:effectLst/>
                <a:uLnTx/>
                <a:uFillTx/>
                <a:latin typeface="Calibri"/>
                <a:cs typeface="Calibri"/>
              </a:rPr>
              <a:t> o </a:t>
            </a:r>
            <a:r>
              <a:rPr kumimoji="0" lang="en-US" sz="1200" b="1" i="1" u="none" strike="noStrike" kern="1200" cap="none" spc="0" normalizeH="0" baseline="0" noProof="0" dirty="0" err="1">
                <a:ln>
                  <a:noFill/>
                </a:ln>
                <a:solidFill>
                  <a:srgbClr val="000000"/>
                </a:solidFill>
                <a:effectLst/>
                <a:uLnTx/>
                <a:uFillTx/>
                <a:latin typeface="Calibri"/>
                <a:cs typeface="Calibri"/>
              </a:rPr>
              <a:t>ecossistema</a:t>
            </a:r>
            <a:r>
              <a:rPr kumimoji="0" lang="en-US" sz="1200" b="1" i="1" u="none" strike="noStrike" kern="1200" cap="none" spc="0" normalizeH="0" baseline="0" noProof="0" dirty="0">
                <a:ln>
                  <a:noFill/>
                </a:ln>
                <a:solidFill>
                  <a:srgbClr val="000000"/>
                </a:solidFill>
                <a:effectLst/>
                <a:uLnTx/>
                <a:uFillTx/>
                <a:latin typeface="Calibri"/>
                <a:cs typeface="Calibri"/>
              </a:rPr>
              <a:t> </a:t>
            </a:r>
            <a:r>
              <a:rPr kumimoji="0" lang="en-US" sz="1200" b="1" i="1" u="none" strike="noStrike" kern="1200" cap="none" spc="0" normalizeH="0" baseline="0" noProof="0" dirty="0" err="1">
                <a:ln>
                  <a:noFill/>
                </a:ln>
                <a:solidFill>
                  <a:srgbClr val="000000"/>
                </a:solidFill>
                <a:effectLst/>
                <a:uLnTx/>
                <a:uFillTx/>
                <a:latin typeface="Calibri"/>
                <a:cs typeface="Calibri"/>
              </a:rPr>
              <a:t>alimentar</a:t>
            </a:r>
            <a:r>
              <a:rPr kumimoji="0" lang="en-US" sz="1200" b="1" i="1" u="none" strike="noStrike" kern="1200" cap="none" spc="0" normalizeH="0" baseline="0" noProof="0" dirty="0">
                <a:ln>
                  <a:noFill/>
                </a:ln>
                <a:solidFill>
                  <a:srgbClr val="000000"/>
                </a:solidFill>
                <a:effectLst/>
                <a:uLnTx/>
                <a:uFillTx/>
                <a:latin typeface="Calibri"/>
                <a:cs typeface="Calibri"/>
              </a:rPr>
              <a:t> </a:t>
            </a:r>
            <a:r>
              <a:rPr kumimoji="0" lang="en-US" sz="1200" b="1" i="1" u="none" strike="noStrike" kern="1200" cap="none" spc="0" normalizeH="0" baseline="0" noProof="0" dirty="0" err="1">
                <a:ln>
                  <a:noFill/>
                </a:ln>
                <a:solidFill>
                  <a:srgbClr val="000000"/>
                </a:solidFill>
                <a:effectLst/>
                <a:uLnTx/>
                <a:uFillTx/>
                <a:latin typeface="Calibri"/>
                <a:cs typeface="Calibri"/>
              </a:rPr>
              <a:t>como</a:t>
            </a:r>
            <a:r>
              <a:rPr kumimoji="0" lang="en-US" sz="1200" b="1" i="1" u="none" strike="noStrike" kern="1200" cap="none" spc="0" normalizeH="0" baseline="0" noProof="0" dirty="0">
                <a:ln>
                  <a:noFill/>
                </a:ln>
                <a:solidFill>
                  <a:srgbClr val="000000"/>
                </a:solidFill>
                <a:effectLst/>
                <a:uLnTx/>
                <a:uFillTx/>
                <a:latin typeface="Calibri"/>
                <a:cs typeface="Calibri"/>
              </a:rPr>
              <a:t> um </a:t>
            </a:r>
            <a:r>
              <a:rPr kumimoji="0" lang="en-US" sz="1200" b="1" i="1" u="none" strike="noStrike" kern="1200" cap="none" spc="0" normalizeH="0" baseline="0" noProof="0" dirty="0" err="1">
                <a:ln>
                  <a:noFill/>
                </a:ln>
                <a:solidFill>
                  <a:srgbClr val="000000"/>
                </a:solidFill>
                <a:effectLst/>
                <a:uLnTx/>
                <a:uFillTx/>
                <a:latin typeface="Calibri"/>
                <a:cs typeface="Calibri"/>
              </a:rPr>
              <a:t>organismo</a:t>
            </a:r>
            <a:r>
              <a:rPr kumimoji="0" lang="en-US" sz="1200" b="1" i="1" u="none" strike="noStrike" kern="1200" cap="none" spc="0" normalizeH="0" baseline="0" noProof="0" dirty="0">
                <a:ln>
                  <a:noFill/>
                </a:ln>
                <a:solidFill>
                  <a:srgbClr val="000000"/>
                </a:solidFill>
                <a:effectLst/>
                <a:uLnTx/>
                <a:uFillTx/>
                <a:latin typeface="Calibri"/>
                <a:cs typeface="Calibri"/>
              </a:rPr>
              <a:t> </a:t>
            </a:r>
            <a:r>
              <a:rPr kumimoji="0" lang="en-US" sz="1200" b="1" i="1" u="none" strike="noStrike" kern="1200" cap="none" spc="0" normalizeH="0" baseline="0" noProof="0" dirty="0" err="1">
                <a:ln>
                  <a:noFill/>
                </a:ln>
                <a:solidFill>
                  <a:srgbClr val="000000"/>
                </a:solidFill>
                <a:effectLst/>
                <a:uLnTx/>
                <a:uFillTx/>
                <a:latin typeface="Calibri"/>
                <a:cs typeface="Calibri"/>
              </a:rPr>
              <a:t>complexo</a:t>
            </a:r>
            <a:r>
              <a:rPr kumimoji="0" lang="en-US" sz="1200" b="1" i="1" u="none" strike="noStrike" kern="1200" cap="none" spc="0" normalizeH="0" baseline="0" noProof="0" dirty="0">
                <a:ln>
                  <a:noFill/>
                </a:ln>
                <a:solidFill>
                  <a:srgbClr val="000000"/>
                </a:solidFill>
                <a:effectLst/>
                <a:uLnTx/>
                <a:uFillTx/>
                <a:latin typeface="Calibri"/>
                <a:cs typeface="Calibri"/>
              </a:rPr>
              <a:t> e </a:t>
            </a:r>
            <a:r>
              <a:rPr kumimoji="0" lang="en-US" sz="1200" b="1" i="1" u="none" strike="noStrike" kern="1200" cap="none" spc="0" normalizeH="0" baseline="0" noProof="0" dirty="0" err="1">
                <a:ln>
                  <a:noFill/>
                </a:ln>
                <a:solidFill>
                  <a:srgbClr val="000000"/>
                </a:solidFill>
                <a:effectLst/>
                <a:uLnTx/>
                <a:uFillTx/>
                <a:latin typeface="Calibri"/>
                <a:cs typeface="Calibri"/>
              </a:rPr>
              <a:t>dinâmico</a:t>
            </a:r>
            <a:r>
              <a:rPr kumimoji="0" lang="en-US" sz="1200" b="1" i="1" u="none" strike="noStrike" kern="1200" cap="none" spc="0" normalizeH="0" baseline="0" noProof="0" dirty="0">
                <a:ln>
                  <a:noFill/>
                </a:ln>
                <a:solidFill>
                  <a:srgbClr val="000000"/>
                </a:solidFill>
                <a:effectLst/>
                <a:uLnTx/>
                <a:uFillTx/>
                <a:latin typeface="Calibri"/>
                <a:cs typeface="Calibri"/>
              </a:rPr>
              <a:t>, e </a:t>
            </a:r>
            <a:r>
              <a:rPr kumimoji="0" lang="en-US" sz="1200" b="1" i="1" u="none" strike="noStrike" kern="1200" cap="none" spc="0" normalizeH="0" baseline="0" noProof="0" dirty="0" err="1">
                <a:ln>
                  <a:noFill/>
                </a:ln>
                <a:solidFill>
                  <a:srgbClr val="000000"/>
                </a:solidFill>
                <a:effectLst/>
                <a:uLnTx/>
                <a:uFillTx/>
                <a:latin typeface="Calibri"/>
                <a:cs typeface="Calibri"/>
              </a:rPr>
              <a:t>tentar</a:t>
            </a:r>
            <a:r>
              <a:rPr kumimoji="0" lang="en-US" sz="1200" b="1" i="1" u="none" strike="noStrike" kern="1200" cap="none" spc="0" normalizeH="0" baseline="0" noProof="0" dirty="0">
                <a:ln>
                  <a:noFill/>
                </a:ln>
                <a:solidFill>
                  <a:srgbClr val="000000"/>
                </a:solidFill>
                <a:effectLst/>
                <a:uLnTx/>
                <a:uFillTx/>
                <a:latin typeface="Calibri"/>
                <a:cs typeface="Calibri"/>
              </a:rPr>
              <a:t> </a:t>
            </a:r>
            <a:r>
              <a:rPr kumimoji="0" lang="en-US" sz="1200" b="1" i="1" u="none" strike="noStrike" kern="1200" cap="none" spc="0" normalizeH="0" baseline="0" noProof="0" dirty="0" err="1">
                <a:ln>
                  <a:noFill/>
                </a:ln>
                <a:solidFill>
                  <a:srgbClr val="000000"/>
                </a:solidFill>
                <a:effectLst/>
                <a:uLnTx/>
                <a:uFillTx/>
                <a:latin typeface="Calibri"/>
                <a:cs typeface="Calibri"/>
              </a:rPr>
              <a:t>aumentar</a:t>
            </a:r>
            <a:r>
              <a:rPr kumimoji="0" lang="en-US" sz="1200" b="1" i="1" u="none" strike="noStrike" kern="1200" cap="none" spc="0" normalizeH="0" baseline="0" noProof="0" dirty="0">
                <a:ln>
                  <a:noFill/>
                </a:ln>
                <a:solidFill>
                  <a:srgbClr val="000000"/>
                </a:solidFill>
                <a:effectLst/>
                <a:uLnTx/>
                <a:uFillTx/>
                <a:latin typeface="Calibri"/>
                <a:cs typeface="Calibri"/>
              </a:rPr>
              <a:t> a </a:t>
            </a:r>
            <a:r>
              <a:rPr kumimoji="0" lang="en-US" sz="1200" b="1" i="1" u="none" strike="noStrike" kern="1200" cap="none" spc="0" normalizeH="0" baseline="0" noProof="0" dirty="0" err="1">
                <a:ln>
                  <a:noFill/>
                </a:ln>
                <a:solidFill>
                  <a:srgbClr val="000000"/>
                </a:solidFill>
                <a:effectLst/>
                <a:uLnTx/>
                <a:uFillTx/>
                <a:latin typeface="Calibri"/>
                <a:cs typeface="Calibri"/>
              </a:rPr>
              <a:t>consciência</a:t>
            </a:r>
            <a:r>
              <a:rPr kumimoji="0" lang="en-US" sz="1200" b="1" i="1" u="none" strike="noStrike" kern="1200" cap="none" spc="0" normalizeH="0" baseline="0" noProof="0" dirty="0">
                <a:ln>
                  <a:noFill/>
                </a:ln>
                <a:solidFill>
                  <a:srgbClr val="000000"/>
                </a:solidFill>
                <a:effectLst/>
                <a:uLnTx/>
                <a:uFillTx/>
                <a:latin typeface="Calibri"/>
                <a:cs typeface="Calibri"/>
              </a:rPr>
              <a:t> do </a:t>
            </a:r>
            <a:r>
              <a:rPr kumimoji="0" lang="en-US" sz="1200" b="1" i="1" u="none" strike="noStrike" kern="1200" cap="none" spc="0" normalizeH="0" baseline="0" noProof="0" dirty="0" err="1">
                <a:ln>
                  <a:noFill/>
                </a:ln>
                <a:solidFill>
                  <a:srgbClr val="000000"/>
                </a:solidFill>
                <a:effectLst/>
                <a:uLnTx/>
                <a:uFillTx/>
                <a:latin typeface="Calibri"/>
                <a:cs typeface="Calibri"/>
              </a:rPr>
              <a:t>educando</a:t>
            </a:r>
            <a:r>
              <a:rPr kumimoji="0" lang="en-US" sz="1200" b="1" i="1" u="none" strike="noStrike" kern="1200" cap="none" spc="0" normalizeH="0" baseline="0" noProof="0" dirty="0">
                <a:ln>
                  <a:noFill/>
                </a:ln>
                <a:solidFill>
                  <a:srgbClr val="000000"/>
                </a:solidFill>
                <a:effectLst/>
                <a:uLnTx/>
                <a:uFillTx/>
                <a:latin typeface="Calibri"/>
                <a:cs typeface="Calibri"/>
              </a:rPr>
              <a:t> </a:t>
            </a:r>
            <a:r>
              <a:rPr kumimoji="0" lang="en-US" sz="1200" b="1" i="1" u="none" strike="noStrike" kern="1200" cap="none" spc="0" normalizeH="0" baseline="0" noProof="0" dirty="0" err="1">
                <a:ln>
                  <a:noFill/>
                </a:ln>
                <a:solidFill>
                  <a:srgbClr val="000000"/>
                </a:solidFill>
                <a:effectLst/>
                <a:uLnTx/>
                <a:uFillTx/>
                <a:latin typeface="Calibri"/>
                <a:cs typeface="Calibri"/>
              </a:rPr>
              <a:t>sobre</a:t>
            </a:r>
            <a:r>
              <a:rPr kumimoji="0" lang="en-US" sz="1200" b="1" i="1" u="none" strike="noStrike" kern="1200" cap="none" spc="0" normalizeH="0" baseline="0" noProof="0" dirty="0">
                <a:ln>
                  <a:noFill/>
                </a:ln>
                <a:solidFill>
                  <a:srgbClr val="000000"/>
                </a:solidFill>
                <a:effectLst/>
                <a:uLnTx/>
                <a:uFillTx/>
                <a:latin typeface="Calibri"/>
                <a:cs typeface="Calibri"/>
              </a:rPr>
              <a:t> </a:t>
            </a:r>
            <a:r>
              <a:rPr kumimoji="0" lang="en-US" sz="1200" b="1" i="1" u="none" strike="noStrike" kern="1200" cap="none" spc="0" normalizeH="0" baseline="0" noProof="0" dirty="0" err="1">
                <a:ln>
                  <a:noFill/>
                </a:ln>
                <a:solidFill>
                  <a:srgbClr val="000000"/>
                </a:solidFill>
                <a:effectLst/>
                <a:uLnTx/>
                <a:uFillTx/>
                <a:latin typeface="Calibri"/>
                <a:cs typeface="Calibri"/>
              </a:rPr>
              <a:t>os</a:t>
            </a:r>
            <a:r>
              <a:rPr kumimoji="0" lang="en-US" sz="1200" b="1" i="1" u="none" strike="noStrike" kern="1200" cap="none" spc="0" normalizeH="0" baseline="0" noProof="0" dirty="0">
                <a:ln>
                  <a:noFill/>
                </a:ln>
                <a:solidFill>
                  <a:srgbClr val="000000"/>
                </a:solidFill>
                <a:effectLst/>
                <a:uLnTx/>
                <a:uFillTx/>
                <a:latin typeface="Calibri"/>
                <a:cs typeface="Calibri"/>
              </a:rPr>
              <a:t> </a:t>
            </a:r>
            <a:r>
              <a:rPr kumimoji="0" lang="en-US" sz="1200" b="1" i="1" u="none" strike="noStrike" kern="1200" cap="none" spc="0" normalizeH="0" baseline="0" noProof="0" dirty="0" err="1">
                <a:ln>
                  <a:noFill/>
                </a:ln>
                <a:solidFill>
                  <a:srgbClr val="000000"/>
                </a:solidFill>
                <a:effectLst/>
                <a:uLnTx/>
                <a:uFillTx/>
                <a:latin typeface="Calibri"/>
                <a:cs typeface="Calibri"/>
              </a:rPr>
              <a:t>papéis</a:t>
            </a:r>
            <a:r>
              <a:rPr kumimoji="0" lang="en-US" sz="1200" b="1" i="1" u="none" strike="noStrike" kern="1200" cap="none" spc="0" normalizeH="0" baseline="0" noProof="0" dirty="0">
                <a:ln>
                  <a:noFill/>
                </a:ln>
                <a:solidFill>
                  <a:srgbClr val="000000"/>
                </a:solidFill>
                <a:effectLst/>
                <a:uLnTx/>
                <a:uFillTx/>
                <a:latin typeface="Calibri"/>
                <a:cs typeface="Calibri"/>
              </a:rPr>
              <a:t> que as </a:t>
            </a:r>
            <a:r>
              <a:rPr kumimoji="0" lang="en-US" sz="1200" b="1" i="1" u="none" strike="noStrike" kern="1200" cap="none" spc="0" normalizeH="0" baseline="0" noProof="0" dirty="0" err="1">
                <a:ln>
                  <a:noFill/>
                </a:ln>
                <a:solidFill>
                  <a:srgbClr val="000000"/>
                </a:solidFill>
                <a:effectLst/>
                <a:uLnTx/>
                <a:uFillTx/>
                <a:latin typeface="Calibri"/>
                <a:cs typeface="Calibri"/>
              </a:rPr>
              <a:t>partes</a:t>
            </a:r>
            <a:r>
              <a:rPr kumimoji="0" lang="en-US" sz="1200" b="1" i="1" u="none" strike="noStrike" kern="1200" cap="none" spc="0" normalizeH="0" baseline="0" noProof="0" dirty="0">
                <a:ln>
                  <a:noFill/>
                </a:ln>
                <a:solidFill>
                  <a:srgbClr val="000000"/>
                </a:solidFill>
                <a:effectLst/>
                <a:uLnTx/>
                <a:uFillTx/>
                <a:latin typeface="Calibri"/>
                <a:cs typeface="Calibri"/>
              </a:rPr>
              <a:t> </a:t>
            </a:r>
            <a:r>
              <a:rPr kumimoji="0" lang="en-US" sz="1200" b="1" i="1" u="none" strike="noStrike" kern="1200" cap="none" spc="0" normalizeH="0" baseline="0" noProof="0" dirty="0" err="1">
                <a:ln>
                  <a:noFill/>
                </a:ln>
                <a:solidFill>
                  <a:srgbClr val="000000"/>
                </a:solidFill>
                <a:effectLst/>
                <a:uLnTx/>
                <a:uFillTx/>
                <a:latin typeface="Calibri"/>
                <a:cs typeface="Calibri"/>
              </a:rPr>
              <a:t>interessadas</a:t>
            </a:r>
            <a:r>
              <a:rPr kumimoji="0" lang="en-US" sz="1200" b="1" i="1" u="none" strike="noStrike" kern="1200" cap="none" spc="0" normalizeH="0" baseline="0" noProof="0" dirty="0">
                <a:ln>
                  <a:noFill/>
                </a:ln>
                <a:solidFill>
                  <a:srgbClr val="000000"/>
                </a:solidFill>
                <a:effectLst/>
                <a:uLnTx/>
                <a:uFillTx/>
                <a:latin typeface="Calibri"/>
                <a:cs typeface="Calibri"/>
              </a:rPr>
              <a:t>, </a:t>
            </a:r>
            <a:r>
              <a:rPr kumimoji="0" lang="en-US" sz="1200" b="1" i="1" u="none" strike="noStrike" kern="1200" cap="none" spc="0" normalizeH="0" baseline="0" noProof="0" dirty="0" err="1">
                <a:ln>
                  <a:noFill/>
                </a:ln>
                <a:solidFill>
                  <a:srgbClr val="000000"/>
                </a:solidFill>
                <a:effectLst/>
                <a:uLnTx/>
                <a:uFillTx/>
                <a:latin typeface="Calibri"/>
                <a:cs typeface="Calibri"/>
              </a:rPr>
              <a:t>direta</a:t>
            </a:r>
            <a:r>
              <a:rPr kumimoji="0" lang="en-US" sz="1200" b="1" i="1" u="none" strike="noStrike" kern="1200" cap="none" spc="0" normalizeH="0" baseline="0" noProof="0" dirty="0">
                <a:ln>
                  <a:noFill/>
                </a:ln>
                <a:solidFill>
                  <a:srgbClr val="000000"/>
                </a:solidFill>
                <a:effectLst/>
                <a:uLnTx/>
                <a:uFillTx/>
                <a:latin typeface="Calibri"/>
                <a:cs typeface="Calibri"/>
              </a:rPr>
              <a:t> </a:t>
            </a:r>
            <a:r>
              <a:rPr kumimoji="0" lang="en-US" sz="1200" b="1" i="1" u="none" strike="noStrike" kern="1200" cap="none" spc="0" normalizeH="0" baseline="0" noProof="0" dirty="0" err="1">
                <a:ln>
                  <a:noFill/>
                </a:ln>
                <a:solidFill>
                  <a:srgbClr val="000000"/>
                </a:solidFill>
                <a:effectLst/>
                <a:uLnTx/>
                <a:uFillTx/>
                <a:latin typeface="Calibri"/>
                <a:cs typeface="Calibri"/>
              </a:rPr>
              <a:t>ou</a:t>
            </a:r>
            <a:r>
              <a:rPr kumimoji="0" lang="en-US" sz="1200" b="1" i="1" u="none" strike="noStrike" kern="1200" cap="none" spc="0" normalizeH="0" baseline="0" noProof="0" dirty="0">
                <a:ln>
                  <a:noFill/>
                </a:ln>
                <a:solidFill>
                  <a:srgbClr val="000000"/>
                </a:solidFill>
                <a:effectLst/>
                <a:uLnTx/>
                <a:uFillTx/>
                <a:latin typeface="Calibri"/>
                <a:cs typeface="Calibri"/>
              </a:rPr>
              <a:t> </a:t>
            </a:r>
            <a:r>
              <a:rPr kumimoji="0" lang="en-US" sz="1200" b="1" i="1" u="none" strike="noStrike" kern="1200" cap="none" spc="0" normalizeH="0" baseline="0" noProof="0" dirty="0" err="1">
                <a:ln>
                  <a:noFill/>
                </a:ln>
                <a:solidFill>
                  <a:srgbClr val="000000"/>
                </a:solidFill>
                <a:effectLst/>
                <a:uLnTx/>
                <a:uFillTx/>
                <a:latin typeface="Calibri"/>
                <a:cs typeface="Calibri"/>
              </a:rPr>
              <a:t>indiretamente</a:t>
            </a:r>
            <a:r>
              <a:rPr kumimoji="0" lang="en-US" sz="1200" b="1" i="1" u="none" strike="noStrike" kern="1200" cap="none" spc="0" normalizeH="0" baseline="0" noProof="0" dirty="0">
                <a:ln>
                  <a:noFill/>
                </a:ln>
                <a:solidFill>
                  <a:srgbClr val="000000"/>
                </a:solidFill>
                <a:effectLst/>
                <a:uLnTx/>
                <a:uFillTx/>
                <a:latin typeface="Calibri"/>
                <a:cs typeface="Calibri"/>
              </a:rPr>
              <a:t>, </a:t>
            </a:r>
            <a:r>
              <a:rPr kumimoji="0" lang="en-US" sz="1200" b="1" i="1" u="none" strike="noStrike" kern="1200" cap="none" spc="0" normalizeH="0" baseline="0" noProof="0" dirty="0" err="1">
                <a:ln>
                  <a:noFill/>
                </a:ln>
                <a:solidFill>
                  <a:srgbClr val="000000"/>
                </a:solidFill>
                <a:effectLst/>
                <a:uLnTx/>
                <a:uFillTx/>
                <a:latin typeface="Calibri"/>
                <a:cs typeface="Calibri"/>
              </a:rPr>
              <a:t>incluídas</a:t>
            </a:r>
            <a:r>
              <a:rPr kumimoji="0" lang="en-US" sz="1200" b="1" i="1" u="none" strike="noStrike" kern="1200" cap="none" spc="0" normalizeH="0" baseline="0" noProof="0" dirty="0">
                <a:ln>
                  <a:noFill/>
                </a:ln>
                <a:solidFill>
                  <a:srgbClr val="000000"/>
                </a:solidFill>
                <a:effectLst/>
                <a:uLnTx/>
                <a:uFillTx/>
                <a:latin typeface="Calibri"/>
                <a:cs typeface="Calibri"/>
              </a:rPr>
              <a:t> </a:t>
            </a:r>
            <a:r>
              <a:rPr kumimoji="0" lang="en-US" sz="1200" b="1" i="1" u="none" strike="noStrike" kern="1200" cap="none" spc="0" normalizeH="0" baseline="0" noProof="0" dirty="0" err="1">
                <a:ln>
                  <a:noFill/>
                </a:ln>
                <a:solidFill>
                  <a:srgbClr val="000000"/>
                </a:solidFill>
                <a:effectLst/>
                <a:uLnTx/>
                <a:uFillTx/>
                <a:latin typeface="Calibri"/>
                <a:cs typeface="Calibri"/>
              </a:rPr>
              <a:t>na</a:t>
            </a:r>
            <a:r>
              <a:rPr kumimoji="0" lang="en-US" sz="1200" b="1" i="1" u="none" strike="noStrike" kern="1200" cap="none" spc="0" normalizeH="0" baseline="0" noProof="0" dirty="0">
                <a:ln>
                  <a:noFill/>
                </a:ln>
                <a:solidFill>
                  <a:srgbClr val="000000"/>
                </a:solidFill>
                <a:effectLst/>
                <a:uLnTx/>
                <a:uFillTx/>
                <a:latin typeface="Calibri"/>
                <a:cs typeface="Calibri"/>
              </a:rPr>
              <a:t> </a:t>
            </a:r>
            <a:r>
              <a:rPr kumimoji="0" lang="en-US" sz="1200" b="1" i="1" u="none" strike="noStrike" kern="1200" cap="none" spc="0" normalizeH="0" baseline="0" noProof="0" dirty="0" err="1">
                <a:ln>
                  <a:noFill/>
                </a:ln>
                <a:solidFill>
                  <a:srgbClr val="000000"/>
                </a:solidFill>
                <a:effectLst/>
                <a:uLnTx/>
                <a:uFillTx/>
                <a:latin typeface="Calibri"/>
                <a:cs typeface="Calibri"/>
              </a:rPr>
              <a:t>formulação</a:t>
            </a:r>
            <a:r>
              <a:rPr kumimoji="0" lang="en-US" sz="1200" b="1" i="1" u="none" strike="noStrike" kern="1200" cap="none" spc="0" normalizeH="0" baseline="0" noProof="0" dirty="0">
                <a:ln>
                  <a:noFill/>
                </a:ln>
                <a:solidFill>
                  <a:srgbClr val="000000"/>
                </a:solidFill>
                <a:effectLst/>
                <a:uLnTx/>
                <a:uFillTx/>
                <a:latin typeface="Calibri"/>
                <a:cs typeface="Calibri"/>
              </a:rPr>
              <a:t> de </a:t>
            </a:r>
            <a:r>
              <a:rPr kumimoji="0" lang="en-US" sz="1200" b="1" i="1" u="none" strike="noStrike" kern="1200" cap="none" spc="0" normalizeH="0" baseline="0" noProof="0" dirty="0" err="1">
                <a:ln>
                  <a:noFill/>
                </a:ln>
                <a:solidFill>
                  <a:srgbClr val="000000"/>
                </a:solidFill>
                <a:effectLst/>
                <a:uLnTx/>
                <a:uFillTx/>
                <a:latin typeface="Calibri"/>
                <a:cs typeface="Calibri"/>
              </a:rPr>
              <a:t>políticas</a:t>
            </a:r>
            <a:r>
              <a:rPr kumimoji="0" lang="en-US" sz="1200" b="1" i="1" u="none" strike="noStrike" kern="1200" cap="none" spc="0" normalizeH="0" baseline="0" noProof="0" dirty="0">
                <a:ln>
                  <a:noFill/>
                </a:ln>
                <a:solidFill>
                  <a:srgbClr val="000000"/>
                </a:solidFill>
                <a:effectLst/>
                <a:uLnTx/>
                <a:uFillTx/>
                <a:latin typeface="Calibri"/>
                <a:cs typeface="Calibri"/>
              </a:rPr>
              <a:t>, </a:t>
            </a:r>
            <a:r>
              <a:rPr kumimoji="0" lang="en-US" sz="1200" b="1" i="1" u="none" strike="noStrike" kern="1200" cap="none" spc="0" normalizeH="0" baseline="0" noProof="0" dirty="0" err="1">
                <a:ln>
                  <a:noFill/>
                </a:ln>
                <a:solidFill>
                  <a:srgbClr val="000000"/>
                </a:solidFill>
                <a:effectLst/>
                <a:uLnTx/>
                <a:uFillTx/>
                <a:latin typeface="Calibri"/>
                <a:cs typeface="Calibri"/>
              </a:rPr>
              <a:t>como</a:t>
            </a:r>
            <a:r>
              <a:rPr kumimoji="0" lang="en-US" sz="1200" b="1" i="1" u="none" strike="noStrike" kern="1200" cap="none" spc="0" normalizeH="0" baseline="0" noProof="0" dirty="0">
                <a:ln>
                  <a:noFill/>
                </a:ln>
                <a:solidFill>
                  <a:srgbClr val="000000"/>
                </a:solidFill>
                <a:effectLst/>
                <a:uLnTx/>
                <a:uFillTx/>
                <a:latin typeface="Calibri"/>
                <a:cs typeface="Calibri"/>
              </a:rPr>
              <a:t> o </a:t>
            </a:r>
            <a:r>
              <a:rPr kumimoji="0" lang="en-US" sz="1200" b="1" i="1" u="none" strike="noStrike" kern="1200" cap="none" spc="0" normalizeH="0" baseline="0" noProof="0" dirty="0" err="1">
                <a:ln>
                  <a:noFill/>
                </a:ln>
                <a:solidFill>
                  <a:srgbClr val="000000"/>
                </a:solidFill>
                <a:effectLst/>
                <a:uLnTx/>
                <a:uFillTx/>
                <a:latin typeface="Calibri"/>
                <a:cs typeface="Calibri"/>
              </a:rPr>
              <a:t>governo</a:t>
            </a:r>
            <a:r>
              <a:rPr kumimoji="0" lang="en-US" sz="1200" b="1" i="1" u="none" strike="noStrike" kern="1200" cap="none" spc="0" normalizeH="0" baseline="0" noProof="0" dirty="0">
                <a:ln>
                  <a:noFill/>
                </a:ln>
                <a:solidFill>
                  <a:srgbClr val="000000"/>
                </a:solidFill>
                <a:effectLst/>
                <a:uLnTx/>
                <a:uFillTx/>
                <a:latin typeface="Calibri"/>
                <a:cs typeface="Calibri"/>
              </a:rPr>
              <a:t>, </a:t>
            </a:r>
            <a:r>
              <a:rPr kumimoji="0" lang="en-US" sz="1200" b="1" i="1" u="none" strike="noStrike" kern="1200" cap="none" spc="0" normalizeH="0" baseline="0" noProof="0" dirty="0" err="1">
                <a:ln>
                  <a:noFill/>
                </a:ln>
                <a:solidFill>
                  <a:srgbClr val="000000"/>
                </a:solidFill>
                <a:effectLst/>
                <a:uLnTx/>
                <a:uFillTx/>
                <a:latin typeface="Calibri"/>
                <a:cs typeface="Calibri"/>
              </a:rPr>
              <a:t>consumidor</a:t>
            </a:r>
            <a:r>
              <a:rPr kumimoji="0" lang="en-US" sz="1200" b="1" i="1" u="none" strike="noStrike" kern="1200" cap="none" spc="0" normalizeH="0" baseline="0" noProof="0" dirty="0">
                <a:ln>
                  <a:noFill/>
                </a:ln>
                <a:solidFill>
                  <a:srgbClr val="000000"/>
                </a:solidFill>
                <a:effectLst/>
                <a:uLnTx/>
                <a:uFillTx/>
                <a:latin typeface="Calibri"/>
                <a:cs typeface="Calibri"/>
              </a:rPr>
              <a:t>, </a:t>
            </a:r>
            <a:r>
              <a:rPr kumimoji="0" lang="en-US" sz="1200" b="1" i="1" u="none" strike="noStrike" kern="1200" cap="none" spc="0" normalizeH="0" baseline="0" noProof="0" dirty="0" err="1">
                <a:ln>
                  <a:noFill/>
                </a:ln>
                <a:solidFill>
                  <a:srgbClr val="000000"/>
                </a:solidFill>
                <a:effectLst/>
                <a:uLnTx/>
                <a:uFillTx/>
                <a:latin typeface="Calibri"/>
                <a:cs typeface="Calibri"/>
              </a:rPr>
              <a:t>agricultor</a:t>
            </a:r>
            <a:r>
              <a:rPr kumimoji="0" lang="en-US" sz="1200" b="1" i="1" u="none" strike="noStrike" kern="1200" cap="none" spc="0" normalizeH="0" baseline="0" noProof="0" dirty="0">
                <a:ln>
                  <a:noFill/>
                </a:ln>
                <a:solidFill>
                  <a:srgbClr val="000000"/>
                </a:solidFill>
                <a:effectLst/>
                <a:uLnTx/>
                <a:uFillTx/>
                <a:latin typeface="Calibri"/>
                <a:cs typeface="Calibri"/>
              </a:rPr>
              <a:t>, </a:t>
            </a:r>
            <a:r>
              <a:rPr kumimoji="0" lang="en-US" sz="1200" b="1" i="1" u="none" strike="noStrike" kern="1200" cap="none" spc="0" normalizeH="0" baseline="0" noProof="0" dirty="0" err="1">
                <a:ln>
                  <a:noFill/>
                </a:ln>
                <a:solidFill>
                  <a:srgbClr val="000000"/>
                </a:solidFill>
                <a:effectLst/>
                <a:uLnTx/>
                <a:uFillTx/>
                <a:latin typeface="Calibri"/>
                <a:cs typeface="Calibri"/>
              </a:rPr>
              <a:t>produtores</a:t>
            </a:r>
            <a:r>
              <a:rPr kumimoji="0" lang="en-US" sz="1200" b="1" i="1" u="none" strike="noStrike" kern="1200" cap="none" spc="0" normalizeH="0" baseline="0" noProof="0" dirty="0">
                <a:ln>
                  <a:noFill/>
                </a:ln>
                <a:solidFill>
                  <a:srgbClr val="000000"/>
                </a:solidFill>
                <a:effectLst/>
                <a:uLnTx/>
                <a:uFillTx/>
                <a:latin typeface="Calibri"/>
                <a:cs typeface="Calibri"/>
              </a:rPr>
              <a:t> e </a:t>
            </a:r>
            <a:r>
              <a:rPr kumimoji="0" lang="en-US" sz="1200" b="1" i="1" u="none" strike="noStrike" kern="1200" cap="none" spc="0" normalizeH="0" baseline="0" noProof="0" dirty="0" err="1">
                <a:ln>
                  <a:noFill/>
                </a:ln>
                <a:solidFill>
                  <a:srgbClr val="000000"/>
                </a:solidFill>
                <a:effectLst/>
                <a:uLnTx/>
                <a:uFillTx/>
                <a:latin typeface="Calibri"/>
                <a:cs typeface="Calibri"/>
              </a:rPr>
              <a:t>distribuidores</a:t>
            </a:r>
            <a:r>
              <a:rPr kumimoji="0" lang="en-US" sz="1200" b="1" i="1" u="none" strike="noStrike" kern="1200" cap="none" spc="0" normalizeH="0" baseline="0" noProof="0" dirty="0">
                <a:ln>
                  <a:noFill/>
                </a:ln>
                <a:solidFill>
                  <a:srgbClr val="000000"/>
                </a:solidFill>
                <a:effectLst/>
                <a:uLnTx/>
                <a:uFillTx/>
                <a:latin typeface="Calibri"/>
                <a:cs typeface="Calibri"/>
              </a:rPr>
              <a:t>, </a:t>
            </a:r>
            <a:r>
              <a:rPr kumimoji="0" lang="en-US" sz="1200" b="1" i="1" u="none" strike="noStrike" kern="1200" cap="none" spc="0" normalizeH="0" baseline="0" noProof="0" dirty="0" err="1">
                <a:ln>
                  <a:noFill/>
                </a:ln>
                <a:solidFill>
                  <a:srgbClr val="000000"/>
                </a:solidFill>
                <a:effectLst/>
                <a:uLnTx/>
                <a:uFillTx/>
                <a:latin typeface="Calibri"/>
                <a:cs typeface="Calibri"/>
              </a:rPr>
              <a:t>têm</a:t>
            </a:r>
            <a:r>
              <a:rPr kumimoji="0" lang="en-US" sz="1200" b="1" i="1" u="none" strike="noStrike" kern="1200" cap="none" spc="0" normalizeH="0" baseline="0" noProof="0" dirty="0">
                <a:ln>
                  <a:noFill/>
                </a:ln>
                <a:solidFill>
                  <a:srgbClr val="000000"/>
                </a:solidFill>
                <a:effectLst/>
                <a:uLnTx/>
                <a:uFillTx/>
                <a:latin typeface="Calibri"/>
                <a:cs typeface="Calibri"/>
              </a:rPr>
              <a:t> </a:t>
            </a:r>
            <a:r>
              <a:rPr kumimoji="0" lang="en-US" sz="1200" b="1" i="1" u="none" strike="noStrike" kern="1200" cap="none" spc="0" normalizeH="0" baseline="0" noProof="0" dirty="0" err="1">
                <a:ln>
                  <a:noFill/>
                </a:ln>
                <a:solidFill>
                  <a:srgbClr val="000000"/>
                </a:solidFill>
                <a:effectLst/>
                <a:uLnTx/>
                <a:uFillTx/>
                <a:latin typeface="Calibri"/>
                <a:cs typeface="Calibri"/>
              </a:rPr>
              <a:t>nesse</a:t>
            </a:r>
            <a:r>
              <a:rPr kumimoji="0" lang="en-US" sz="1200" b="1" i="1" u="none" strike="noStrike" kern="1200" cap="none" spc="0" normalizeH="0" baseline="0" noProof="0" dirty="0">
                <a:ln>
                  <a:noFill/>
                </a:ln>
                <a:solidFill>
                  <a:srgbClr val="000000"/>
                </a:solidFill>
                <a:effectLst/>
                <a:uLnTx/>
                <a:uFillTx/>
                <a:latin typeface="Calibri"/>
                <a:cs typeface="Calibri"/>
              </a:rPr>
              <a:t> </a:t>
            </a:r>
            <a:r>
              <a:rPr kumimoji="0" lang="en-US" sz="1200" b="1" i="1" u="none" strike="noStrike" kern="1200" cap="none" spc="0" normalizeH="0" baseline="0" noProof="0" dirty="0" err="1">
                <a:ln>
                  <a:noFill/>
                </a:ln>
                <a:solidFill>
                  <a:srgbClr val="000000"/>
                </a:solidFill>
                <a:effectLst/>
                <a:uLnTx/>
                <a:uFillTx/>
                <a:latin typeface="Calibri"/>
                <a:cs typeface="Calibri"/>
              </a:rPr>
              <a:t>sistema</a:t>
            </a:r>
            <a:r>
              <a:rPr kumimoji="0" lang="en-US" sz="1200" b="1" i="1" u="none" strike="noStrike" kern="1200" cap="none" spc="0" normalizeH="0" baseline="0" noProof="0" dirty="0">
                <a:ln>
                  <a:noFill/>
                </a:ln>
                <a:solidFill>
                  <a:srgbClr val="000000"/>
                </a:solidFill>
                <a:effectLst/>
                <a:uLnTx/>
                <a:uFillTx/>
                <a:latin typeface="Calibri"/>
                <a:cs typeface="Calibri"/>
              </a:rPr>
              <a:t>.</a:t>
            </a:r>
            <a:endParaRPr lang="en-US" sz="1200" b="1" i="1" u="none" strike="noStrike" kern="1200" cap="none" spc="0" normalizeH="0" baseline="0" noProof="0" dirty="0">
              <a:ln>
                <a:noFill/>
              </a:ln>
              <a:solidFill>
                <a:srgbClr val="000000"/>
              </a:solidFill>
              <a:effectLst/>
              <a:uLnTx/>
              <a:uFillTx/>
              <a:latin typeface="Calibri"/>
              <a:cs typeface="Calibri"/>
            </a:endParaRPr>
          </a:p>
          <a:p>
            <a:pPr marL="0" marR="0" lvl="0" indent="0"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a:defRPr/>
            </a:pPr>
            <a:r>
              <a:rPr kumimoji="0" lang="en-US" sz="1200" b="0" i="0" u="none" strike="noStrike" kern="1200" cap="none" spc="0" normalizeH="0" baseline="0" noProof="0" dirty="0">
                <a:ln>
                  <a:noFill/>
                </a:ln>
                <a:solidFill>
                  <a:srgbClr val="000000"/>
                </a:solidFill>
                <a:effectLst/>
                <a:uLnTx/>
                <a:uFillTx/>
                <a:latin typeface="Calibri"/>
                <a:cs typeface="Calibri"/>
              </a:rPr>
              <a:t>Para </a:t>
            </a:r>
            <a:r>
              <a:rPr kumimoji="0" lang="en-US" sz="1200" b="0" i="0" u="none" strike="noStrike" kern="1200" cap="none" spc="0" normalizeH="0" baseline="0" noProof="0" dirty="0" err="1">
                <a:ln>
                  <a:noFill/>
                </a:ln>
                <a:solidFill>
                  <a:srgbClr val="000000"/>
                </a:solidFill>
                <a:effectLst/>
                <a:uLnTx/>
                <a:uFillTx/>
                <a:latin typeface="Calibri"/>
                <a:cs typeface="Calibri"/>
              </a:rPr>
              <a:t>compreender</a:t>
            </a:r>
            <a:r>
              <a:rPr kumimoji="0" lang="en-US" sz="1200" b="0" i="0" u="none" strike="noStrike" kern="1200" cap="none" spc="0" normalizeH="0" baseline="0" noProof="0" dirty="0">
                <a:ln>
                  <a:noFill/>
                </a:ln>
                <a:solidFill>
                  <a:srgbClr val="000000"/>
                </a:solidFill>
                <a:effectLst/>
                <a:uLnTx/>
                <a:uFillTx/>
                <a:latin typeface="Calibri"/>
                <a:cs typeface="Calibri"/>
              </a:rPr>
              <a:t> a </a:t>
            </a:r>
            <a:r>
              <a:rPr kumimoji="0" lang="en-US" sz="1200" b="0" i="0" u="none" strike="noStrike" kern="1200" cap="none" spc="0" normalizeH="0" baseline="0" noProof="0" dirty="0" err="1">
                <a:ln>
                  <a:noFill/>
                </a:ln>
                <a:solidFill>
                  <a:srgbClr val="000000"/>
                </a:solidFill>
                <a:effectLst/>
                <a:uLnTx/>
                <a:uFillTx/>
                <a:latin typeface="Calibri"/>
                <a:cs typeface="Calibri"/>
              </a:rPr>
              <a:t>complexidade</a:t>
            </a:r>
            <a:r>
              <a:rPr kumimoji="0" lang="en-US" sz="1200" b="0" i="0" u="none" strike="noStrike" kern="1200" cap="none" spc="0" normalizeH="0" baseline="0" noProof="0" dirty="0">
                <a:ln>
                  <a:noFill/>
                </a:ln>
                <a:solidFill>
                  <a:srgbClr val="000000"/>
                </a:solidFill>
                <a:effectLst/>
                <a:uLnTx/>
                <a:uFillTx/>
                <a:latin typeface="Calibri"/>
                <a:cs typeface="Calibri"/>
              </a:rPr>
              <a:t> do </a:t>
            </a:r>
            <a:r>
              <a:rPr lang="en-US" sz="1200" dirty="0" err="1">
                <a:latin typeface="Calibri"/>
                <a:cs typeface="Calibri"/>
              </a:rPr>
              <a:t>sistema</a:t>
            </a:r>
            <a:r>
              <a:rPr lang="en-US" sz="1200" dirty="0">
                <a:latin typeface="Calibri"/>
                <a:cs typeface="Calibri"/>
              </a:rPr>
              <a:t> (</a:t>
            </a:r>
            <a:r>
              <a:rPr lang="en-US" sz="1200" dirty="0" err="1">
                <a:latin typeface="Calibri"/>
                <a:cs typeface="Calibri"/>
              </a:rPr>
              <a:t>Figura</a:t>
            </a:r>
            <a:r>
              <a:rPr lang="en-US" sz="1200" dirty="0">
                <a:latin typeface="Calibri"/>
                <a:cs typeface="Calibri"/>
              </a:rPr>
              <a:t> 1), </a:t>
            </a:r>
            <a:r>
              <a:rPr lang="en-US" sz="1200" dirty="0" err="1">
                <a:latin typeface="Calibri"/>
                <a:cs typeface="Calibri"/>
              </a:rPr>
              <a:t>durante</a:t>
            </a:r>
            <a:r>
              <a:rPr lang="en-US" sz="1200" dirty="0">
                <a:latin typeface="Calibri"/>
                <a:cs typeface="Calibri"/>
              </a:rPr>
              <a:t> o </a:t>
            </a:r>
            <a:r>
              <a:rPr lang="en-US" sz="1200" dirty="0" err="1">
                <a:latin typeface="Calibri"/>
                <a:cs typeface="Calibri"/>
              </a:rPr>
              <a:t>curso</a:t>
            </a:r>
            <a:r>
              <a:rPr lang="en-US" sz="1200" dirty="0">
                <a:latin typeface="Calibri"/>
                <a:cs typeface="Calibri"/>
              </a:rPr>
              <a:t> </a:t>
            </a:r>
            <a:r>
              <a:rPr lang="en-US" sz="1200" dirty="0" err="1">
                <a:latin typeface="Calibri"/>
                <a:cs typeface="Calibri"/>
              </a:rPr>
              <a:t>recomenda</a:t>
            </a:r>
            <a:r>
              <a:rPr lang="en-US" sz="1200" dirty="0">
                <a:latin typeface="Calibri"/>
                <a:cs typeface="Calibri"/>
              </a:rPr>
              <a:t>-se </a:t>
            </a:r>
            <a:r>
              <a:rPr kumimoji="0" lang="en-US" sz="1200" b="0" i="0" u="none" strike="noStrike" kern="1200" cap="none" spc="0" normalizeH="0" baseline="0" noProof="0" dirty="0">
                <a:ln>
                  <a:noFill/>
                </a:ln>
                <a:solidFill>
                  <a:srgbClr val="000000"/>
                </a:solidFill>
                <a:effectLst/>
                <a:uLnTx/>
                <a:uFillTx/>
                <a:latin typeface="Calibri"/>
                <a:cs typeface="Calibri"/>
              </a:rPr>
              <a:t>a </a:t>
            </a:r>
            <a:r>
              <a:rPr lang="en-US" sz="1200" dirty="0" err="1">
                <a:latin typeface="Calibri"/>
                <a:cs typeface="Calibri"/>
              </a:rPr>
              <a:t>realização</a:t>
            </a:r>
            <a:r>
              <a:rPr lang="en-US" sz="1200" dirty="0">
                <a:latin typeface="Calibri"/>
                <a:cs typeface="Calibri"/>
              </a:rPr>
              <a:t> de </a:t>
            </a:r>
            <a:r>
              <a:rPr lang="en-US" sz="1200" dirty="0" err="1">
                <a:latin typeface="Calibri"/>
                <a:cs typeface="Calibri"/>
              </a:rPr>
              <a:t>visitas</a:t>
            </a:r>
            <a:r>
              <a:rPr lang="en-US" sz="1200" dirty="0">
                <a:latin typeface="Calibri"/>
                <a:cs typeface="Calibri"/>
              </a:rPr>
              <a:t> de </a:t>
            </a:r>
            <a:r>
              <a:rPr lang="en-US" sz="1200" dirty="0" err="1">
                <a:latin typeface="Calibri"/>
                <a:cs typeface="Calibri"/>
              </a:rPr>
              <a:t>estudo</a:t>
            </a:r>
            <a:r>
              <a:rPr lang="en-US" sz="1200" dirty="0">
                <a:latin typeface="Calibri"/>
                <a:cs typeface="Calibri"/>
              </a:rPr>
              <a:t>, </a:t>
            </a:r>
            <a:r>
              <a:rPr lang="en-US" sz="1200" dirty="0" err="1">
                <a:latin typeface="Calibri"/>
                <a:cs typeface="Calibri"/>
              </a:rPr>
              <a:t>bem</a:t>
            </a:r>
            <a:r>
              <a:rPr lang="en-US" sz="1200" dirty="0">
                <a:latin typeface="Calibri"/>
                <a:cs typeface="Calibri"/>
              </a:rPr>
              <a:t> </a:t>
            </a:r>
            <a:r>
              <a:rPr lang="en-US" sz="1200" dirty="0" err="1">
                <a:latin typeface="Calibri"/>
                <a:cs typeface="Calibri"/>
              </a:rPr>
              <a:t>como</a:t>
            </a:r>
            <a:r>
              <a:rPr lang="en-US" sz="1200" dirty="0">
                <a:latin typeface="Calibri"/>
                <a:cs typeface="Calibri"/>
              </a:rPr>
              <a:t> </a:t>
            </a:r>
            <a:r>
              <a:rPr lang="en-US" sz="1200" dirty="0" err="1">
                <a:latin typeface="Calibri"/>
                <a:cs typeface="Calibri"/>
              </a:rPr>
              <a:t>proceder</a:t>
            </a:r>
            <a:r>
              <a:rPr lang="en-US" sz="1200" dirty="0">
                <a:latin typeface="Calibri"/>
                <a:cs typeface="Calibri"/>
              </a:rPr>
              <a:t> ao </a:t>
            </a:r>
            <a:r>
              <a:rPr lang="en-US" sz="1200" dirty="0" err="1">
                <a:latin typeface="Calibri"/>
                <a:cs typeface="Calibri"/>
              </a:rPr>
              <a:t>convite</a:t>
            </a:r>
            <a:r>
              <a:rPr lang="en-US" sz="1200" dirty="0">
                <a:latin typeface="Calibri"/>
                <a:cs typeface="Calibri"/>
              </a:rPr>
              <a:t> de </a:t>
            </a:r>
            <a:r>
              <a:rPr kumimoji="0" lang="en-US" sz="1200" b="0" i="0" u="none" strike="noStrike" kern="1200" cap="none" spc="0" normalizeH="0" baseline="0" noProof="0" dirty="0" err="1">
                <a:ln>
                  <a:noFill/>
                </a:ln>
                <a:solidFill>
                  <a:srgbClr val="000000"/>
                </a:solidFill>
                <a:effectLst/>
                <a:uLnTx/>
                <a:uFillTx/>
                <a:latin typeface="Calibri"/>
                <a:cs typeface="Calibri"/>
              </a:rPr>
              <a:t>oradores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externos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especialistas</a:t>
            </a:r>
            <a:r>
              <a:rPr kumimoji="0" lang="en-US" sz="1200" b="0" i="0" u="none" strike="noStrike" kern="1200" cap="none" spc="0" normalizeH="0" baseline="0" noProof="0" dirty="0">
                <a:ln>
                  <a:noFill/>
                </a:ln>
                <a:solidFill>
                  <a:srgbClr val="000000"/>
                </a:solidFill>
                <a:effectLst/>
                <a:uLnTx/>
                <a:uFillTx/>
                <a:latin typeface="Calibri"/>
                <a:cs typeface="Calibri"/>
              </a:rPr>
              <a:t>) que </a:t>
            </a:r>
            <a:r>
              <a:rPr kumimoji="0" lang="en-US" sz="1200" b="0" i="0" u="none" strike="noStrike" kern="1200" cap="none" spc="0" normalizeH="0" baseline="0" noProof="0" dirty="0" err="1">
                <a:ln>
                  <a:noFill/>
                </a:ln>
                <a:solidFill>
                  <a:srgbClr val="000000"/>
                </a:solidFill>
                <a:effectLst/>
                <a:uLnTx/>
                <a:uFillTx/>
                <a:latin typeface="Calibri"/>
                <a:cs typeface="Calibri"/>
              </a:rPr>
              <a:t>possam</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partilhar</a:t>
            </a:r>
            <a:r>
              <a:rPr kumimoji="0" lang="en-US" sz="1200" b="0" i="0" u="none" strike="noStrike" kern="1200" cap="none" spc="0" normalizeH="0" baseline="0" noProof="0" dirty="0">
                <a:ln>
                  <a:noFill/>
                </a:ln>
                <a:solidFill>
                  <a:srgbClr val="000000"/>
                </a:solidFill>
                <a:effectLst/>
                <a:uLnTx/>
                <a:uFillTx/>
                <a:latin typeface="Calibri"/>
                <a:cs typeface="Calibri"/>
              </a:rPr>
              <a:t> a </a:t>
            </a:r>
            <a:r>
              <a:rPr kumimoji="0" lang="en-US" sz="1200" b="0" i="0" u="none" strike="noStrike" kern="1200" cap="none" spc="0" normalizeH="0" baseline="0" noProof="0" dirty="0" err="1">
                <a:ln>
                  <a:noFill/>
                </a:ln>
                <a:solidFill>
                  <a:srgbClr val="000000"/>
                </a:solidFill>
                <a:effectLst/>
                <a:uLnTx/>
                <a:uFillTx/>
                <a:latin typeface="Calibri"/>
                <a:cs typeface="Calibri"/>
              </a:rPr>
              <a:t>sua</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experiência</a:t>
            </a:r>
            <a:r>
              <a:rPr kumimoji="0" lang="en-US" sz="1200" b="0" i="0" u="none" strike="noStrike" kern="1200" cap="none" spc="0" normalizeH="0" baseline="0" noProof="0" dirty="0">
                <a:ln>
                  <a:noFill/>
                </a:ln>
                <a:solidFill>
                  <a:srgbClr val="000000"/>
                </a:solidFill>
                <a:effectLst/>
                <a:uLnTx/>
                <a:uFillTx/>
                <a:latin typeface="Calibri"/>
                <a:cs typeface="Calibri"/>
              </a:rPr>
              <a:t>. De </a:t>
            </a:r>
            <a:r>
              <a:rPr kumimoji="0" lang="en-US" sz="1200" b="0" i="0" u="none" strike="noStrike" kern="1200" cap="none" spc="0" normalizeH="0" baseline="0" noProof="0" dirty="0" err="1">
                <a:ln>
                  <a:noFill/>
                </a:ln>
                <a:solidFill>
                  <a:srgbClr val="000000"/>
                </a:solidFill>
                <a:effectLst/>
                <a:uLnTx/>
                <a:uFillTx/>
                <a:latin typeface="Calibri"/>
                <a:cs typeface="Calibri"/>
              </a:rPr>
              <a:t>seguida</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apresenta</a:t>
            </a:r>
            <a:r>
              <a:rPr kumimoji="0" lang="en-US" sz="1200" b="0" i="0" u="none" strike="noStrike" kern="1200" cap="none" spc="0" normalizeH="0" baseline="0" noProof="0" dirty="0">
                <a:ln>
                  <a:noFill/>
                </a:ln>
                <a:solidFill>
                  <a:srgbClr val="000000"/>
                </a:solidFill>
                <a:effectLst/>
                <a:uLnTx/>
                <a:uFillTx/>
                <a:latin typeface="Calibri"/>
                <a:cs typeface="Calibri"/>
              </a:rPr>
              <a:t>-se </a:t>
            </a:r>
            <a:r>
              <a:rPr kumimoji="0" lang="en-US" sz="1200" b="0" i="0" u="none" strike="noStrike" kern="1200" cap="none" spc="0" normalizeH="0" baseline="0" noProof="0" dirty="0" err="1">
                <a:ln>
                  <a:noFill/>
                </a:ln>
                <a:solidFill>
                  <a:srgbClr val="000000"/>
                </a:solidFill>
                <a:effectLst/>
                <a:uLnTx/>
                <a:uFillTx/>
                <a:latin typeface="Calibri"/>
                <a:cs typeface="Calibri"/>
              </a:rPr>
              <a:t>uma</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lista</a:t>
            </a:r>
            <a:r>
              <a:rPr kumimoji="0" lang="en-US" sz="1200" b="0" i="0" u="none" strike="noStrike" kern="1200" cap="none" spc="0" normalizeH="0" baseline="0" noProof="0" dirty="0">
                <a:ln>
                  <a:noFill/>
                </a:ln>
                <a:solidFill>
                  <a:srgbClr val="000000"/>
                </a:solidFill>
                <a:effectLst/>
                <a:uLnTx/>
                <a:uFillTx/>
                <a:latin typeface="Calibri"/>
                <a:cs typeface="Calibri"/>
              </a:rPr>
              <a:t> de </a:t>
            </a:r>
            <a:r>
              <a:rPr kumimoji="0" lang="en-US" sz="1200" b="0" i="0" u="none" strike="noStrike" kern="1200" cap="none" spc="0" normalizeH="0" baseline="0" noProof="0" dirty="0" err="1">
                <a:ln>
                  <a:noFill/>
                </a:ln>
                <a:solidFill>
                  <a:srgbClr val="000000"/>
                </a:solidFill>
                <a:effectLst/>
                <a:uLnTx/>
                <a:uFillTx/>
                <a:latin typeface="Calibri"/>
                <a:cs typeface="Calibri"/>
              </a:rPr>
              <a:t>alguns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potenciais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parceiros</a:t>
            </a:r>
            <a:r>
              <a:rPr kumimoji="0" lang="en-US" sz="1200" b="0" i="0" u="none" strike="noStrike" kern="1200" cap="none" spc="0" normalizeH="0" baseline="0" noProof="0" dirty="0">
                <a:ln>
                  <a:noFill/>
                </a:ln>
                <a:solidFill>
                  <a:srgbClr val="000000"/>
                </a:solidFill>
                <a:effectLst/>
                <a:uLnTx/>
                <a:uFillTx/>
                <a:latin typeface="Calibri"/>
                <a:cs typeface="Calibri"/>
              </a:rPr>
              <a:t> a </a:t>
            </a:r>
            <a:r>
              <a:rPr kumimoji="0" lang="en-US" sz="1200" b="0" i="0" u="none" strike="noStrike" kern="1200" cap="none" spc="0" normalizeH="0" baseline="0" noProof="0" dirty="0" err="1">
                <a:ln>
                  <a:noFill/>
                </a:ln>
                <a:solidFill>
                  <a:srgbClr val="000000"/>
                </a:solidFill>
                <a:effectLst/>
                <a:uLnTx/>
                <a:uFillTx/>
                <a:latin typeface="Calibri"/>
                <a:cs typeface="Calibri"/>
              </a:rPr>
              <a:t>incluir</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durante</a:t>
            </a:r>
            <a:r>
              <a:rPr kumimoji="0" lang="en-US" sz="1200" b="0" i="0" u="none" strike="noStrike" kern="1200" cap="none" spc="0" normalizeH="0" baseline="0" noProof="0" dirty="0">
                <a:ln>
                  <a:noFill/>
                </a:ln>
                <a:solidFill>
                  <a:srgbClr val="000000"/>
                </a:solidFill>
                <a:effectLst/>
                <a:uLnTx/>
                <a:uFillTx/>
                <a:latin typeface="Calibri"/>
                <a:cs typeface="Calibri"/>
              </a:rPr>
              <a:t> a </a:t>
            </a:r>
            <a:r>
              <a:rPr kumimoji="0" lang="en-US" sz="1200" b="0" i="0" u="none" strike="noStrike" kern="1200" cap="none" spc="0" normalizeH="0" baseline="0" noProof="0" dirty="0" err="1">
                <a:ln>
                  <a:noFill/>
                </a:ln>
                <a:solidFill>
                  <a:srgbClr val="000000"/>
                </a:solidFill>
                <a:effectLst/>
                <a:uLnTx/>
                <a:uFillTx/>
                <a:latin typeface="Calibri"/>
                <a:cs typeface="Calibri"/>
              </a:rPr>
              <a:t>realização</a:t>
            </a:r>
            <a:r>
              <a:rPr kumimoji="0" lang="en-US" sz="1200" b="0" i="0" u="none" strike="noStrike" kern="1200" cap="none" spc="0" normalizeH="0" baseline="0" noProof="0" dirty="0">
                <a:ln>
                  <a:noFill/>
                </a:ln>
                <a:solidFill>
                  <a:srgbClr val="000000"/>
                </a:solidFill>
                <a:effectLst/>
                <a:uLnTx/>
                <a:uFillTx/>
                <a:latin typeface="Calibri"/>
                <a:cs typeface="Calibri"/>
              </a:rPr>
              <a:t> do </a:t>
            </a:r>
            <a:r>
              <a:rPr kumimoji="0" lang="en-US" sz="1200" b="0" i="0" u="none" strike="noStrike" kern="1200" cap="none" spc="0" normalizeH="0" baseline="0" noProof="0" dirty="0" err="1">
                <a:ln>
                  <a:noFill/>
                </a:ln>
                <a:solidFill>
                  <a:srgbClr val="000000"/>
                </a:solidFill>
                <a:effectLst/>
                <a:uLnTx/>
                <a:uFillTx/>
                <a:latin typeface="Calibri"/>
                <a:cs typeface="Calibri"/>
              </a:rPr>
              <a:t>curso</a:t>
            </a:r>
            <a:r>
              <a:rPr kumimoji="0" lang="en-US" sz="1200" b="0" i="0" u="none" strike="noStrike" kern="1200" cap="none" spc="0" normalizeH="0" baseline="0" noProof="0" dirty="0">
                <a:ln>
                  <a:noFill/>
                </a:ln>
                <a:solidFill>
                  <a:srgbClr val="000000"/>
                </a:solidFill>
                <a:effectLst/>
                <a:uLnTx/>
                <a:uFillTx/>
                <a:latin typeface="Calibri"/>
                <a:cs typeface="Calibri"/>
              </a:rPr>
              <a:t>:</a:t>
            </a:r>
            <a:r>
              <a:rPr lang="en-US" sz="1200" dirty="0">
                <a:latin typeface="Calibri"/>
                <a:cs typeface="Calibri"/>
              </a:rPr>
              <a:t> </a:t>
            </a:r>
            <a:endParaRPr lang="en-US"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171450" indent="-171450" rtl="0">
              <a:buFont typeface="Arial" panose="020B0604020202020204" pitchFamily="34" charset="0"/>
              <a:buChar char="•"/>
              <a:defRPr/>
            </a:pPr>
            <a:r>
              <a:rPr lang="en-US" sz="1200" b="1" dirty="0">
                <a:latin typeface="Calibri"/>
                <a:cs typeface="Calibri"/>
              </a:rPr>
              <a:t>Quintas: </a:t>
            </a:r>
            <a:r>
              <a:rPr kumimoji="0" lang="en-US" sz="1200" b="0" i="0" u="none" strike="noStrike" kern="1200" cap="none" spc="0" normalizeH="0" baseline="0" noProof="0" dirty="0" err="1">
                <a:ln>
                  <a:noFill/>
                </a:ln>
                <a:solidFill>
                  <a:srgbClr val="000000"/>
                </a:solidFill>
                <a:effectLst/>
                <a:uLnTx/>
                <a:uFillTx/>
                <a:latin typeface="Calibri"/>
                <a:cs typeface="Calibri"/>
              </a:rPr>
              <a:t>participação</a:t>
            </a:r>
            <a:r>
              <a:rPr kumimoji="0" lang="en-US" sz="1200" b="0" i="0" u="none" strike="noStrike" kern="1200" cap="none" spc="0" normalizeH="0" baseline="0" noProof="0" dirty="0">
                <a:ln>
                  <a:noFill/>
                </a:ln>
                <a:solidFill>
                  <a:srgbClr val="000000"/>
                </a:solidFill>
                <a:effectLst/>
                <a:uLnTx/>
                <a:uFillTx/>
                <a:latin typeface="Calibri"/>
                <a:cs typeface="Calibri"/>
              </a:rPr>
              <a:t> </a:t>
            </a:r>
            <a:r>
              <a:rPr lang="en-US" sz="1200" dirty="0" err="1">
                <a:latin typeface="Calibri"/>
                <a:cs typeface="Calibri"/>
              </a:rPr>
              <a:t>ativa</a:t>
            </a:r>
            <a:r>
              <a:rPr lang="en-US" sz="1200" dirty="0">
                <a:latin typeface="Calibri"/>
                <a:cs typeface="Calibri"/>
              </a:rPr>
              <a:t> </a:t>
            </a:r>
            <a:r>
              <a:rPr kumimoji="0" lang="en-US" sz="1200" b="0" i="0" u="none" strike="noStrike" kern="1200" cap="none" spc="0" normalizeH="0" baseline="0" noProof="0" dirty="0">
                <a:ln>
                  <a:noFill/>
                </a:ln>
                <a:solidFill>
                  <a:srgbClr val="000000"/>
                </a:solidFill>
                <a:effectLst/>
                <a:uLnTx/>
                <a:uFillTx/>
                <a:latin typeface="Calibri"/>
                <a:cs typeface="Calibri"/>
              </a:rPr>
              <a:t>dos </a:t>
            </a:r>
            <a:r>
              <a:rPr lang="en-US" sz="1200" dirty="0" err="1">
                <a:latin typeface="Calibri"/>
                <a:cs typeface="Calibri"/>
              </a:rPr>
              <a:t>educandos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na</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colheita</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plantio</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ordenha</a:t>
            </a:r>
            <a:r>
              <a:rPr kumimoji="0" lang="en-US" sz="1200" b="0" i="0" u="none" strike="noStrike" kern="1200" cap="none" spc="0" normalizeH="0" baseline="0" noProof="0" dirty="0">
                <a:ln>
                  <a:noFill/>
                </a:ln>
                <a:solidFill>
                  <a:srgbClr val="000000"/>
                </a:solidFill>
                <a:effectLst/>
                <a:uLnTx/>
                <a:uFillTx/>
                <a:latin typeface="Calibri"/>
                <a:cs typeface="Calibri"/>
              </a:rPr>
              <a:t>, coleta dos </a:t>
            </a:r>
            <a:r>
              <a:rPr kumimoji="0" lang="en-US" sz="1200" b="0" i="0" u="none" strike="noStrike" kern="1200" cap="none" spc="0" normalizeH="0" baseline="0" noProof="0" dirty="0" err="1">
                <a:ln>
                  <a:noFill/>
                </a:ln>
                <a:solidFill>
                  <a:srgbClr val="000000"/>
                </a:solidFill>
                <a:effectLst/>
                <a:uLnTx/>
                <a:uFillTx/>
                <a:latin typeface="Calibri"/>
                <a:cs typeface="Calibri"/>
              </a:rPr>
              <a:t>ovos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ou</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outras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atividades</a:t>
            </a:r>
            <a:r>
              <a:rPr kumimoji="0" lang="en-US" sz="1200" b="0" i="0" u="none" strike="noStrike" kern="1200" cap="none" spc="0" normalizeH="0" baseline="0" noProof="0" dirty="0">
                <a:ln>
                  <a:noFill/>
                </a:ln>
                <a:solidFill>
                  <a:srgbClr val="000000"/>
                </a:solidFill>
                <a:effectLst/>
                <a:uLnTx/>
                <a:uFillTx/>
                <a:latin typeface="Calibri"/>
                <a:cs typeface="Calibri"/>
              </a:rPr>
              <a:t>, para </a:t>
            </a:r>
            <a:r>
              <a:rPr kumimoji="0" lang="en-US" sz="1200" b="0" i="0" u="none" strike="noStrike" kern="1200" cap="none" spc="0" normalizeH="0" baseline="0" noProof="0" dirty="0" err="1">
                <a:ln>
                  <a:noFill/>
                </a:ln>
                <a:solidFill>
                  <a:srgbClr val="000000"/>
                </a:solidFill>
                <a:effectLst/>
                <a:uLnTx/>
                <a:uFillTx/>
                <a:latin typeface="Calibri"/>
                <a:cs typeface="Calibri"/>
              </a:rPr>
              <a:t>melhor</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entenderem</a:t>
            </a:r>
            <a:r>
              <a:rPr kumimoji="0" lang="en-US" sz="1200" b="0" i="0" u="none" strike="noStrike" kern="1200" cap="none" spc="0" normalizeH="0" baseline="0" noProof="0" dirty="0">
                <a:ln>
                  <a:noFill/>
                </a:ln>
                <a:solidFill>
                  <a:srgbClr val="000000"/>
                </a:solidFill>
                <a:effectLst/>
                <a:uLnTx/>
                <a:uFillTx/>
                <a:latin typeface="Calibri"/>
                <a:cs typeface="Calibri"/>
              </a:rPr>
              <a:t> o </a:t>
            </a:r>
            <a:r>
              <a:rPr kumimoji="0" lang="en-US" sz="1200" b="0" i="0" u="none" strike="noStrike" kern="1200" cap="none" spc="0" normalizeH="0" baseline="0" noProof="0" dirty="0" err="1">
                <a:ln>
                  <a:noFill/>
                </a:ln>
                <a:solidFill>
                  <a:srgbClr val="000000"/>
                </a:solidFill>
                <a:effectLst/>
                <a:uLnTx/>
                <a:uFillTx/>
                <a:latin typeface="Calibri"/>
                <a:cs typeface="Calibri"/>
              </a:rPr>
              <a:t>objetivo</a:t>
            </a:r>
            <a:r>
              <a:rPr kumimoji="0" lang="en-US" sz="1200" b="0" i="0" u="none" strike="noStrike" kern="1200" cap="none" spc="0" normalizeH="0" baseline="0" noProof="0" dirty="0">
                <a:ln>
                  <a:noFill/>
                </a:ln>
                <a:solidFill>
                  <a:srgbClr val="000000"/>
                </a:solidFill>
                <a:effectLst/>
                <a:uLnTx/>
                <a:uFillTx/>
                <a:latin typeface="Calibri"/>
                <a:cs typeface="Calibri"/>
              </a:rPr>
              <a:t> da </a:t>
            </a:r>
            <a:r>
              <a:rPr kumimoji="0" lang="en-US" sz="1200" b="0" i="0" u="none" strike="noStrike" kern="1200" cap="none" spc="0" normalizeH="0" baseline="0" noProof="0" dirty="0" err="1">
                <a:ln>
                  <a:noFill/>
                </a:ln>
                <a:solidFill>
                  <a:srgbClr val="000000"/>
                </a:solidFill>
                <a:effectLst/>
                <a:uLnTx/>
                <a:uFillTx/>
                <a:latin typeface="Calibri"/>
                <a:cs typeface="Calibri"/>
              </a:rPr>
              <a:t>atividade</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produtiva</a:t>
            </a:r>
            <a:r>
              <a:rPr kumimoji="0" lang="en-US" sz="1200" b="0" i="0" u="none" strike="noStrike" kern="1200" cap="none" spc="0" normalizeH="0" baseline="0" noProof="0" dirty="0">
                <a:ln>
                  <a:noFill/>
                </a:ln>
                <a:solidFill>
                  <a:srgbClr val="000000"/>
                </a:solidFill>
                <a:effectLst/>
                <a:uLnTx/>
                <a:uFillTx/>
                <a:latin typeface="Calibri"/>
                <a:cs typeface="Calibri"/>
              </a:rPr>
              <a:t>, e as </a:t>
            </a:r>
            <a:r>
              <a:rPr kumimoji="0" lang="en-US" sz="1200" b="0" i="0" u="none" strike="noStrike" kern="1200" cap="none" spc="0" normalizeH="0" baseline="0" noProof="0" dirty="0" err="1">
                <a:ln>
                  <a:noFill/>
                </a:ln>
                <a:solidFill>
                  <a:srgbClr val="000000"/>
                </a:solidFill>
                <a:effectLst/>
                <a:uLnTx/>
                <a:uFillTx/>
                <a:latin typeface="Calibri"/>
                <a:cs typeface="Calibri"/>
              </a:rPr>
              <a:t>dificuldades</a:t>
            </a:r>
            <a:r>
              <a:rPr kumimoji="0" lang="en-US" sz="1200" b="0" i="0" u="none" strike="noStrike" kern="1200" cap="none" spc="0" normalizeH="0" baseline="0" noProof="0" dirty="0">
                <a:ln>
                  <a:noFill/>
                </a:ln>
                <a:solidFill>
                  <a:srgbClr val="000000"/>
                </a:solidFill>
                <a:effectLst/>
                <a:uLnTx/>
                <a:uFillTx/>
                <a:latin typeface="Calibri"/>
                <a:cs typeface="Calibri"/>
              </a:rPr>
              <a:t> e </a:t>
            </a:r>
            <a:r>
              <a:rPr kumimoji="0" lang="en-US" sz="1200" b="0" i="0" u="none" strike="noStrike" kern="1200" cap="none" spc="0" normalizeH="0" baseline="0" noProof="0" dirty="0" err="1">
                <a:ln>
                  <a:noFill/>
                </a:ln>
                <a:solidFill>
                  <a:srgbClr val="000000"/>
                </a:solidFill>
                <a:effectLst/>
                <a:uLnTx/>
                <a:uFillTx/>
                <a:latin typeface="Calibri"/>
                <a:cs typeface="Calibri"/>
              </a:rPr>
              <a:t>problemas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durante</a:t>
            </a:r>
            <a:r>
              <a:rPr kumimoji="0" lang="en-US" sz="1200" b="0" i="0" u="none" strike="noStrike" kern="1200" cap="none" spc="0" normalizeH="0" baseline="0" noProof="0" dirty="0">
                <a:ln>
                  <a:noFill/>
                </a:ln>
                <a:solidFill>
                  <a:srgbClr val="000000"/>
                </a:solidFill>
                <a:effectLst/>
                <a:uLnTx/>
                <a:uFillTx/>
                <a:latin typeface="Calibri"/>
                <a:cs typeface="Calibri"/>
              </a:rPr>
              <a:t> o </a:t>
            </a:r>
            <a:r>
              <a:rPr kumimoji="0" lang="en-US" sz="1200" b="0" i="0" u="none" strike="noStrike" kern="1200" cap="none" spc="0" normalizeH="0" baseline="0" noProof="0" dirty="0" err="1">
                <a:ln>
                  <a:noFill/>
                </a:ln>
                <a:solidFill>
                  <a:srgbClr val="000000"/>
                </a:solidFill>
                <a:effectLst/>
                <a:uLnTx/>
                <a:uFillTx/>
                <a:latin typeface="Calibri"/>
                <a:cs typeface="Calibri"/>
              </a:rPr>
              <a:t>processo</a:t>
            </a:r>
            <a:r>
              <a:rPr kumimoji="0" lang="en-US" sz="1200" b="0" i="0" u="none" strike="noStrike" kern="1200" cap="none" spc="0" normalizeH="0" baseline="0" noProof="0" dirty="0">
                <a:ln>
                  <a:noFill/>
                </a:ln>
                <a:solidFill>
                  <a:srgbClr val="000000"/>
                </a:solidFill>
                <a:effectLst/>
                <a:uLnTx/>
                <a:uFillTx/>
                <a:latin typeface="Calibri"/>
                <a:cs typeface="Calibri"/>
              </a:rPr>
              <a:t>.</a:t>
            </a:r>
            <a:r>
              <a:rPr lang="en-US" sz="1200" dirty="0">
                <a:latin typeface="Calibri"/>
                <a:cs typeface="Calibri"/>
              </a:rPr>
              <a:t> </a:t>
            </a:r>
            <a:endParaRPr lang="en-US"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71450" indent="-171450" rtl="0">
              <a:buFont typeface="Arial" panose="020B0604020202020204" pitchFamily="34" charset="0"/>
              <a:buChar char="•"/>
              <a:defRPr/>
            </a:pPr>
            <a:r>
              <a:rPr lang="en-US" sz="1200" b="1" dirty="0">
                <a:latin typeface="Calibri"/>
                <a:cs typeface="Calibri"/>
              </a:rPr>
              <a:t>C</a:t>
            </a:r>
            <a:r>
              <a:rPr kumimoji="0" lang="en-US" sz="1200" b="1" i="0" u="none" strike="noStrike" kern="1200" cap="none" spc="0" normalizeH="0" baseline="0" noProof="0" dirty="0" err="1">
                <a:ln>
                  <a:noFill/>
                </a:ln>
                <a:solidFill>
                  <a:srgbClr val="000000"/>
                </a:solidFill>
                <a:effectLst/>
                <a:uLnTx/>
                <a:uFillTx/>
                <a:latin typeface="Calibri"/>
                <a:cs typeface="Calibri"/>
              </a:rPr>
              <a:t>ooperativas</a:t>
            </a:r>
            <a:r>
              <a:rPr lang="en-US" sz="1200" b="1" dirty="0">
                <a:latin typeface="Calibri"/>
                <a:cs typeface="Calibri"/>
              </a:rPr>
              <a:t>: </a:t>
            </a:r>
            <a:r>
              <a:rPr kumimoji="0" lang="en-US" sz="1200" b="0" i="0" u="none" strike="noStrike" kern="1200" cap="none" spc="0" normalizeH="0" baseline="0" noProof="0" dirty="0">
                <a:ln>
                  <a:noFill/>
                </a:ln>
                <a:solidFill>
                  <a:srgbClr val="000000"/>
                </a:solidFill>
                <a:effectLst/>
                <a:uLnTx/>
                <a:uFillTx/>
                <a:latin typeface="Calibri"/>
                <a:cs typeface="Calibri"/>
              </a:rPr>
              <a:t>um </a:t>
            </a:r>
            <a:r>
              <a:rPr kumimoji="0" lang="en-US" sz="1200" b="0" i="0" u="none" strike="noStrike" kern="1200" cap="none" spc="0" normalizeH="0" baseline="0" noProof="0" dirty="0" err="1">
                <a:ln>
                  <a:noFill/>
                </a:ln>
                <a:solidFill>
                  <a:srgbClr val="000000"/>
                </a:solidFill>
                <a:effectLst/>
                <a:uLnTx/>
                <a:uFillTx/>
                <a:latin typeface="Calibri"/>
                <a:cs typeface="Calibri"/>
              </a:rPr>
              <a:t>agente</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importante</a:t>
            </a:r>
            <a:r>
              <a:rPr kumimoji="0" lang="en-US" sz="1200" b="0" i="0" u="none" strike="noStrike" kern="1200" cap="none" spc="0" normalizeH="0" baseline="0" noProof="0" dirty="0">
                <a:ln>
                  <a:noFill/>
                </a:ln>
                <a:solidFill>
                  <a:srgbClr val="000000"/>
                </a:solidFill>
                <a:effectLst/>
                <a:uLnTx/>
                <a:uFillTx/>
                <a:latin typeface="Calibri"/>
                <a:cs typeface="Calibri"/>
              </a:rPr>
              <a:t> para </a:t>
            </a:r>
            <a:r>
              <a:rPr kumimoji="0" lang="en-US" sz="1200" b="0" i="0" u="none" strike="noStrike" kern="1200" cap="none" spc="0" normalizeH="0" baseline="0" noProof="0" dirty="0" err="1">
                <a:ln>
                  <a:noFill/>
                </a:ln>
                <a:solidFill>
                  <a:srgbClr val="000000"/>
                </a:solidFill>
                <a:effectLst/>
                <a:uLnTx/>
                <a:uFillTx/>
                <a:latin typeface="Calibri"/>
                <a:cs typeface="Calibri"/>
              </a:rPr>
              <a:t>definir</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os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preços</a:t>
            </a:r>
            <a:r>
              <a:rPr kumimoji="0" lang="en-US" sz="1200" b="0" i="0" u="none" strike="noStrike" kern="1200" cap="none" spc="0" normalizeH="0" baseline="0" noProof="0" dirty="0">
                <a:ln>
                  <a:noFill/>
                </a:ln>
                <a:solidFill>
                  <a:srgbClr val="000000"/>
                </a:solidFill>
                <a:effectLst/>
                <a:uLnTx/>
                <a:uFillTx/>
                <a:latin typeface="Calibri"/>
                <a:cs typeface="Calibri"/>
              </a:rPr>
              <a:t>, para </a:t>
            </a:r>
            <a:r>
              <a:rPr kumimoji="0" lang="en-US" sz="1200" b="0" i="0" u="none" strike="noStrike" kern="1200" cap="none" spc="0" normalizeH="0" baseline="0" noProof="0" dirty="0" err="1">
                <a:ln>
                  <a:noFill/>
                </a:ln>
                <a:solidFill>
                  <a:srgbClr val="000000"/>
                </a:solidFill>
                <a:effectLst/>
                <a:uLnTx/>
                <a:uFillTx/>
                <a:latin typeface="Calibri"/>
                <a:cs typeface="Calibri"/>
              </a:rPr>
              <a:t>equilibrar</a:t>
            </a:r>
            <a:r>
              <a:rPr kumimoji="0" lang="en-US" sz="1200" b="0" i="0" u="none" strike="noStrike" kern="1200" cap="none" spc="0" normalizeH="0" baseline="0" noProof="0" dirty="0">
                <a:ln>
                  <a:noFill/>
                </a:ln>
                <a:solidFill>
                  <a:srgbClr val="000000"/>
                </a:solidFill>
                <a:effectLst/>
                <a:uLnTx/>
                <a:uFillTx/>
                <a:latin typeface="Calibri"/>
                <a:cs typeface="Calibri"/>
              </a:rPr>
              <a:t> a </a:t>
            </a:r>
            <a:r>
              <a:rPr kumimoji="0" lang="en-US" sz="1200" b="0" i="0" u="none" strike="noStrike" kern="1200" cap="none" spc="0" normalizeH="0" baseline="0" noProof="0" dirty="0" err="1">
                <a:ln>
                  <a:noFill/>
                </a:ln>
                <a:solidFill>
                  <a:srgbClr val="000000"/>
                </a:solidFill>
                <a:effectLst/>
                <a:uLnTx/>
                <a:uFillTx/>
                <a:latin typeface="Calibri"/>
                <a:cs typeface="Calibri"/>
              </a:rPr>
              <a:t>oferta</a:t>
            </a:r>
            <a:r>
              <a:rPr kumimoji="0" lang="en-US" sz="1200" b="0" i="0" u="none" strike="noStrike" kern="1200" cap="none" spc="0" normalizeH="0" baseline="0" noProof="0" dirty="0">
                <a:ln>
                  <a:noFill/>
                </a:ln>
                <a:solidFill>
                  <a:srgbClr val="000000"/>
                </a:solidFill>
                <a:effectLst/>
                <a:uLnTx/>
                <a:uFillTx/>
                <a:latin typeface="Calibri"/>
                <a:cs typeface="Calibri"/>
              </a:rPr>
              <a:t>, para </a:t>
            </a:r>
            <a:r>
              <a:rPr kumimoji="0" lang="en-US" sz="1200" b="0" i="0" u="none" strike="noStrike" kern="1200" cap="none" spc="0" normalizeH="0" baseline="0" noProof="0" dirty="0" err="1">
                <a:ln>
                  <a:noFill/>
                </a:ln>
                <a:solidFill>
                  <a:srgbClr val="000000"/>
                </a:solidFill>
                <a:effectLst/>
                <a:uLnTx/>
                <a:uFillTx/>
                <a:latin typeface="Calibri"/>
                <a:cs typeface="Calibri"/>
              </a:rPr>
              <a:t>definir</a:t>
            </a:r>
            <a:r>
              <a:rPr kumimoji="0" lang="en-US" sz="1200" b="0" i="0" u="none" strike="noStrike" kern="1200" cap="none" spc="0" normalizeH="0" baseline="0" noProof="0" dirty="0">
                <a:ln>
                  <a:noFill/>
                </a:ln>
                <a:solidFill>
                  <a:srgbClr val="000000"/>
                </a:solidFill>
                <a:effectLst/>
                <a:uLnTx/>
                <a:uFillTx/>
                <a:latin typeface="Calibri"/>
                <a:cs typeface="Calibri"/>
              </a:rPr>
              <a:t> a </a:t>
            </a:r>
            <a:r>
              <a:rPr kumimoji="0" lang="en-US" sz="1200" b="0" i="0" u="none" strike="noStrike" kern="1200" cap="none" spc="0" normalizeH="0" baseline="0" noProof="0" dirty="0" err="1">
                <a:ln>
                  <a:noFill/>
                </a:ln>
                <a:solidFill>
                  <a:srgbClr val="000000"/>
                </a:solidFill>
                <a:effectLst/>
                <a:uLnTx/>
                <a:uFillTx/>
                <a:latin typeface="Calibri"/>
                <a:cs typeface="Calibri"/>
              </a:rPr>
              <a:t>qualidade</a:t>
            </a:r>
            <a:r>
              <a:rPr kumimoji="0" lang="en-US" sz="1200" b="0" i="0" u="none" strike="noStrike" kern="1200" cap="none" spc="0" normalizeH="0" baseline="0" noProof="0" dirty="0">
                <a:ln>
                  <a:noFill/>
                </a:ln>
                <a:solidFill>
                  <a:srgbClr val="000000"/>
                </a:solidFill>
                <a:effectLst/>
                <a:uLnTx/>
                <a:uFillTx/>
                <a:latin typeface="Calibri"/>
                <a:cs typeface="Calibri"/>
              </a:rPr>
              <a:t>, e para </a:t>
            </a:r>
            <a:r>
              <a:rPr kumimoji="0" lang="en-US" sz="1200" b="0" i="0" u="none" strike="noStrike" kern="1200" cap="none" spc="0" normalizeH="0" baseline="0" noProof="0" dirty="0" err="1">
                <a:ln>
                  <a:noFill/>
                </a:ln>
                <a:solidFill>
                  <a:srgbClr val="000000"/>
                </a:solidFill>
                <a:effectLst/>
                <a:uLnTx/>
                <a:uFillTx/>
                <a:latin typeface="Calibri"/>
                <a:cs typeface="Calibri"/>
              </a:rPr>
              <a:t>ajudar</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na</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comercialização</a:t>
            </a:r>
            <a:r>
              <a:rPr kumimoji="0" lang="en-US" sz="1200" b="0" i="0" u="none" strike="noStrike" kern="1200" cap="none" spc="0" normalizeH="0" baseline="0" noProof="0" dirty="0">
                <a:ln>
                  <a:noFill/>
                </a:ln>
                <a:solidFill>
                  <a:srgbClr val="000000"/>
                </a:solidFill>
                <a:effectLst/>
                <a:uLnTx/>
                <a:uFillTx/>
                <a:latin typeface="Calibri"/>
                <a:cs typeface="Calibri"/>
              </a:rPr>
              <a:t>.</a:t>
            </a:r>
            <a:r>
              <a:rPr lang="en-US" sz="1200" dirty="0">
                <a:latin typeface="Calibri"/>
                <a:cs typeface="Calibri"/>
              </a:rPr>
              <a:t> </a:t>
            </a:r>
            <a:endParaRPr lang="en-US"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71450" indent="-171450" rtl="0">
              <a:buFont typeface="Arial" panose="020B0604020202020204" pitchFamily="34" charset="0"/>
              <a:buChar char="•"/>
              <a:defRPr/>
            </a:pPr>
            <a:r>
              <a:rPr kumimoji="0" lang="en-US" sz="1200" b="1" i="0" u="none" strike="noStrike" kern="1200" cap="none" spc="0" normalizeH="0" baseline="0" noProof="0" dirty="0" err="1">
                <a:ln>
                  <a:noFill/>
                </a:ln>
                <a:solidFill>
                  <a:srgbClr val="000000"/>
                </a:solidFill>
                <a:effectLst/>
                <a:uLnTx/>
                <a:uFillTx/>
                <a:latin typeface="Calibri"/>
                <a:cs typeface="Calibri"/>
              </a:rPr>
              <a:t>Instalações</a:t>
            </a:r>
            <a:r>
              <a:rPr kumimoji="0" lang="en-US" sz="1200" b="1" i="0" u="none" strike="noStrike" kern="1200" cap="none" spc="0" normalizeH="0" baseline="0" noProof="0" dirty="0">
                <a:ln>
                  <a:noFill/>
                </a:ln>
                <a:solidFill>
                  <a:srgbClr val="000000"/>
                </a:solidFill>
                <a:effectLst/>
                <a:uLnTx/>
                <a:uFillTx/>
                <a:latin typeface="Calibri"/>
                <a:cs typeface="Calibri"/>
              </a:rPr>
              <a:t> de </a:t>
            </a:r>
            <a:r>
              <a:rPr kumimoji="0" lang="en-US" sz="1200" b="1" i="0" u="none" strike="noStrike" kern="1200" cap="none" spc="0" normalizeH="0" baseline="0" noProof="0" dirty="0" err="1">
                <a:ln>
                  <a:noFill/>
                </a:ln>
                <a:solidFill>
                  <a:srgbClr val="000000"/>
                </a:solidFill>
                <a:effectLst/>
                <a:uLnTx/>
                <a:uFillTx/>
                <a:latin typeface="Calibri"/>
                <a:cs typeface="Calibri"/>
              </a:rPr>
              <a:t>gestão</a:t>
            </a:r>
            <a:r>
              <a:rPr kumimoji="0" lang="en-US" sz="1200" b="1" i="0" u="none" strike="noStrike" kern="1200" cap="none" spc="0" normalizeH="0" baseline="0" noProof="0" dirty="0">
                <a:ln>
                  <a:noFill/>
                </a:ln>
                <a:solidFill>
                  <a:srgbClr val="000000"/>
                </a:solidFill>
                <a:effectLst/>
                <a:uLnTx/>
                <a:uFillTx/>
                <a:latin typeface="Calibri"/>
                <a:cs typeface="Calibri"/>
              </a:rPr>
              <a:t> de </a:t>
            </a:r>
            <a:r>
              <a:rPr kumimoji="0" lang="en-US" sz="1200" b="1" i="0" u="none" strike="noStrike" kern="1200" cap="none" spc="0" normalizeH="0" baseline="0" noProof="0" dirty="0" err="1">
                <a:ln>
                  <a:noFill/>
                </a:ln>
                <a:solidFill>
                  <a:srgbClr val="000000"/>
                </a:solidFill>
                <a:effectLst/>
                <a:uLnTx/>
                <a:uFillTx/>
                <a:latin typeface="Calibri"/>
                <a:cs typeface="Calibri"/>
              </a:rPr>
              <a:t>resíduos</a:t>
            </a:r>
            <a:r>
              <a:rPr lang="en-US" sz="1200" b="1" dirty="0">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dependendo</a:t>
            </a:r>
            <a:r>
              <a:rPr kumimoji="0" lang="en-US" sz="1200" b="0" i="0" u="none" strike="noStrike" kern="1200" cap="none" spc="0" normalizeH="0" baseline="0" noProof="0" dirty="0">
                <a:ln>
                  <a:noFill/>
                </a:ln>
                <a:solidFill>
                  <a:srgbClr val="000000"/>
                </a:solidFill>
                <a:effectLst/>
                <a:uLnTx/>
                <a:uFillTx/>
                <a:latin typeface="Calibri"/>
                <a:cs typeface="Calibri"/>
              </a:rPr>
              <a:t> do </a:t>
            </a:r>
            <a:r>
              <a:rPr kumimoji="0" lang="en-US" sz="1200" b="0" i="0" u="none" strike="noStrike" kern="1200" cap="none" spc="0" normalizeH="0" baseline="0" noProof="0" dirty="0" err="1">
                <a:ln>
                  <a:noFill/>
                </a:ln>
                <a:solidFill>
                  <a:srgbClr val="000000"/>
                </a:solidFill>
                <a:effectLst/>
                <a:uLnTx/>
                <a:uFillTx/>
                <a:latin typeface="Calibri"/>
                <a:cs typeface="Calibri"/>
              </a:rPr>
              <a:t>país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os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educandos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podem</a:t>
            </a:r>
            <a:r>
              <a:rPr kumimoji="0" lang="en-US" sz="1200" b="0" i="0" u="none" strike="noStrike" kern="1200" cap="none" spc="0" normalizeH="0" baseline="0" noProof="0" dirty="0">
                <a:ln>
                  <a:noFill/>
                </a:ln>
                <a:solidFill>
                  <a:srgbClr val="000000"/>
                </a:solidFill>
                <a:effectLst/>
                <a:uLnTx/>
                <a:uFillTx/>
                <a:latin typeface="Calibri"/>
                <a:cs typeface="Calibri"/>
              </a:rPr>
              <a:t> ser </a:t>
            </a:r>
            <a:r>
              <a:rPr kumimoji="0" lang="en-US" sz="1200" b="0" i="0" u="none" strike="noStrike" kern="1200" cap="none" spc="0" normalizeH="0" baseline="0" noProof="0" dirty="0" err="1">
                <a:ln>
                  <a:noFill/>
                </a:ln>
                <a:solidFill>
                  <a:srgbClr val="000000"/>
                </a:solidFill>
                <a:effectLst/>
                <a:uLnTx/>
                <a:uFillTx/>
                <a:latin typeface="Calibri"/>
                <a:cs typeface="Calibri"/>
              </a:rPr>
              <a:t>levados</a:t>
            </a:r>
            <a:r>
              <a:rPr kumimoji="0" lang="en-US" sz="1200" b="0" i="0" u="none" strike="noStrike" kern="1200" cap="none" spc="0" normalizeH="0" baseline="0" noProof="0" dirty="0">
                <a:ln>
                  <a:noFill/>
                </a:ln>
                <a:solidFill>
                  <a:srgbClr val="000000"/>
                </a:solidFill>
                <a:effectLst/>
                <a:uLnTx/>
                <a:uFillTx/>
                <a:latin typeface="Calibri"/>
                <a:cs typeface="Calibri"/>
              </a:rPr>
              <a:t> a </a:t>
            </a:r>
            <a:r>
              <a:rPr kumimoji="0" lang="en-US" sz="1200" b="0" i="0" u="none" strike="noStrike" kern="1200" cap="none" spc="0" normalizeH="0" baseline="0" noProof="0" dirty="0" err="1">
                <a:ln>
                  <a:noFill/>
                </a:ln>
                <a:solidFill>
                  <a:srgbClr val="000000"/>
                </a:solidFill>
                <a:effectLst/>
                <a:uLnTx/>
                <a:uFillTx/>
                <a:latin typeface="Calibri"/>
                <a:cs typeface="Calibri"/>
              </a:rPr>
              <a:t>centros</a:t>
            </a:r>
            <a:r>
              <a:rPr kumimoji="0" lang="en-US" sz="1200" b="0" i="0" u="none" strike="noStrike" kern="1200" cap="none" spc="0" normalizeH="0" baseline="0" noProof="0" dirty="0">
                <a:ln>
                  <a:noFill/>
                </a:ln>
                <a:solidFill>
                  <a:srgbClr val="000000"/>
                </a:solidFill>
                <a:effectLst/>
                <a:uLnTx/>
                <a:uFillTx/>
                <a:latin typeface="Calibri"/>
                <a:cs typeface="Calibri"/>
              </a:rPr>
              <a:t> de </a:t>
            </a:r>
            <a:r>
              <a:rPr kumimoji="0" lang="en-US" sz="1200" b="0" i="0" u="none" strike="noStrike" kern="1200" cap="none" spc="0" normalizeH="0" baseline="0" noProof="0" dirty="0" err="1">
                <a:ln>
                  <a:noFill/>
                </a:ln>
                <a:solidFill>
                  <a:srgbClr val="000000"/>
                </a:solidFill>
                <a:effectLst/>
                <a:uLnTx/>
                <a:uFillTx/>
                <a:latin typeface="Calibri"/>
                <a:cs typeface="Calibri"/>
              </a:rPr>
              <a:t>recolha</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separação</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reutilização</a:t>
            </a:r>
            <a:r>
              <a:rPr lang="en-US" sz="1200" dirty="0">
                <a:latin typeface="Calibri"/>
                <a:cs typeface="Calibri"/>
              </a:rPr>
              <a:t> e</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instalações</a:t>
            </a:r>
            <a:r>
              <a:rPr kumimoji="0" lang="en-US" sz="1200" b="0" i="0" u="none" strike="noStrike" kern="1200" cap="none" spc="0" normalizeH="0" baseline="0" noProof="0" dirty="0">
                <a:ln>
                  <a:noFill/>
                </a:ln>
                <a:solidFill>
                  <a:srgbClr val="000000"/>
                </a:solidFill>
                <a:effectLst/>
                <a:uLnTx/>
                <a:uFillTx/>
                <a:latin typeface="Calibri"/>
                <a:cs typeface="Calibri"/>
              </a:rPr>
              <a:t> de </a:t>
            </a:r>
            <a:r>
              <a:rPr kumimoji="0" lang="en-US" sz="1200" b="0" i="0" u="none" strike="noStrike" kern="1200" cap="none" spc="0" normalizeH="0" baseline="0" noProof="0" dirty="0" err="1">
                <a:ln>
                  <a:noFill/>
                </a:ln>
                <a:solidFill>
                  <a:srgbClr val="000000"/>
                </a:solidFill>
                <a:effectLst/>
                <a:uLnTx/>
                <a:uFillTx/>
                <a:latin typeface="Calibri"/>
                <a:cs typeface="Calibri"/>
              </a:rPr>
              <a:t>reciclagem</a:t>
            </a:r>
            <a:r>
              <a:rPr lang="en-US" sz="1200" dirty="0">
                <a:latin typeface="Calibri"/>
                <a:cs typeface="Calibri"/>
              </a:rPr>
              <a:t>.</a:t>
            </a:r>
            <a:endParaRPr lang="en-US"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71450" indent="-171450">
              <a:buFont typeface="Arial" panose="020B0604020202020204" pitchFamily="34" charset="0"/>
              <a:buChar char="•"/>
              <a:defRPr/>
            </a:pPr>
            <a:r>
              <a:rPr kumimoji="0" lang="en-US" sz="1200" b="1" i="0" u="none" strike="noStrike" kern="1200" cap="none" spc="0" normalizeH="0" baseline="0" noProof="0" dirty="0">
                <a:ln>
                  <a:noFill/>
                </a:ln>
                <a:solidFill>
                  <a:srgbClr val="000000"/>
                </a:solidFill>
                <a:effectLst/>
                <a:uLnTx/>
                <a:uFillTx/>
                <a:latin typeface="Calibri"/>
                <a:cs typeface="Calibri"/>
              </a:rPr>
              <a:t>Produtores de </a:t>
            </a:r>
            <a:r>
              <a:rPr kumimoji="0" lang="en-US" sz="1200" b="1" i="0" u="none" strike="noStrike" kern="1200" cap="none" spc="0" normalizeH="0" baseline="0" noProof="0" dirty="0" err="1">
                <a:ln>
                  <a:noFill/>
                </a:ln>
                <a:solidFill>
                  <a:srgbClr val="000000"/>
                </a:solidFill>
                <a:effectLst/>
                <a:uLnTx/>
                <a:uFillTx/>
                <a:latin typeface="Calibri"/>
                <a:cs typeface="Calibri"/>
              </a:rPr>
              <a:t>alimentos</a:t>
            </a:r>
            <a:r>
              <a:rPr kumimoji="0" lang="en-US" sz="1200" b="1" i="0" u="none" strike="noStrike" kern="1200" cap="none" spc="0" normalizeH="0" baseline="0" noProof="0" dirty="0">
                <a:ln>
                  <a:noFill/>
                </a:ln>
                <a:solidFill>
                  <a:srgbClr val="000000"/>
                </a:solidFill>
                <a:effectLst/>
                <a:uLnTx/>
                <a:uFillTx/>
                <a:latin typeface="Calibri"/>
                <a:cs typeface="Calibri"/>
              </a:rPr>
              <a:t> e </a:t>
            </a:r>
            <a:r>
              <a:rPr kumimoji="0" lang="en-US" sz="1200" b="1" i="0" u="none" strike="noStrike" kern="1200" cap="none" spc="0" normalizeH="0" baseline="0" noProof="0" dirty="0" err="1">
                <a:ln>
                  <a:noFill/>
                </a:ln>
                <a:solidFill>
                  <a:srgbClr val="000000"/>
                </a:solidFill>
                <a:effectLst/>
                <a:uLnTx/>
                <a:uFillTx/>
                <a:latin typeface="Calibri"/>
                <a:cs typeface="Calibri"/>
              </a:rPr>
              <a:t>retalhistas</a:t>
            </a:r>
            <a:r>
              <a:rPr lang="en-US" sz="1200" b="1" dirty="0">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entender</a:t>
            </a:r>
            <a:r>
              <a:rPr kumimoji="0" lang="en-US" sz="1200" b="0" i="0" u="none" strike="noStrike" kern="1200" cap="none" spc="0" normalizeH="0" baseline="0" noProof="0" dirty="0">
                <a:ln>
                  <a:noFill/>
                </a:ln>
                <a:solidFill>
                  <a:srgbClr val="000000"/>
                </a:solidFill>
                <a:effectLst/>
                <a:uLnTx/>
                <a:uFillTx/>
                <a:latin typeface="Calibri"/>
                <a:cs typeface="Calibri"/>
              </a:rPr>
              <a:t> as </a:t>
            </a:r>
            <a:r>
              <a:rPr kumimoji="0" lang="en-US" sz="1200" b="0" i="0" u="none" strike="noStrike" kern="1200" cap="none" spc="0" normalizeH="0" baseline="0" noProof="0" dirty="0" err="1">
                <a:ln>
                  <a:noFill/>
                </a:ln>
                <a:solidFill>
                  <a:srgbClr val="000000"/>
                </a:solidFill>
                <a:effectLst/>
                <a:uLnTx/>
                <a:uFillTx/>
                <a:latin typeface="Calibri"/>
                <a:cs typeface="Calibri"/>
              </a:rPr>
              <a:t>expetativas</a:t>
            </a:r>
            <a:r>
              <a:rPr kumimoji="0" lang="en-US" sz="1200" b="0" i="0" u="none" strike="noStrike" kern="1200" cap="none" spc="0" normalizeH="0" baseline="0" noProof="0" dirty="0">
                <a:ln>
                  <a:noFill/>
                </a:ln>
                <a:solidFill>
                  <a:srgbClr val="000000"/>
                </a:solidFill>
                <a:effectLst/>
                <a:uLnTx/>
                <a:uFillTx/>
                <a:latin typeface="Calibri"/>
                <a:cs typeface="Calibri"/>
              </a:rPr>
              <a:t> dos </a:t>
            </a:r>
            <a:r>
              <a:rPr kumimoji="0" lang="en-US" sz="1200" b="0" i="0" u="none" strike="noStrike" kern="1200" cap="none" spc="0" normalizeH="0" baseline="0" noProof="0" dirty="0" err="1">
                <a:ln>
                  <a:noFill/>
                </a:ln>
                <a:solidFill>
                  <a:srgbClr val="000000"/>
                </a:solidFill>
                <a:effectLst/>
                <a:uLnTx/>
                <a:uFillTx/>
                <a:latin typeface="Calibri"/>
                <a:cs typeface="Calibri"/>
              </a:rPr>
              <a:t>produtores</a:t>
            </a:r>
            <a:r>
              <a:rPr kumimoji="0" lang="en-US" sz="1200" b="0" i="0" u="none" strike="noStrike" kern="1200" cap="none" spc="0" normalizeH="0" baseline="0" noProof="0" dirty="0">
                <a:ln>
                  <a:noFill/>
                </a:ln>
                <a:solidFill>
                  <a:srgbClr val="000000"/>
                </a:solidFill>
                <a:effectLst/>
                <a:uLnTx/>
                <a:uFillTx/>
                <a:latin typeface="Calibri"/>
                <a:cs typeface="Calibri"/>
              </a:rPr>
              <a:t> e </a:t>
            </a:r>
            <a:r>
              <a:rPr kumimoji="0" lang="en-US" sz="1200" b="0" i="0" u="none" strike="noStrike" kern="1200" cap="none" spc="0" normalizeH="0" baseline="0" noProof="0" dirty="0" err="1">
                <a:ln>
                  <a:noFill/>
                </a:ln>
                <a:solidFill>
                  <a:srgbClr val="000000"/>
                </a:solidFill>
                <a:effectLst/>
                <a:uLnTx/>
                <a:uFillTx/>
                <a:latin typeface="Calibri"/>
                <a:cs typeface="Calibri"/>
              </a:rPr>
              <a:t>retalhistas</a:t>
            </a:r>
            <a:r>
              <a:rPr kumimoji="0" lang="en-US" sz="1200" b="0" i="0" u="none" strike="noStrike" kern="1200" cap="none" spc="0" normalizeH="0" baseline="0" noProof="0" dirty="0">
                <a:ln>
                  <a:noFill/>
                </a:ln>
                <a:solidFill>
                  <a:srgbClr val="000000"/>
                </a:solidFill>
                <a:effectLst/>
                <a:uLnTx/>
                <a:uFillTx/>
                <a:latin typeface="Calibri"/>
                <a:cs typeface="Calibri"/>
              </a:rPr>
              <a:t> de </a:t>
            </a:r>
            <a:r>
              <a:rPr kumimoji="0" lang="en-US" sz="1200" b="0" i="0" u="none" strike="noStrike" kern="1200" cap="none" spc="0" normalizeH="0" baseline="0" noProof="0" dirty="0" err="1">
                <a:ln>
                  <a:noFill/>
                </a:ln>
                <a:solidFill>
                  <a:srgbClr val="000000"/>
                </a:solidFill>
                <a:effectLst/>
                <a:uLnTx/>
                <a:uFillTx/>
                <a:latin typeface="Calibri"/>
                <a:cs typeface="Calibri"/>
              </a:rPr>
              <a:t>alimentos</a:t>
            </a:r>
            <a:r>
              <a:rPr kumimoji="0" lang="en-US" sz="1200" b="0" i="0" u="none" strike="noStrike" kern="1200" cap="none" spc="0" normalizeH="0" baseline="0" noProof="0" dirty="0">
                <a:ln>
                  <a:noFill/>
                </a:ln>
                <a:solidFill>
                  <a:srgbClr val="000000"/>
                </a:solidFill>
                <a:effectLst/>
                <a:uLnTx/>
                <a:uFillTx/>
                <a:latin typeface="Calibri"/>
                <a:cs typeface="Calibri"/>
              </a:rPr>
              <a:t>.</a:t>
            </a:r>
            <a:endParaRPr lang="en-US" sz="1200" dirty="0"/>
          </a:p>
          <a:p>
            <a:pPr marL="171450" indent="-171450" rtl="0">
              <a:buFont typeface="Arial" panose="020B0604020202020204" pitchFamily="34" charset="0"/>
              <a:buChar char="•"/>
              <a:defRPr/>
            </a:pPr>
            <a:r>
              <a:rPr kumimoji="0" lang="en-US" sz="1200" b="1" i="0" u="none" strike="noStrike" kern="1200" cap="none" spc="0" normalizeH="0" baseline="0" noProof="0" dirty="0" err="1">
                <a:ln>
                  <a:noFill/>
                </a:ln>
                <a:solidFill>
                  <a:srgbClr val="000000"/>
                </a:solidFill>
                <a:effectLst/>
                <a:uLnTx/>
                <a:uFillTx/>
                <a:latin typeface="Calibri"/>
                <a:cs typeface="Calibri"/>
              </a:rPr>
              <a:t>Ativistas</a:t>
            </a:r>
            <a:r>
              <a:rPr kumimoji="0" lang="en-US" sz="1200" b="1" i="0" u="none" strike="noStrike" kern="1200" cap="none" spc="0" normalizeH="0" baseline="0" noProof="0" dirty="0">
                <a:ln>
                  <a:noFill/>
                </a:ln>
                <a:solidFill>
                  <a:srgbClr val="000000"/>
                </a:solidFill>
                <a:effectLst/>
                <a:uLnTx/>
                <a:uFillTx/>
                <a:latin typeface="Calibri"/>
                <a:cs typeface="Calibri"/>
              </a:rPr>
              <a:t> </a:t>
            </a:r>
            <a:r>
              <a:rPr kumimoji="0" lang="en-US" sz="1200" b="1" i="0" u="none" strike="noStrike" kern="1200" cap="none" spc="0" normalizeH="0" baseline="0" noProof="0" dirty="0" err="1">
                <a:ln>
                  <a:noFill/>
                </a:ln>
                <a:solidFill>
                  <a:srgbClr val="000000"/>
                </a:solidFill>
                <a:effectLst/>
                <a:uLnTx/>
                <a:uFillTx/>
                <a:latin typeface="Calibri"/>
                <a:cs typeface="Calibri"/>
              </a:rPr>
              <a:t>ambientais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os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educandos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devem</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compreender</a:t>
            </a:r>
            <a:r>
              <a:rPr kumimoji="0" lang="en-US" sz="1200" b="0" i="0" u="none" strike="noStrike" kern="1200" cap="none" spc="0" normalizeH="0" baseline="0" noProof="0" dirty="0">
                <a:ln>
                  <a:noFill/>
                </a:ln>
                <a:solidFill>
                  <a:srgbClr val="000000"/>
                </a:solidFill>
                <a:effectLst/>
                <a:uLnTx/>
                <a:uFillTx/>
                <a:latin typeface="Calibri"/>
                <a:cs typeface="Calibri"/>
              </a:rPr>
              <a:t> as </a:t>
            </a:r>
            <a:r>
              <a:rPr kumimoji="0" lang="en-US" sz="1200" b="0" i="0" u="none" strike="noStrike" kern="1200" cap="none" spc="0" normalizeH="0" baseline="0" noProof="0" dirty="0" err="1">
                <a:ln>
                  <a:noFill/>
                </a:ln>
                <a:solidFill>
                  <a:srgbClr val="000000"/>
                </a:solidFill>
                <a:effectLst/>
                <a:uLnTx/>
                <a:uFillTx/>
                <a:latin typeface="Calibri"/>
                <a:cs typeface="Calibri"/>
              </a:rPr>
              <a:t>preocupações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ambientais</a:t>
            </a:r>
            <a:r>
              <a:rPr kumimoji="0" lang="en-US" sz="1200" b="0" i="0" u="none" strike="noStrike" kern="1200" cap="none" spc="0" normalizeH="0" baseline="0" noProof="0" dirty="0">
                <a:ln>
                  <a:noFill/>
                </a:ln>
                <a:solidFill>
                  <a:srgbClr val="000000"/>
                </a:solidFill>
                <a:effectLst/>
                <a:uLnTx/>
                <a:uFillTx/>
                <a:latin typeface="Calibri"/>
                <a:cs typeface="Calibri"/>
              </a:rPr>
              <a:t> do </a:t>
            </a:r>
            <a:r>
              <a:rPr kumimoji="0" lang="en-US" sz="1200" b="0" i="0" u="none" strike="noStrike" kern="1200" cap="none" spc="0" normalizeH="0" baseline="0" noProof="0" dirty="0" err="1">
                <a:ln>
                  <a:noFill/>
                </a:ln>
                <a:solidFill>
                  <a:srgbClr val="000000"/>
                </a:solidFill>
                <a:effectLst/>
                <a:uLnTx/>
                <a:uFillTx/>
                <a:latin typeface="Calibri"/>
                <a:cs typeface="Calibri"/>
              </a:rPr>
              <a:t>ponto</a:t>
            </a:r>
            <a:r>
              <a:rPr kumimoji="0" lang="en-US" sz="1200" b="0" i="0" u="none" strike="noStrike" kern="1200" cap="none" spc="0" normalizeH="0" baseline="0" noProof="0" dirty="0">
                <a:ln>
                  <a:noFill/>
                </a:ln>
                <a:solidFill>
                  <a:srgbClr val="000000"/>
                </a:solidFill>
                <a:effectLst/>
                <a:uLnTx/>
                <a:uFillTx/>
                <a:latin typeface="Calibri"/>
                <a:cs typeface="Calibri"/>
              </a:rPr>
              <a:t> de vista das </a:t>
            </a:r>
            <a:r>
              <a:rPr kumimoji="0" lang="en-US" sz="1200" b="0" i="0" u="none" strike="noStrike" kern="1200" cap="none" spc="0" normalizeH="0" baseline="0" noProof="0" dirty="0" err="1">
                <a:ln>
                  <a:noFill/>
                </a:ln>
                <a:solidFill>
                  <a:srgbClr val="000000"/>
                </a:solidFill>
                <a:effectLst/>
                <a:uLnTx/>
                <a:uFillTx/>
                <a:latin typeface="Calibri"/>
                <a:cs typeface="Calibri"/>
              </a:rPr>
              <a:t>autoridades</a:t>
            </a:r>
            <a:r>
              <a:rPr kumimoji="0" lang="en-US" sz="1200" b="0" i="0" u="none" strike="noStrike" kern="1200" cap="none" spc="0" normalizeH="0" baseline="0" noProof="0" dirty="0">
                <a:ln>
                  <a:noFill/>
                </a:ln>
                <a:solidFill>
                  <a:srgbClr val="000000"/>
                </a:solidFill>
                <a:effectLst/>
                <a:uLnTx/>
                <a:uFillTx/>
                <a:latin typeface="Calibri"/>
                <a:cs typeface="Calibri"/>
              </a:rPr>
              <a:t>, mas </a:t>
            </a:r>
            <a:r>
              <a:rPr kumimoji="0" lang="en-US" sz="1200" b="0" i="0" u="none" strike="noStrike" kern="1200" cap="none" spc="0" normalizeH="0" baseline="0" noProof="0" dirty="0" err="1">
                <a:ln>
                  <a:noFill/>
                </a:ln>
                <a:solidFill>
                  <a:srgbClr val="000000"/>
                </a:solidFill>
                <a:effectLst/>
                <a:uLnTx/>
                <a:uFillTx/>
                <a:latin typeface="Calibri"/>
                <a:cs typeface="Calibri"/>
              </a:rPr>
              <a:t>também</a:t>
            </a:r>
            <a:r>
              <a:rPr kumimoji="0" lang="en-US" sz="1200" b="0" i="0" u="none" strike="noStrike" kern="1200" cap="none" spc="0" normalizeH="0" baseline="0" noProof="0" dirty="0">
                <a:ln>
                  <a:noFill/>
                </a:ln>
                <a:solidFill>
                  <a:srgbClr val="000000"/>
                </a:solidFill>
                <a:effectLst/>
                <a:uLnTx/>
                <a:uFillTx/>
                <a:latin typeface="Calibri"/>
                <a:cs typeface="Calibri"/>
              </a:rPr>
              <a:t> dos </a:t>
            </a:r>
            <a:r>
              <a:rPr kumimoji="0" lang="en-US" sz="1200" b="0" i="0" u="none" strike="noStrike" kern="1200" cap="none" spc="0" normalizeH="0" baseline="0" noProof="0" dirty="0" err="1">
                <a:ln>
                  <a:noFill/>
                </a:ln>
                <a:solidFill>
                  <a:srgbClr val="000000"/>
                </a:solidFill>
                <a:effectLst/>
                <a:uLnTx/>
                <a:uFillTx/>
                <a:latin typeface="Calibri"/>
                <a:cs typeface="Calibri"/>
              </a:rPr>
              <a:t>ativistas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Os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ativistas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incluem</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indivíduos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ou</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organizações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não</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governamentais</a:t>
            </a:r>
            <a:r>
              <a:rPr kumimoji="0" lang="en-US" sz="1200" b="0" i="0" u="none" strike="noStrike" kern="1200" cap="none" spc="0" normalizeH="0" baseline="0" noProof="0" dirty="0">
                <a:ln>
                  <a:noFill/>
                </a:ln>
                <a:solidFill>
                  <a:srgbClr val="000000"/>
                </a:solidFill>
                <a:effectLst/>
                <a:uLnTx/>
                <a:uFillTx/>
                <a:latin typeface="Calibri"/>
                <a:cs typeface="Calibri"/>
              </a:rPr>
              <a:t>, que </a:t>
            </a:r>
            <a:r>
              <a:rPr kumimoji="0" lang="en-US" sz="1200" b="0" i="0" u="none" strike="noStrike" kern="1200" cap="none" spc="0" normalizeH="0" baseline="0" noProof="0" dirty="0" err="1">
                <a:ln>
                  <a:noFill/>
                </a:ln>
                <a:solidFill>
                  <a:srgbClr val="000000"/>
                </a:solidFill>
                <a:effectLst/>
                <a:uLnTx/>
                <a:uFillTx/>
                <a:latin typeface="Calibri"/>
                <a:cs typeface="Calibri"/>
              </a:rPr>
              <a:t>podem</a:t>
            </a:r>
            <a:r>
              <a:rPr kumimoji="0" lang="en-US" sz="1200" b="0" i="0" u="none" strike="noStrike" kern="1200" cap="none" spc="0" normalizeH="0" baseline="0" noProof="0" dirty="0">
                <a:ln>
                  <a:noFill/>
                </a:ln>
                <a:solidFill>
                  <a:srgbClr val="000000"/>
                </a:solidFill>
                <a:effectLst/>
                <a:uLnTx/>
                <a:uFillTx/>
                <a:latin typeface="Calibri"/>
                <a:cs typeface="Calibri"/>
              </a:rPr>
              <a:t> ser </a:t>
            </a:r>
            <a:r>
              <a:rPr kumimoji="0" lang="en-US" sz="1200" b="0" i="0" u="none" strike="noStrike" kern="1200" cap="none" spc="0" normalizeH="0" baseline="0" noProof="0" dirty="0" err="1">
                <a:ln>
                  <a:noFill/>
                </a:ln>
                <a:solidFill>
                  <a:srgbClr val="000000"/>
                </a:solidFill>
                <a:effectLst/>
                <a:uLnTx/>
                <a:uFillTx/>
                <a:latin typeface="Calibri"/>
                <a:cs typeface="Calibri"/>
              </a:rPr>
              <a:t>palestrantes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convidados</a:t>
            </a:r>
            <a:r>
              <a:rPr kumimoji="0" lang="en-US" sz="1200" b="0" i="0" u="none" strike="noStrike" kern="1200" cap="none" spc="0" normalizeH="0" baseline="0" noProof="0" dirty="0">
                <a:ln>
                  <a:noFill/>
                </a:ln>
                <a:solidFill>
                  <a:srgbClr val="000000"/>
                </a:solidFill>
                <a:effectLst/>
                <a:uLnTx/>
                <a:uFillTx/>
                <a:latin typeface="Calibri"/>
                <a:cs typeface="Calibri"/>
              </a:rPr>
              <a:t>.</a:t>
            </a:r>
            <a:r>
              <a:rPr lang="en-US" sz="1200" dirty="0">
                <a:latin typeface="Calibri"/>
                <a:cs typeface="Calibri"/>
              </a:rPr>
              <a:t> </a:t>
            </a:r>
            <a:endParaRPr lang="en-US"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71450" indent="-171450" rtl="0">
              <a:buFont typeface="Arial" panose="020B0604020202020204" pitchFamily="34" charset="0"/>
              <a:buChar char="•"/>
              <a:defRPr/>
            </a:pPr>
            <a:r>
              <a:rPr kumimoji="0" lang="en-US" sz="1200" b="1" i="0" u="none" strike="noStrike" kern="1200" cap="none" spc="0" normalizeH="0" baseline="0" noProof="0" dirty="0" err="1">
                <a:ln>
                  <a:noFill/>
                </a:ln>
                <a:solidFill>
                  <a:srgbClr val="000000"/>
                </a:solidFill>
                <a:effectLst/>
                <a:uLnTx/>
                <a:uFillTx/>
                <a:latin typeface="Calibri"/>
                <a:cs typeface="Calibri"/>
              </a:rPr>
              <a:t>Outras</a:t>
            </a:r>
            <a:r>
              <a:rPr kumimoji="0" lang="en-US" sz="1200" b="1" i="0" u="none" strike="noStrike" kern="1200" cap="none" spc="0" normalizeH="0" baseline="0" noProof="0" dirty="0">
                <a:ln>
                  <a:noFill/>
                </a:ln>
                <a:solidFill>
                  <a:srgbClr val="000000"/>
                </a:solidFill>
                <a:effectLst/>
                <a:uLnTx/>
                <a:uFillTx/>
                <a:latin typeface="Calibri"/>
                <a:cs typeface="Calibri"/>
              </a:rPr>
              <a:t> </a:t>
            </a:r>
            <a:r>
              <a:rPr kumimoji="0" lang="en-US" sz="1200" b="1" i="0" u="none" strike="noStrike" kern="1200" cap="none" spc="0" normalizeH="0" baseline="0" noProof="0" dirty="0" err="1">
                <a:ln>
                  <a:noFill/>
                </a:ln>
                <a:solidFill>
                  <a:srgbClr val="000000"/>
                </a:solidFill>
                <a:effectLst/>
                <a:uLnTx/>
                <a:uFillTx/>
                <a:latin typeface="Calibri"/>
                <a:cs typeface="Calibri"/>
              </a:rPr>
              <a:t>empresas</a:t>
            </a:r>
            <a:r>
              <a:rPr lang="en-US" sz="1200" b="1" dirty="0">
                <a:latin typeface="Calibri"/>
                <a:cs typeface="Calibri"/>
              </a:rPr>
              <a:t> </a:t>
            </a:r>
            <a:r>
              <a:rPr lang="en-US" sz="1200" b="1" dirty="0" err="1">
                <a:latin typeface="Calibri"/>
                <a:cs typeface="Calibri"/>
              </a:rPr>
              <a:t>relacionadas</a:t>
            </a:r>
            <a:r>
              <a:rPr lang="en-US" sz="1200" b="1" dirty="0">
                <a:latin typeface="Calibri"/>
                <a:cs typeface="Calibri"/>
              </a:rPr>
              <a:t> com a </a:t>
            </a:r>
            <a:r>
              <a:rPr kumimoji="0" lang="en-US" sz="1200" b="1" i="0" u="none" strike="noStrike" kern="1200" cap="none" spc="0" normalizeH="0" baseline="0" noProof="0" dirty="0" err="1">
                <a:ln>
                  <a:noFill/>
                </a:ln>
                <a:solidFill>
                  <a:srgbClr val="000000"/>
                </a:solidFill>
                <a:effectLst/>
                <a:uLnTx/>
                <a:uFillTx/>
                <a:latin typeface="Calibri"/>
                <a:cs typeface="Calibri"/>
              </a:rPr>
              <a:t>indústria</a:t>
            </a:r>
            <a:r>
              <a:rPr kumimoji="0" lang="en-US" sz="1200" b="1" i="0" u="none" strike="noStrike" kern="1200" cap="none" spc="0" normalizeH="0" baseline="0" noProof="0" dirty="0">
                <a:ln>
                  <a:noFill/>
                </a:ln>
                <a:solidFill>
                  <a:srgbClr val="000000"/>
                </a:solidFill>
                <a:effectLst/>
                <a:uLnTx/>
                <a:uFillTx/>
                <a:latin typeface="Calibri"/>
                <a:cs typeface="Calibri"/>
              </a:rPr>
              <a:t> </a:t>
            </a:r>
            <a:r>
              <a:rPr kumimoji="0" lang="en-US" sz="1200" b="1" i="0" u="none" strike="noStrike" kern="1200" cap="none" spc="0" normalizeH="0" baseline="0" noProof="0" dirty="0" err="1">
                <a:ln>
                  <a:noFill/>
                </a:ln>
                <a:solidFill>
                  <a:srgbClr val="000000"/>
                </a:solidFill>
                <a:effectLst/>
                <a:uLnTx/>
                <a:uFillTx/>
                <a:latin typeface="Calibri"/>
                <a:cs typeface="Calibri"/>
              </a:rPr>
              <a:t>alimentar</a:t>
            </a:r>
            <a:r>
              <a:rPr kumimoji="0" lang="en-US" sz="1200" b="1" i="0" u="none" strike="noStrike" kern="1200" cap="none" spc="0" normalizeH="0" baseline="0" noProof="0" dirty="0">
                <a:ln>
                  <a:noFill/>
                </a:ln>
                <a:solidFill>
                  <a:srgbClr val="000000"/>
                </a:solidFill>
                <a:effectLst/>
                <a:uLnTx/>
                <a:uFillTx/>
                <a:latin typeface="Calibri"/>
                <a:cs typeface="Calibri"/>
              </a:rPr>
              <a:t>, </a:t>
            </a:r>
            <a:r>
              <a:rPr kumimoji="0" lang="en-US" sz="1200" i="0" u="none" strike="noStrike" kern="1200" cap="none" spc="0" normalizeH="0" baseline="0" noProof="0" dirty="0">
                <a:ln>
                  <a:noFill/>
                </a:ln>
                <a:solidFill>
                  <a:srgbClr val="000000"/>
                </a:solidFill>
                <a:effectLst/>
                <a:uLnTx/>
                <a:uFillTx/>
                <a:latin typeface="Calibri"/>
                <a:cs typeface="Calibri"/>
              </a:rPr>
              <a:t>tais </a:t>
            </a:r>
            <a:r>
              <a:rPr kumimoji="0" lang="en-US" sz="1200" i="0" u="none" strike="noStrike" kern="1200" cap="none" spc="0" normalizeH="0" baseline="0" noProof="0" dirty="0" err="1">
                <a:ln>
                  <a:noFill/>
                </a:ln>
                <a:solidFill>
                  <a:srgbClr val="000000"/>
                </a:solidFill>
                <a:effectLst/>
                <a:uLnTx/>
                <a:uFillTx/>
                <a:latin typeface="Calibri"/>
                <a:cs typeface="Calibri"/>
              </a:rPr>
              <a:t>como</a:t>
            </a:r>
            <a:r>
              <a:rPr kumimoji="0" lang="en-US" sz="120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a:ln>
                  <a:noFill/>
                </a:ln>
                <a:solidFill>
                  <a:srgbClr val="000000"/>
                </a:solidFill>
                <a:effectLst/>
                <a:uLnTx/>
                <a:uFillTx/>
                <a:latin typeface="Calibri"/>
                <a:cs typeface="Calibri"/>
              </a:rPr>
              <a:t>as de </a:t>
            </a:r>
            <a:r>
              <a:rPr kumimoji="0" lang="en-US" sz="1200" b="0" i="0" u="none" strike="noStrike" kern="1200" cap="none" spc="0" normalizeH="0" baseline="0" noProof="0" dirty="0" err="1">
                <a:ln>
                  <a:noFill/>
                </a:ln>
                <a:solidFill>
                  <a:srgbClr val="000000"/>
                </a:solidFill>
                <a:effectLst/>
                <a:uLnTx/>
                <a:uFillTx/>
                <a:latin typeface="Calibri"/>
                <a:cs typeface="Calibri"/>
              </a:rPr>
              <a:t>biocombustíveis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agroquímicos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sementes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nutricionistas</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restaurantes</a:t>
            </a:r>
            <a:r>
              <a:rPr kumimoji="0" lang="en-US" sz="1200" b="0" i="0" u="none" strike="noStrike" kern="1200" cap="none" spc="0" normalizeH="0" baseline="0" noProof="0" dirty="0">
                <a:ln>
                  <a:noFill/>
                </a:ln>
                <a:solidFill>
                  <a:srgbClr val="000000"/>
                </a:solidFill>
                <a:effectLst/>
                <a:uLnTx/>
                <a:uFillTx/>
                <a:latin typeface="Calibri"/>
                <a:cs typeface="Calibri"/>
              </a:rPr>
              <a:t>, catering</a:t>
            </a:r>
            <a:r>
              <a:rPr lang="en-US" sz="1200" dirty="0">
                <a:latin typeface="Calibri"/>
                <a:cs typeface="Calibri"/>
              </a:rPr>
              <a:t>,</a:t>
            </a:r>
            <a:r>
              <a:rPr kumimoji="0" lang="en-US" sz="1200" b="0" i="0" u="none" strike="noStrike" kern="1200" cap="none" spc="0" normalizeH="0" baseline="0" noProof="0" dirty="0">
                <a:ln>
                  <a:noFill/>
                </a:ln>
                <a:solidFill>
                  <a:srgbClr val="000000"/>
                </a:solidFill>
                <a:effectLst/>
                <a:uLnTx/>
                <a:uFillTx/>
                <a:latin typeface="Calibri"/>
                <a:cs typeface="Calibri"/>
              </a:rPr>
              <a:t>etc.</a:t>
            </a:r>
            <a:r>
              <a:rPr lang="en-US" sz="1200" dirty="0">
                <a:latin typeface="Calibri"/>
                <a:cs typeface="Calibri"/>
              </a:rPr>
              <a:t> </a:t>
            </a:r>
            <a:endParaRPr lang="en-US"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71450" indent="-171450" rtl="0">
              <a:buFont typeface="Arial" panose="020B0604020202020204" pitchFamily="34" charset="0"/>
              <a:buChar char="•"/>
              <a:defRPr/>
            </a:pPr>
            <a:r>
              <a:rPr kumimoji="0" lang="en-US" sz="1200" b="1" i="0" u="none" strike="noStrike" kern="1200" cap="none" spc="0" normalizeH="0" baseline="0" noProof="0" dirty="0">
                <a:ln>
                  <a:noFill/>
                </a:ln>
                <a:solidFill>
                  <a:srgbClr val="000000"/>
                </a:solidFill>
                <a:effectLst/>
                <a:uLnTx/>
                <a:uFillTx/>
                <a:latin typeface="Calibri"/>
                <a:cs typeface="Calibri"/>
              </a:rPr>
              <a:t>Órgãos </a:t>
            </a:r>
            <a:r>
              <a:rPr kumimoji="0" lang="en-US" sz="1200" b="1" i="0" u="none" strike="noStrike" kern="1200" cap="none" spc="0" normalizeH="0" baseline="0" noProof="0" dirty="0" err="1">
                <a:ln>
                  <a:noFill/>
                </a:ln>
                <a:solidFill>
                  <a:srgbClr val="000000"/>
                </a:solidFill>
                <a:effectLst/>
                <a:uLnTx/>
                <a:uFillTx/>
                <a:latin typeface="Calibri"/>
                <a:cs typeface="Calibri"/>
              </a:rPr>
              <a:t>governamentais</a:t>
            </a:r>
            <a:r>
              <a:rPr kumimoji="0" lang="en-US" sz="1200" b="1"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relacionados</a:t>
            </a:r>
            <a:r>
              <a:rPr kumimoji="0" lang="en-US" sz="1200" b="0" i="0" u="none" strike="noStrike" kern="1200" cap="none" spc="0" normalizeH="0" baseline="0" noProof="0" dirty="0">
                <a:ln>
                  <a:noFill/>
                </a:ln>
                <a:solidFill>
                  <a:srgbClr val="000000"/>
                </a:solidFill>
                <a:effectLst/>
                <a:uLnTx/>
                <a:uFillTx/>
                <a:latin typeface="Calibri"/>
                <a:cs typeface="Calibri"/>
              </a:rPr>
              <a:t> com a </a:t>
            </a:r>
            <a:r>
              <a:rPr kumimoji="0" lang="en-US" sz="1200" b="0" i="0" u="none" strike="noStrike" kern="1200" cap="none" spc="0" normalizeH="0" baseline="0" noProof="0" dirty="0" err="1">
                <a:ln>
                  <a:noFill/>
                </a:ln>
                <a:solidFill>
                  <a:srgbClr val="000000"/>
                </a:solidFill>
                <a:effectLst/>
                <a:uLnTx/>
                <a:uFillTx/>
                <a:latin typeface="Calibri"/>
                <a:cs typeface="Calibri"/>
              </a:rPr>
              <a:t>indústria</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alimentar</a:t>
            </a:r>
            <a:r>
              <a:rPr kumimoji="0" lang="en-US" sz="1200" b="0" i="0" u="none" strike="noStrike" kern="1200" cap="none" spc="0" normalizeH="0" baseline="0" noProof="0" dirty="0">
                <a:ln>
                  <a:noFill/>
                </a:ln>
                <a:solidFill>
                  <a:srgbClr val="000000"/>
                </a:solidFill>
                <a:effectLst/>
                <a:uLnTx/>
                <a:uFillTx/>
                <a:latin typeface="Calibri"/>
                <a:cs typeface="Calibri"/>
              </a:rPr>
              <a:t>.</a:t>
            </a:r>
            <a:r>
              <a:rPr lang="en-US" sz="1200" dirty="0">
                <a:latin typeface="Calibri"/>
                <a:cs typeface="Calibri"/>
              </a:rPr>
              <a:t> </a:t>
            </a:r>
            <a:endParaRPr lang="en-US"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a:p>
            <a:pPr marL="171450" indent="-171450" rtl="0">
              <a:buFont typeface="Arial" panose="020B0604020202020204" pitchFamily="34" charset="0"/>
              <a:buChar char="•"/>
              <a:defRPr/>
            </a:pPr>
            <a:r>
              <a:rPr lang="en-US" sz="1200" b="1" dirty="0">
                <a:latin typeface="Calibri"/>
                <a:cs typeface="Calibri"/>
              </a:rPr>
              <a:t>O</a:t>
            </a:r>
            <a:r>
              <a:rPr kumimoji="0" lang="en-US" sz="1200" b="1" i="0" u="none" strike="noStrike" kern="1200" cap="none" spc="0" normalizeH="0" baseline="0" noProof="0" dirty="0" err="1">
                <a:ln>
                  <a:noFill/>
                </a:ln>
                <a:solidFill>
                  <a:srgbClr val="000000"/>
                </a:solidFill>
                <a:effectLst/>
                <a:uLnTx/>
                <a:uFillTx/>
                <a:latin typeface="Calibri"/>
                <a:cs typeface="Calibri"/>
              </a:rPr>
              <a:t>rganizações</a:t>
            </a:r>
            <a:r>
              <a:rPr kumimoji="0" lang="en-US" sz="1200" b="1" i="0" u="none" strike="noStrike" kern="1200" cap="none" spc="0" normalizeH="0" baseline="0" noProof="0" dirty="0">
                <a:ln>
                  <a:noFill/>
                </a:ln>
                <a:solidFill>
                  <a:srgbClr val="000000"/>
                </a:solidFill>
                <a:effectLst/>
                <a:uLnTx/>
                <a:uFillTx/>
                <a:latin typeface="Calibri"/>
                <a:cs typeface="Calibri"/>
              </a:rPr>
              <a:t> </a:t>
            </a:r>
            <a:r>
              <a:rPr kumimoji="0" lang="en-US" sz="1200" b="1" i="0" u="none" strike="noStrike" kern="1200" cap="none" spc="0" normalizeH="0" baseline="0" noProof="0" dirty="0" err="1">
                <a:ln>
                  <a:noFill/>
                </a:ln>
                <a:solidFill>
                  <a:srgbClr val="000000"/>
                </a:solidFill>
                <a:effectLst/>
                <a:uLnTx/>
                <a:uFillTx/>
                <a:latin typeface="Calibri"/>
                <a:cs typeface="Calibri"/>
              </a:rPr>
              <a:t>não</a:t>
            </a:r>
            <a:r>
              <a:rPr kumimoji="0" lang="en-US" sz="1200" b="1" i="0" u="none" strike="noStrike" kern="1200" cap="none" spc="0" normalizeH="0" baseline="0" noProof="0" dirty="0">
                <a:ln>
                  <a:noFill/>
                </a:ln>
                <a:solidFill>
                  <a:srgbClr val="000000"/>
                </a:solidFill>
                <a:effectLst/>
                <a:uLnTx/>
                <a:uFillTx/>
                <a:latin typeface="Calibri"/>
                <a:cs typeface="Calibri"/>
              </a:rPr>
              <a:t> </a:t>
            </a:r>
            <a:r>
              <a:rPr kumimoji="0" lang="en-US" sz="1200" b="1" i="0" u="none" strike="noStrike" kern="1200" cap="none" spc="0" normalizeH="0" baseline="0" noProof="0" dirty="0" err="1">
                <a:ln>
                  <a:noFill/>
                </a:ln>
                <a:solidFill>
                  <a:srgbClr val="000000"/>
                </a:solidFill>
                <a:effectLst/>
                <a:uLnTx/>
                <a:uFillTx/>
                <a:latin typeface="Calibri"/>
                <a:cs typeface="Calibri"/>
              </a:rPr>
              <a:t>governamentais</a:t>
            </a:r>
            <a:r>
              <a:rPr kumimoji="0" lang="en-US" sz="1200" b="1"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a:ln>
                  <a:noFill/>
                </a:ln>
                <a:solidFill>
                  <a:srgbClr val="000000"/>
                </a:solidFill>
                <a:effectLst/>
                <a:uLnTx/>
                <a:uFillTx/>
                <a:latin typeface="Calibri"/>
                <a:cs typeface="Calibri"/>
              </a:rPr>
              <a:t>que </a:t>
            </a:r>
            <a:r>
              <a:rPr kumimoji="0" lang="en-US" sz="1200" b="0" i="0" u="none" strike="noStrike" kern="1200" cap="none" spc="0" normalizeH="0" baseline="0" noProof="0" dirty="0" err="1">
                <a:ln>
                  <a:noFill/>
                </a:ln>
                <a:solidFill>
                  <a:srgbClr val="000000"/>
                </a:solidFill>
                <a:effectLst/>
                <a:uLnTx/>
                <a:uFillTx/>
                <a:latin typeface="Calibri"/>
                <a:cs typeface="Calibri"/>
              </a:rPr>
              <a:t>não</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sejam</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cooperativas</a:t>
            </a:r>
            <a:r>
              <a:rPr kumimoji="0" lang="en-US" sz="1200" b="0" i="0" u="none" strike="noStrike" kern="1200" cap="none" spc="0" normalizeH="0" baseline="0" noProof="0" dirty="0">
                <a:ln>
                  <a:noFill/>
                </a:ln>
                <a:solidFill>
                  <a:srgbClr val="000000"/>
                </a:solidFill>
                <a:effectLst/>
                <a:uLnTx/>
                <a:uFillTx/>
                <a:latin typeface="Calibri"/>
                <a:cs typeface="Calibri"/>
              </a:rPr>
              <a:t>, mas que </a:t>
            </a:r>
            <a:r>
              <a:rPr kumimoji="0" lang="en-US" sz="1200" b="0" i="0" u="none" strike="noStrike" kern="1200" cap="none" spc="0" normalizeH="0" baseline="0" noProof="0" dirty="0" err="1">
                <a:ln>
                  <a:noFill/>
                </a:ln>
                <a:solidFill>
                  <a:srgbClr val="000000"/>
                </a:solidFill>
                <a:effectLst/>
                <a:uLnTx/>
                <a:uFillTx/>
                <a:latin typeface="Calibri"/>
                <a:cs typeface="Calibri"/>
              </a:rPr>
              <a:t>atuem</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na</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área</a:t>
            </a:r>
            <a:r>
              <a:rPr kumimoji="0" lang="en-US" sz="1200" b="0" i="0" u="none" strike="noStrike" kern="1200" cap="none" spc="0" normalizeH="0" baseline="0" noProof="0" dirty="0">
                <a:ln>
                  <a:noFill/>
                </a:ln>
                <a:solidFill>
                  <a:srgbClr val="000000"/>
                </a:solidFill>
                <a:effectLst/>
                <a:uLnTx/>
                <a:uFillTx/>
                <a:latin typeface="Calibri"/>
                <a:cs typeface="Calibri"/>
              </a:rPr>
              <a:t> </a:t>
            </a:r>
            <a:r>
              <a:rPr kumimoji="0" lang="en-US" sz="1200" b="0" i="0" u="none" strike="noStrike" kern="1200" cap="none" spc="0" normalizeH="0" baseline="0" noProof="0" dirty="0" err="1">
                <a:ln>
                  <a:noFill/>
                </a:ln>
                <a:solidFill>
                  <a:srgbClr val="000000"/>
                </a:solidFill>
                <a:effectLst/>
                <a:uLnTx/>
                <a:uFillTx/>
                <a:latin typeface="Calibri"/>
                <a:cs typeface="Calibri"/>
              </a:rPr>
              <a:t>alimentar</a:t>
            </a:r>
            <a:r>
              <a:rPr kumimoji="0" lang="en-US" sz="1200" b="0" i="0" u="none" strike="noStrike" kern="1200" cap="none" spc="0" normalizeH="0" baseline="0" noProof="0" dirty="0">
                <a:ln>
                  <a:noFill/>
                </a:ln>
                <a:solidFill>
                  <a:srgbClr val="000000"/>
                </a:solidFill>
                <a:effectLst/>
                <a:uLnTx/>
                <a:uFillTx/>
                <a:latin typeface="Calibri"/>
                <a:cs typeface="Calibri"/>
              </a:rPr>
              <a:t>.</a:t>
            </a:r>
            <a:r>
              <a:rPr lang="en-US" sz="1200" dirty="0">
                <a:latin typeface="Calibri"/>
                <a:cs typeface="Calibri"/>
              </a:rPr>
              <a:t> </a:t>
            </a:r>
            <a:endParaRPr kumimoji="0" lang="en-IE"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1200" dirty="0"/>
          </a:p>
        </p:txBody>
      </p:sp>
      <p:pic>
        <p:nvPicPr>
          <p:cNvPr id="4" name="Picture 3" descr="A picture containing vector graphics  Description automatically generated">
            <a:extLst>
              <a:ext uri="{FF2B5EF4-FFF2-40B4-BE49-F238E27FC236}">
                <a16:creationId xmlns:a16="http://schemas.microsoft.com/office/drawing/2014/main" id="{BA426FA9-853B-6A0A-18F1-A9DC176C4D61}"/>
              </a:ext>
            </a:extLst>
          </p:cNvPr>
          <p:cNvPicPr>
            <a:picLocks noChangeAspect="1"/>
          </p:cNvPicPr>
          <p:nvPr/>
        </p:nvPicPr>
        <p:blipFill>
          <a:blip r:embed="rId2"/>
          <a:stretch>
            <a:fillRect/>
          </a:stretch>
        </p:blipFill>
        <p:spPr>
          <a:xfrm>
            <a:off x="4694830" y="8003603"/>
            <a:ext cx="2554020" cy="1871226"/>
          </a:xfrm>
          <a:prstGeom prst="rect">
            <a:avLst/>
          </a:prstGeom>
        </p:spPr>
      </p:pic>
      <p:sp>
        <p:nvSpPr>
          <p:cNvPr id="5" name="TextBox 4">
            <a:extLst>
              <a:ext uri="{FF2B5EF4-FFF2-40B4-BE49-F238E27FC236}">
                <a16:creationId xmlns:a16="http://schemas.microsoft.com/office/drawing/2014/main" id="{8B08F8AC-24D1-2405-C9FC-F6326449A641}"/>
              </a:ext>
            </a:extLst>
          </p:cNvPr>
          <p:cNvSpPr txBox="1"/>
          <p:nvPr/>
        </p:nvSpPr>
        <p:spPr>
          <a:xfrm>
            <a:off x="903720" y="204717"/>
            <a:ext cx="1034262" cy="1569660"/>
          </a:xfrm>
          <a:prstGeom prst="rect">
            <a:avLst/>
          </a:prstGeom>
          <a:noFill/>
        </p:spPr>
        <p:txBody>
          <a:bodyPr wrap="square" rtlCol="0">
            <a:spAutoFit/>
          </a:bodyPr>
          <a:lstStyle/>
          <a:p>
            <a:pPr algn="l" rtl="0"/>
            <a:r>
              <a:rPr lang="en-IE" sz="9600" b="1">
                <a:solidFill>
                  <a:srgbClr val="F79037"/>
                </a:solidFill>
                <a:latin typeface="Calibri" panose="020F0502020204030204" pitchFamily="34" charset="0"/>
                <a:ea typeface="Calibri" panose="020F0502020204030204" pitchFamily="34" charset="0"/>
                <a:cs typeface="Calibri" panose="020F0502020204030204" pitchFamily="34" charset="0"/>
              </a:rPr>
              <a:t>B</a:t>
            </a:r>
          </a:p>
        </p:txBody>
      </p:sp>
    </p:spTree>
    <p:extLst>
      <p:ext uri="{BB962C8B-B14F-4D97-AF65-F5344CB8AC3E}">
        <p14:creationId xmlns:p14="http://schemas.microsoft.com/office/powerpoint/2010/main" val="1116659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7544DB-2779-474C-1E46-7EA683F459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3309457"/>
            <a:ext cx="7559675" cy="5802566"/>
          </a:xfrm>
          <a:prstGeom prst="rect">
            <a:avLst/>
          </a:prstGeom>
        </p:spPr>
      </p:pic>
      <p:sp>
        <p:nvSpPr>
          <p:cNvPr id="3" name="Text Placeholder 2">
            <a:extLst>
              <a:ext uri="{FF2B5EF4-FFF2-40B4-BE49-F238E27FC236}">
                <a16:creationId xmlns:a16="http://schemas.microsoft.com/office/drawing/2014/main" id="{52827000-D9B9-C3C1-F762-A07F20986F23}"/>
              </a:ext>
            </a:extLst>
          </p:cNvPr>
          <p:cNvSpPr>
            <a:spLocks noGrp="1"/>
          </p:cNvSpPr>
          <p:nvPr>
            <p:ph type="body" sz="quarter" idx="13"/>
          </p:nvPr>
        </p:nvSpPr>
        <p:spPr>
          <a:xfrm>
            <a:off x="1322716" y="536850"/>
            <a:ext cx="6016087" cy="1400960"/>
          </a:xfrm>
        </p:spPr>
        <p:txBody>
          <a:bodyPr>
            <a:normAutofit/>
          </a:bodyPr>
          <a:lstStyle/>
          <a:p>
            <a:pPr algn="r" rtl="0"/>
            <a:r>
              <a:rPr lang="en-IE" sz="3600" i="0" dirty="0" err="1"/>
              <a:t>Compreendendo</a:t>
            </a:r>
            <a:r>
              <a:rPr lang="en-IE" sz="3600" i="0" dirty="0"/>
              <a:t> o </a:t>
            </a:r>
            <a:r>
              <a:rPr lang="en-IE" sz="3600" i="0" dirty="0" err="1"/>
              <a:t>Ecossistema</a:t>
            </a:r>
            <a:r>
              <a:rPr lang="en-IE" sz="3600" i="0" dirty="0"/>
              <a:t> </a:t>
            </a:r>
            <a:r>
              <a:rPr lang="en-IE" sz="3600" i="0" dirty="0" err="1"/>
              <a:t>Alimentar</a:t>
            </a:r>
            <a:endParaRPr lang="en-IE" sz="3600" i="0" dirty="0"/>
          </a:p>
        </p:txBody>
      </p:sp>
      <p:sp>
        <p:nvSpPr>
          <p:cNvPr id="6" name="Slide Number Placeholder 5">
            <a:extLst>
              <a:ext uri="{FF2B5EF4-FFF2-40B4-BE49-F238E27FC236}">
                <a16:creationId xmlns:a16="http://schemas.microsoft.com/office/drawing/2014/main" id="{60CA6017-8D3C-EDC8-1147-008FBEC16663}"/>
              </a:ext>
            </a:extLst>
          </p:cNvPr>
          <p:cNvSpPr>
            <a:spLocks noGrp="1"/>
          </p:cNvSpPr>
          <p:nvPr>
            <p:ph type="sldNum" sz="quarter" idx="4"/>
          </p:nvPr>
        </p:nvSpPr>
        <p:spPr/>
        <p:txBody>
          <a:bodyPr/>
          <a:lstStyle/>
          <a:p>
            <a:fld id="{CB2079F2-58AF-ED44-82D7-E04B2F6FD686}" type="slidenum">
              <a:rPr lang="en-US" smtClean="0"/>
              <a:pPr algn="l" rtl="0"/>
              <a:t>15</a:t>
            </a:fld>
            <a:endParaRPr lang="en-US"/>
          </a:p>
        </p:txBody>
      </p:sp>
      <p:sp>
        <p:nvSpPr>
          <p:cNvPr id="9" name="TextBox 8">
            <a:extLst>
              <a:ext uri="{FF2B5EF4-FFF2-40B4-BE49-F238E27FC236}">
                <a16:creationId xmlns:a16="http://schemas.microsoft.com/office/drawing/2014/main" id="{9D621A58-B46D-3EAF-F87B-5674A0B37B82}"/>
              </a:ext>
            </a:extLst>
          </p:cNvPr>
          <p:cNvSpPr txBox="1"/>
          <p:nvPr/>
        </p:nvSpPr>
        <p:spPr>
          <a:xfrm>
            <a:off x="1697981" y="8983618"/>
            <a:ext cx="4615623" cy="276999"/>
          </a:xfrm>
          <a:prstGeom prst="rect">
            <a:avLst/>
          </a:prstGeom>
          <a:noFill/>
        </p:spPr>
        <p:txBody>
          <a:bodyPr wrap="square" lIns="91440" tIns="45720" rIns="91440" bIns="45720" anchor="t">
            <a:spAutoFit/>
          </a:bodyPr>
          <a:lstStyle/>
          <a:p>
            <a:pPr algn="l" rtl="0"/>
            <a:r>
              <a:rPr lang="en-US" sz="1200" b="1" i="0" dirty="0" err="1">
                <a:solidFill>
                  <a:srgbClr val="000000"/>
                </a:solidFill>
                <a:effectLst/>
                <a:latin typeface="Calibri"/>
                <a:ea typeface="Calibri" panose="020F0502020204030204" pitchFamily="34" charset="0"/>
                <a:cs typeface="Calibri"/>
              </a:rPr>
              <a:t>Figura</a:t>
            </a:r>
            <a:r>
              <a:rPr lang="en-US" sz="1200" b="1" i="0" dirty="0">
                <a:solidFill>
                  <a:srgbClr val="000000"/>
                </a:solidFill>
                <a:effectLst/>
                <a:latin typeface="Calibri"/>
                <a:ea typeface="Calibri" panose="020F0502020204030204" pitchFamily="34" charset="0"/>
                <a:cs typeface="Calibri"/>
              </a:rPr>
              <a:t> </a:t>
            </a:r>
            <a:r>
              <a:rPr lang="en-US" sz="1200" b="1" dirty="0">
                <a:solidFill>
                  <a:srgbClr val="000000"/>
                </a:solidFill>
                <a:latin typeface="Calibri"/>
                <a:ea typeface="Calibri" panose="020F0502020204030204" pitchFamily="34" charset="0"/>
                <a:cs typeface="Calibri"/>
              </a:rPr>
              <a:t>2</a:t>
            </a:r>
            <a:r>
              <a:rPr lang="en-US" sz="1200" dirty="0">
                <a:solidFill>
                  <a:srgbClr val="000000"/>
                </a:solidFill>
                <a:latin typeface="Calibri"/>
                <a:ea typeface="Calibri" panose="020F0502020204030204" pitchFamily="34" charset="0"/>
                <a:cs typeface="Calibri"/>
              </a:rPr>
              <a:t> -</a:t>
            </a:r>
            <a:r>
              <a:rPr lang="en-US" sz="1200" b="0" i="0" dirty="0">
                <a:solidFill>
                  <a:srgbClr val="000000"/>
                </a:solidFill>
                <a:effectLst/>
                <a:latin typeface="Calibri"/>
                <a:ea typeface="Calibri" panose="020F0502020204030204" pitchFamily="34" charset="0"/>
                <a:cs typeface="Calibri"/>
              </a:rPr>
              <a:t> </a:t>
            </a:r>
            <a:r>
              <a:rPr lang="en-US" sz="1200" dirty="0" err="1">
                <a:solidFill>
                  <a:srgbClr val="000000"/>
                </a:solidFill>
                <a:latin typeface="Calibri"/>
                <a:ea typeface="Calibri" panose="020F0502020204030204" pitchFamily="34" charset="0"/>
                <a:cs typeface="Calibri"/>
              </a:rPr>
              <a:t>A</a:t>
            </a:r>
            <a:r>
              <a:rPr lang="en-US" sz="1200" b="0" i="0" dirty="0" err="1">
                <a:solidFill>
                  <a:srgbClr val="000000"/>
                </a:solidFill>
                <a:effectLst/>
                <a:latin typeface="Calibri"/>
                <a:ea typeface="Calibri" panose="020F0502020204030204" pitchFamily="34" charset="0"/>
                <a:cs typeface="Calibri"/>
              </a:rPr>
              <a:t>groecossistema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Alimentar</a:t>
            </a:r>
            <a:r>
              <a:rPr lang="en-US" sz="1200" dirty="0">
                <a:solidFill>
                  <a:srgbClr val="000000"/>
                </a:solidFill>
                <a:latin typeface="Calibri"/>
                <a:ea typeface="Calibri" panose="020F0502020204030204" pitchFamily="34" charset="0"/>
                <a:cs typeface="Calibri"/>
              </a:rPr>
              <a:t>,</a:t>
            </a:r>
            <a:r>
              <a:rPr lang="en-US" sz="1200" b="0" i="0" dirty="0">
                <a:solidFill>
                  <a:srgbClr val="000000"/>
                </a:solidFill>
                <a:effectLst/>
                <a:latin typeface="Calibri"/>
                <a:ea typeface="Calibri" panose="020F0502020204030204" pitchFamily="34" charset="0"/>
                <a:cs typeface="Calibri"/>
              </a:rPr>
              <a:t> </a:t>
            </a:r>
            <a:r>
              <a:rPr lang="en-US" sz="1200" dirty="0" err="1">
                <a:solidFill>
                  <a:srgbClr val="000000"/>
                </a:solidFill>
                <a:latin typeface="Calibri"/>
                <a:ea typeface="Calibri" panose="020F0502020204030204" pitchFamily="34" charset="0"/>
                <a:cs typeface="Calibri"/>
              </a:rPr>
              <a:t>Adaptado</a:t>
            </a:r>
            <a:r>
              <a:rPr lang="en-US" sz="1200" dirty="0">
                <a:solidFill>
                  <a:srgbClr val="000000"/>
                </a:solidFill>
                <a:latin typeface="Calibri"/>
                <a:ea typeface="Calibri" panose="020F0502020204030204" pitchFamily="34" charset="0"/>
                <a:cs typeface="Calibri"/>
              </a:rPr>
              <a:t> de </a:t>
            </a:r>
            <a:r>
              <a:rPr lang="en-US" sz="1200" dirty="0" err="1">
                <a:solidFill>
                  <a:srgbClr val="000000"/>
                </a:solidFill>
                <a:latin typeface="Calibri"/>
                <a:ea typeface="Calibri" panose="020F0502020204030204" pitchFamily="34" charset="0"/>
                <a:cs typeface="Calibri"/>
              </a:rPr>
              <a:t>Röös</a:t>
            </a:r>
            <a:r>
              <a:rPr lang="en-US" sz="1200" dirty="0">
                <a:solidFill>
                  <a:srgbClr val="000000"/>
                </a:solidFill>
                <a:latin typeface="Calibri"/>
                <a:ea typeface="Calibri" panose="020F0502020204030204" pitchFamily="34" charset="0"/>
                <a:cs typeface="Calibri"/>
              </a:rPr>
              <a:t> et al. (2018) </a:t>
            </a:r>
            <a:endParaRPr lang="en-IE" sz="1200" dirty="0">
              <a:latin typeface="Calibri"/>
              <a:ea typeface="Calibri" panose="020F0502020204030204" pitchFamily="34" charset="0"/>
              <a:cs typeface="Calibri"/>
            </a:endParaRPr>
          </a:p>
        </p:txBody>
      </p:sp>
      <p:grpSp>
        <p:nvGrpSpPr>
          <p:cNvPr id="10" name="Graphic 2">
            <a:extLst>
              <a:ext uri="{FF2B5EF4-FFF2-40B4-BE49-F238E27FC236}">
                <a16:creationId xmlns:a16="http://schemas.microsoft.com/office/drawing/2014/main" id="{D3B2CFA6-725B-7B8B-D54D-23505A93053B}"/>
              </a:ext>
            </a:extLst>
          </p:cNvPr>
          <p:cNvGrpSpPr/>
          <p:nvPr/>
        </p:nvGrpSpPr>
        <p:grpSpPr>
          <a:xfrm>
            <a:off x="662170" y="1229668"/>
            <a:ext cx="1082141" cy="1124763"/>
            <a:chOff x="690225" y="4499263"/>
            <a:chExt cx="1499146" cy="1521296"/>
          </a:xfrm>
        </p:grpSpPr>
        <p:sp>
          <p:nvSpPr>
            <p:cNvPr id="11" name="Freeform 109">
              <a:extLst>
                <a:ext uri="{FF2B5EF4-FFF2-40B4-BE49-F238E27FC236}">
                  <a16:creationId xmlns:a16="http://schemas.microsoft.com/office/drawing/2014/main" id="{3C8423CB-357C-E9E4-3300-5673E4579723}"/>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12" name="Graphic 2">
              <a:extLst>
                <a:ext uri="{FF2B5EF4-FFF2-40B4-BE49-F238E27FC236}">
                  <a16:creationId xmlns:a16="http://schemas.microsoft.com/office/drawing/2014/main" id="{DF7470DC-79F6-8BE8-67EE-43B4B669986F}"/>
                </a:ext>
              </a:extLst>
            </p:cNvPr>
            <p:cNvGrpSpPr/>
            <p:nvPr/>
          </p:nvGrpSpPr>
          <p:grpSpPr>
            <a:xfrm>
              <a:off x="879521" y="4954417"/>
              <a:ext cx="306297" cy="518817"/>
              <a:chOff x="879521" y="4954417"/>
              <a:chExt cx="306297" cy="518817"/>
            </a:xfrm>
            <a:solidFill>
              <a:srgbClr val="F1A0C2"/>
            </a:solidFill>
          </p:grpSpPr>
          <p:sp>
            <p:nvSpPr>
              <p:cNvPr id="32" name="Freeform 166">
                <a:extLst>
                  <a:ext uri="{FF2B5EF4-FFF2-40B4-BE49-F238E27FC236}">
                    <a16:creationId xmlns:a16="http://schemas.microsoft.com/office/drawing/2014/main" id="{83B5254D-8959-0120-DDBD-15A24379E863}"/>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167">
                <a:extLst>
                  <a:ext uri="{FF2B5EF4-FFF2-40B4-BE49-F238E27FC236}">
                    <a16:creationId xmlns:a16="http://schemas.microsoft.com/office/drawing/2014/main" id="{246E418B-BACB-4993-2067-CBBB91EE4C97}"/>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4" name="Freeform 168">
                <a:extLst>
                  <a:ext uri="{FF2B5EF4-FFF2-40B4-BE49-F238E27FC236}">
                    <a16:creationId xmlns:a16="http://schemas.microsoft.com/office/drawing/2014/main" id="{B1BA6FDA-1D96-8D72-DED0-A1CDEF414FA1}"/>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5" name="Freeform 170">
                <a:extLst>
                  <a:ext uri="{FF2B5EF4-FFF2-40B4-BE49-F238E27FC236}">
                    <a16:creationId xmlns:a16="http://schemas.microsoft.com/office/drawing/2014/main" id="{82851284-2FD4-24F1-8DD4-05D9B2442B2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6" name="Freeform 171">
                <a:extLst>
                  <a:ext uri="{FF2B5EF4-FFF2-40B4-BE49-F238E27FC236}">
                    <a16:creationId xmlns:a16="http://schemas.microsoft.com/office/drawing/2014/main" id="{9F61572C-6CBE-6DDD-74A9-A7397D7EC4D4}"/>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3" name="Graphic 2">
              <a:extLst>
                <a:ext uri="{FF2B5EF4-FFF2-40B4-BE49-F238E27FC236}">
                  <a16:creationId xmlns:a16="http://schemas.microsoft.com/office/drawing/2014/main" id="{529C567D-1FE6-7B91-E677-4C70B72DE80A}"/>
                </a:ext>
              </a:extLst>
            </p:cNvPr>
            <p:cNvGrpSpPr/>
            <p:nvPr/>
          </p:nvGrpSpPr>
          <p:grpSpPr>
            <a:xfrm>
              <a:off x="1305674" y="4681705"/>
              <a:ext cx="305346" cy="518817"/>
              <a:chOff x="1305674" y="4681705"/>
              <a:chExt cx="305346" cy="518817"/>
            </a:xfrm>
            <a:solidFill>
              <a:srgbClr val="F1A0C2"/>
            </a:solidFill>
          </p:grpSpPr>
          <p:sp>
            <p:nvSpPr>
              <p:cNvPr id="27" name="Freeform 125">
                <a:extLst>
                  <a:ext uri="{FF2B5EF4-FFF2-40B4-BE49-F238E27FC236}">
                    <a16:creationId xmlns:a16="http://schemas.microsoft.com/office/drawing/2014/main" id="{5A94A198-DAE3-4474-EB61-F25BC80C5136}"/>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26">
                <a:extLst>
                  <a:ext uri="{FF2B5EF4-FFF2-40B4-BE49-F238E27FC236}">
                    <a16:creationId xmlns:a16="http://schemas.microsoft.com/office/drawing/2014/main" id="{703A00CC-DE98-053C-30C4-5906A1078822}"/>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31">
                <a:extLst>
                  <a:ext uri="{FF2B5EF4-FFF2-40B4-BE49-F238E27FC236}">
                    <a16:creationId xmlns:a16="http://schemas.microsoft.com/office/drawing/2014/main" id="{357DD965-00C7-4EB4-053D-3EEB4E29583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39">
                <a:extLst>
                  <a:ext uri="{FF2B5EF4-FFF2-40B4-BE49-F238E27FC236}">
                    <a16:creationId xmlns:a16="http://schemas.microsoft.com/office/drawing/2014/main" id="{4483E9CF-E28C-2186-FDC3-CFDFC4975298}"/>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65">
                <a:extLst>
                  <a:ext uri="{FF2B5EF4-FFF2-40B4-BE49-F238E27FC236}">
                    <a16:creationId xmlns:a16="http://schemas.microsoft.com/office/drawing/2014/main" id="{63EED540-CB45-3518-B82F-475DC156E921}"/>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4" name="Graphic 2">
              <a:extLst>
                <a:ext uri="{FF2B5EF4-FFF2-40B4-BE49-F238E27FC236}">
                  <a16:creationId xmlns:a16="http://schemas.microsoft.com/office/drawing/2014/main" id="{D9D227E8-9E25-6855-0C72-4BEB5F494392}"/>
                </a:ext>
              </a:extLst>
            </p:cNvPr>
            <p:cNvGrpSpPr/>
            <p:nvPr/>
          </p:nvGrpSpPr>
          <p:grpSpPr>
            <a:xfrm>
              <a:off x="1725169" y="4951566"/>
              <a:ext cx="306297" cy="518817"/>
              <a:chOff x="1725169" y="4951566"/>
              <a:chExt cx="306297" cy="518817"/>
            </a:xfrm>
            <a:solidFill>
              <a:srgbClr val="F1A0C2"/>
            </a:solidFill>
          </p:grpSpPr>
          <p:sp>
            <p:nvSpPr>
              <p:cNvPr id="22" name="Freeform 120">
                <a:extLst>
                  <a:ext uri="{FF2B5EF4-FFF2-40B4-BE49-F238E27FC236}">
                    <a16:creationId xmlns:a16="http://schemas.microsoft.com/office/drawing/2014/main" id="{E2A4E43F-E8D0-4451-E12A-093E24A2B096}"/>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1">
                <a:extLst>
                  <a:ext uri="{FF2B5EF4-FFF2-40B4-BE49-F238E27FC236}">
                    <a16:creationId xmlns:a16="http://schemas.microsoft.com/office/drawing/2014/main" id="{C8F7B62F-27F3-1701-3AE1-C5A4EB9A17BE}"/>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2">
                <a:extLst>
                  <a:ext uri="{FF2B5EF4-FFF2-40B4-BE49-F238E27FC236}">
                    <a16:creationId xmlns:a16="http://schemas.microsoft.com/office/drawing/2014/main" id="{E82FEC3A-E792-427B-73EF-124E433D984C}"/>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23">
                <a:extLst>
                  <a:ext uri="{FF2B5EF4-FFF2-40B4-BE49-F238E27FC236}">
                    <a16:creationId xmlns:a16="http://schemas.microsoft.com/office/drawing/2014/main" id="{C566C3F6-1B72-4757-A044-02D8FF3B1E68}"/>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24">
                <a:extLst>
                  <a:ext uri="{FF2B5EF4-FFF2-40B4-BE49-F238E27FC236}">
                    <a16:creationId xmlns:a16="http://schemas.microsoft.com/office/drawing/2014/main" id="{7887B1DB-0965-C68B-2163-D1BAECFBA9E7}"/>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5" name="Graphic 2">
              <a:extLst>
                <a:ext uri="{FF2B5EF4-FFF2-40B4-BE49-F238E27FC236}">
                  <a16:creationId xmlns:a16="http://schemas.microsoft.com/office/drawing/2014/main" id="{F87C6A73-9447-61E4-35B9-A0C10DB95C95}"/>
                </a:ext>
              </a:extLst>
            </p:cNvPr>
            <p:cNvGrpSpPr/>
            <p:nvPr/>
          </p:nvGrpSpPr>
          <p:grpSpPr>
            <a:xfrm>
              <a:off x="690225" y="4499263"/>
              <a:ext cx="1499146" cy="1498491"/>
              <a:chOff x="690225" y="4499263"/>
              <a:chExt cx="1499146" cy="1498491"/>
            </a:xfrm>
            <a:solidFill>
              <a:srgbClr val="000000"/>
            </a:solidFill>
          </p:grpSpPr>
          <p:grpSp>
            <p:nvGrpSpPr>
              <p:cNvPr id="16" name="Graphic 2">
                <a:extLst>
                  <a:ext uri="{FF2B5EF4-FFF2-40B4-BE49-F238E27FC236}">
                    <a16:creationId xmlns:a16="http://schemas.microsoft.com/office/drawing/2014/main" id="{F2829750-2D62-E328-59B2-2AD92AA7832D}"/>
                  </a:ext>
                </a:extLst>
              </p:cNvPr>
              <p:cNvGrpSpPr/>
              <p:nvPr userDrawn="1"/>
            </p:nvGrpSpPr>
            <p:grpSpPr>
              <a:xfrm>
                <a:off x="690225" y="4499263"/>
                <a:ext cx="1499146" cy="1498491"/>
                <a:chOff x="690225" y="4499263"/>
                <a:chExt cx="1499146" cy="1498491"/>
              </a:xfrm>
              <a:solidFill>
                <a:srgbClr val="000000"/>
              </a:solidFill>
            </p:grpSpPr>
            <p:sp>
              <p:nvSpPr>
                <p:cNvPr id="20" name="Freeform 118">
                  <a:extLst>
                    <a:ext uri="{FF2B5EF4-FFF2-40B4-BE49-F238E27FC236}">
                      <a16:creationId xmlns:a16="http://schemas.microsoft.com/office/drawing/2014/main" id="{FC59BF2D-C070-2B90-5431-4DC0CB2BD83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21" name="Freeform 119">
                  <a:extLst>
                    <a:ext uri="{FF2B5EF4-FFF2-40B4-BE49-F238E27FC236}">
                      <a16:creationId xmlns:a16="http://schemas.microsoft.com/office/drawing/2014/main" id="{1255D132-1DE4-9BA8-1395-C8620A8E34CA}"/>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7" name="Freeform 115">
                <a:extLst>
                  <a:ext uri="{FF2B5EF4-FFF2-40B4-BE49-F238E27FC236}">
                    <a16:creationId xmlns:a16="http://schemas.microsoft.com/office/drawing/2014/main" id="{5C191EF3-F902-DB67-9900-A8F096645745}"/>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8" name="Freeform 116">
                <a:extLst>
                  <a:ext uri="{FF2B5EF4-FFF2-40B4-BE49-F238E27FC236}">
                    <a16:creationId xmlns:a16="http://schemas.microsoft.com/office/drawing/2014/main" id="{28A7573A-1C26-5D6B-63D1-504D6AB8CFC9}"/>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9" name="Freeform 117">
                <a:extLst>
                  <a:ext uri="{FF2B5EF4-FFF2-40B4-BE49-F238E27FC236}">
                    <a16:creationId xmlns:a16="http://schemas.microsoft.com/office/drawing/2014/main" id="{16C35350-6658-7735-57E1-72BB1CCB5165}"/>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B72E5B6C-B4A3-E340-4B67-2AC42F89B5DD}"/>
              </a:ext>
            </a:extLst>
          </p:cNvPr>
          <p:cNvSpPr txBox="1"/>
          <p:nvPr/>
        </p:nvSpPr>
        <p:spPr>
          <a:xfrm>
            <a:off x="1787068" y="7919811"/>
            <a:ext cx="3999522" cy="656590"/>
          </a:xfrm>
          <a:prstGeom prst="rect">
            <a:avLst/>
          </a:prstGeom>
          <a:noFill/>
        </p:spPr>
        <p:txBody>
          <a:bodyPr wrap="square" lIns="91440" tIns="45720" rIns="91440" bIns="45720" rtlCol="0" anchor="t">
            <a:spAutoFit/>
          </a:bodyPr>
          <a:lstStyle/>
          <a:p>
            <a:pPr algn="ctr" rtl="0">
              <a:lnSpc>
                <a:spcPts val="1140"/>
              </a:lnSpc>
            </a:pPr>
            <a:r>
              <a:rPr lang="en-GB" sz="1200" b="1" dirty="0" err="1">
                <a:latin typeface="Calibri"/>
                <a:cs typeface="Calibri"/>
              </a:rPr>
              <a:t>Fatores</a:t>
            </a:r>
            <a:r>
              <a:rPr lang="en-GB" sz="1200" b="1" dirty="0">
                <a:latin typeface="Calibri"/>
                <a:cs typeface="Calibri"/>
              </a:rPr>
              <a:t> </a:t>
            </a:r>
            <a:r>
              <a:rPr lang="en-GB" sz="1200" b="1" dirty="0" err="1">
                <a:latin typeface="Calibri"/>
                <a:cs typeface="Calibri"/>
              </a:rPr>
              <a:t>Externos</a:t>
            </a:r>
            <a:endParaRPr lang="en-GB" sz="1200" b="1" dirty="0">
              <a:latin typeface="Calibri"/>
              <a:cs typeface="Calibri"/>
            </a:endParaRPr>
          </a:p>
          <a:p>
            <a:pPr algn="ctr" rtl="0">
              <a:lnSpc>
                <a:spcPts val="1140"/>
              </a:lnSpc>
            </a:pPr>
            <a:r>
              <a:rPr lang="en-GB" sz="1000" dirty="0" err="1">
                <a:latin typeface="Calibri"/>
                <a:cs typeface="Calibri"/>
              </a:rPr>
              <a:t>Governos</a:t>
            </a:r>
            <a:r>
              <a:rPr lang="en-GB" sz="1000" dirty="0">
                <a:latin typeface="Calibri"/>
                <a:cs typeface="Calibri"/>
              </a:rPr>
              <a:t>/</a:t>
            </a:r>
            <a:r>
              <a:rPr lang="en-GB" sz="1000" dirty="0" err="1">
                <a:latin typeface="Calibri"/>
                <a:cs typeface="Calibri"/>
              </a:rPr>
              <a:t>responsáveis</a:t>
            </a:r>
            <a:r>
              <a:rPr lang="en-GB" sz="1000" dirty="0">
                <a:latin typeface="Calibri"/>
                <a:cs typeface="Calibri"/>
              </a:rPr>
              <a:t> de </a:t>
            </a:r>
            <a:r>
              <a:rPr lang="en-GB" sz="1000" dirty="0" err="1">
                <a:latin typeface="Calibri"/>
                <a:cs typeface="Calibri"/>
              </a:rPr>
              <a:t>políticas</a:t>
            </a:r>
            <a:r>
              <a:rPr lang="en-GB" sz="1000" dirty="0">
                <a:latin typeface="Calibri"/>
                <a:cs typeface="Calibri"/>
              </a:rPr>
              <a:t>, </a:t>
            </a:r>
            <a:r>
              <a:rPr lang="en-GB" sz="1000" dirty="0" err="1">
                <a:latin typeface="Calibri"/>
                <a:cs typeface="Calibri"/>
              </a:rPr>
              <a:t>órgãos</a:t>
            </a:r>
            <a:r>
              <a:rPr lang="en-GB" sz="1000" dirty="0">
                <a:latin typeface="Calibri"/>
                <a:cs typeface="Calibri"/>
              </a:rPr>
              <a:t> </a:t>
            </a:r>
            <a:r>
              <a:rPr lang="en-GB" sz="1000" dirty="0" err="1">
                <a:latin typeface="Calibri"/>
                <a:cs typeface="Calibri"/>
              </a:rPr>
              <a:t>internacionais</a:t>
            </a:r>
            <a:r>
              <a:rPr lang="en-GB" sz="1000" dirty="0">
                <a:latin typeface="Calibri"/>
                <a:cs typeface="Calibri"/>
              </a:rPr>
              <a:t>, mercados, lobbies, ONGs, </a:t>
            </a:r>
            <a:r>
              <a:rPr lang="en-GB" sz="1000" dirty="0" err="1">
                <a:latin typeface="Calibri"/>
                <a:cs typeface="Calibri"/>
              </a:rPr>
              <a:t>universidades</a:t>
            </a:r>
            <a:r>
              <a:rPr lang="en-GB" sz="1000" dirty="0">
                <a:latin typeface="Calibri"/>
                <a:cs typeface="Calibri"/>
              </a:rPr>
              <a:t>, media, </a:t>
            </a:r>
            <a:r>
              <a:rPr lang="en-GB" sz="1000" dirty="0" err="1">
                <a:latin typeface="Calibri"/>
                <a:cs typeface="Calibri"/>
              </a:rPr>
              <a:t>cultura</a:t>
            </a:r>
            <a:r>
              <a:rPr lang="en-GB" sz="1000" dirty="0">
                <a:latin typeface="Calibri"/>
                <a:cs typeface="Calibri"/>
              </a:rPr>
              <a:t>, </a:t>
            </a:r>
            <a:r>
              <a:rPr lang="en-GB" sz="1000" dirty="0" err="1">
                <a:latin typeface="Calibri"/>
                <a:cs typeface="Calibri"/>
              </a:rPr>
              <a:t>consciencialização</a:t>
            </a:r>
            <a:r>
              <a:rPr lang="en-GB" sz="1000" dirty="0">
                <a:latin typeface="Calibri"/>
                <a:cs typeface="Calibri"/>
              </a:rPr>
              <a:t> do </a:t>
            </a:r>
            <a:r>
              <a:rPr lang="en-GB" sz="1000" dirty="0" err="1">
                <a:latin typeface="Calibri"/>
                <a:cs typeface="Calibri"/>
              </a:rPr>
              <a:t>consumidor</a:t>
            </a:r>
            <a:endParaRPr lang="en-GB" sz="1000" dirty="0">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780DF199-29A3-519D-D178-7940737BB4D2}"/>
              </a:ext>
            </a:extLst>
          </p:cNvPr>
          <p:cNvSpPr txBox="1"/>
          <p:nvPr/>
        </p:nvSpPr>
        <p:spPr>
          <a:xfrm>
            <a:off x="205298" y="6441290"/>
            <a:ext cx="935291" cy="1258348"/>
          </a:xfrm>
          <a:prstGeom prst="rect">
            <a:avLst/>
          </a:prstGeom>
          <a:noFill/>
        </p:spPr>
        <p:txBody>
          <a:bodyPr wrap="square" lIns="91440" tIns="45720" rIns="91440" bIns="45720" rtlCol="0" anchor="t">
            <a:spAutoFit/>
          </a:bodyPr>
          <a:lstStyle/>
          <a:p>
            <a:pPr algn="ctr" rtl="0">
              <a:lnSpc>
                <a:spcPts val="1140"/>
              </a:lnSpc>
            </a:pPr>
            <a:r>
              <a:rPr lang="en-GB" sz="1100" b="1" dirty="0">
                <a:latin typeface="Calibri" panose="020F0502020204030204" pitchFamily="34" charset="0"/>
                <a:cs typeface="Calibri" panose="020F0502020204030204" pitchFamily="34" charset="0"/>
              </a:rPr>
              <a:t>Entradas</a:t>
            </a:r>
          </a:p>
          <a:p>
            <a:pPr algn="ctr" rtl="0">
              <a:lnSpc>
                <a:spcPts val="1140"/>
              </a:lnSpc>
            </a:pPr>
            <a:r>
              <a:rPr lang="en-GB" sz="850" dirty="0" err="1">
                <a:latin typeface="Calibri" panose="020F0502020204030204" pitchFamily="34" charset="0"/>
                <a:cs typeface="Calibri" panose="020F0502020204030204" pitchFamily="34" charset="0"/>
              </a:rPr>
              <a:t>Fertilizantes</a:t>
            </a:r>
            <a:r>
              <a:rPr lang="en-GB" sz="850" dirty="0">
                <a:latin typeface="Calibri" panose="020F0502020204030204" pitchFamily="34" charset="0"/>
                <a:cs typeface="Calibri" panose="020F0502020204030204" pitchFamily="34" charset="0"/>
              </a:rPr>
              <a:t> </a:t>
            </a:r>
            <a:r>
              <a:rPr lang="en-GB" sz="850" dirty="0" err="1">
                <a:latin typeface="Calibri" panose="020F0502020204030204" pitchFamily="34" charset="0"/>
                <a:cs typeface="Calibri" panose="020F0502020204030204" pitchFamily="34" charset="0"/>
              </a:rPr>
              <a:t>Agroquímicos</a:t>
            </a:r>
            <a:endParaRPr lang="en-GB" sz="850" dirty="0">
              <a:latin typeface="Calibri" panose="020F0502020204030204" pitchFamily="34" charset="0"/>
              <a:cs typeface="Calibri" panose="020F0502020204030204" pitchFamily="34" charset="0"/>
            </a:endParaRPr>
          </a:p>
          <a:p>
            <a:pPr algn="ctr" rtl="0">
              <a:lnSpc>
                <a:spcPts val="1140"/>
              </a:lnSpc>
            </a:pPr>
            <a:r>
              <a:rPr lang="en-GB" sz="850" dirty="0" err="1">
                <a:latin typeface="Calibri"/>
                <a:cs typeface="Calibri"/>
              </a:rPr>
              <a:t>Combustíveis</a:t>
            </a:r>
            <a:r>
              <a:rPr lang="en-GB" sz="850" dirty="0">
                <a:latin typeface="Calibri"/>
                <a:cs typeface="Calibri"/>
              </a:rPr>
              <a:t> </a:t>
            </a:r>
            <a:r>
              <a:rPr lang="en-GB" sz="850" dirty="0" err="1">
                <a:latin typeface="Calibri"/>
                <a:cs typeface="Calibri"/>
              </a:rPr>
              <a:t>fósseis</a:t>
            </a:r>
            <a:endParaRPr lang="en-GB" sz="850" dirty="0">
              <a:latin typeface="Calibri"/>
              <a:cs typeface="Calibri"/>
            </a:endParaRPr>
          </a:p>
          <a:p>
            <a:pPr algn="ctr" rtl="0">
              <a:lnSpc>
                <a:spcPts val="1140"/>
              </a:lnSpc>
            </a:pPr>
            <a:r>
              <a:rPr lang="en-GB" sz="850" dirty="0" err="1">
                <a:latin typeface="Calibri"/>
                <a:cs typeface="Calibri"/>
              </a:rPr>
              <a:t>Irrigação</a:t>
            </a:r>
            <a:endParaRPr lang="en-GB" sz="850" dirty="0">
              <a:latin typeface="Calibri" panose="020F0502020204030204" pitchFamily="34" charset="0"/>
              <a:cs typeface="Calibri" panose="020F0502020204030204" pitchFamily="34" charset="0"/>
            </a:endParaRPr>
          </a:p>
          <a:p>
            <a:pPr algn="ctr" rtl="0">
              <a:lnSpc>
                <a:spcPts val="1140"/>
              </a:lnSpc>
            </a:pPr>
            <a:r>
              <a:rPr lang="en-GB" sz="850" dirty="0" err="1">
                <a:latin typeface="Calibri" panose="020F0502020204030204" pitchFamily="34" charset="0"/>
                <a:cs typeface="Calibri" panose="020F0502020204030204" pitchFamily="34" charset="0"/>
              </a:rPr>
              <a:t>Maquinaria</a:t>
            </a:r>
            <a:endParaRPr lang="en-GB" sz="850" dirty="0">
              <a:latin typeface="Calibri" panose="020F0502020204030204" pitchFamily="34" charset="0"/>
              <a:cs typeface="Calibri" panose="020F0502020204030204" pitchFamily="34" charset="0"/>
            </a:endParaRPr>
          </a:p>
          <a:p>
            <a:pPr algn="ctr" rtl="0">
              <a:lnSpc>
                <a:spcPts val="1140"/>
              </a:lnSpc>
            </a:pPr>
            <a:r>
              <a:rPr lang="en-GB" sz="850" dirty="0" err="1">
                <a:latin typeface="Calibri" panose="020F0502020204030204" pitchFamily="34" charset="0"/>
                <a:cs typeface="Calibri" panose="020F0502020204030204" pitchFamily="34" charset="0"/>
              </a:rPr>
              <a:t>Sementes</a:t>
            </a:r>
            <a:endParaRPr lang="en-GB" sz="850" dirty="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DBC1E838-A3F8-68CF-D11D-ADA0AE1C348F}"/>
              </a:ext>
            </a:extLst>
          </p:cNvPr>
          <p:cNvSpPr txBox="1"/>
          <p:nvPr/>
        </p:nvSpPr>
        <p:spPr>
          <a:xfrm>
            <a:off x="3575659" y="6860187"/>
            <a:ext cx="1146701" cy="515526"/>
          </a:xfrm>
          <a:prstGeom prst="rect">
            <a:avLst/>
          </a:prstGeom>
          <a:noFill/>
        </p:spPr>
        <p:txBody>
          <a:bodyPr wrap="square" rtlCol="0">
            <a:spAutoFit/>
          </a:bodyPr>
          <a:lstStyle/>
          <a:p>
            <a:pPr algn="ctr" rtl="0">
              <a:lnSpc>
                <a:spcPts val="1140"/>
              </a:lnSpc>
            </a:pPr>
            <a:r>
              <a:rPr lang="en-GB" sz="1000" dirty="0" err="1">
                <a:latin typeface="Calibri" panose="020F0502020204030204" pitchFamily="34" charset="0"/>
                <a:cs typeface="Calibri" panose="020F0502020204030204" pitchFamily="34" charset="0"/>
              </a:rPr>
              <a:t>Transformadores</a:t>
            </a:r>
            <a:endParaRPr lang="en-GB" sz="1000" dirty="0">
              <a:latin typeface="Calibri" panose="020F0502020204030204" pitchFamily="34" charset="0"/>
              <a:cs typeface="Calibri" panose="020F0502020204030204" pitchFamily="34" charset="0"/>
            </a:endParaRPr>
          </a:p>
          <a:p>
            <a:pPr algn="ctr" rtl="0">
              <a:lnSpc>
                <a:spcPts val="1140"/>
              </a:lnSpc>
            </a:pPr>
            <a:r>
              <a:rPr lang="en-GB" sz="1000" dirty="0" err="1">
                <a:latin typeface="Calibri" panose="020F0502020204030204" pitchFamily="34" charset="0"/>
                <a:cs typeface="Calibri" panose="020F0502020204030204" pitchFamily="34" charset="0"/>
              </a:rPr>
              <a:t>Distribuidores</a:t>
            </a:r>
            <a:endParaRPr lang="en-GB" sz="1000" dirty="0">
              <a:latin typeface="Calibri" panose="020F0502020204030204" pitchFamily="34" charset="0"/>
              <a:cs typeface="Calibri" panose="020F0502020204030204" pitchFamily="34" charset="0"/>
            </a:endParaRPr>
          </a:p>
          <a:p>
            <a:pPr algn="ctr" rtl="0">
              <a:lnSpc>
                <a:spcPts val="1140"/>
              </a:lnSpc>
            </a:pPr>
            <a:r>
              <a:rPr lang="en-GB" sz="1000" dirty="0" err="1">
                <a:latin typeface="Calibri" panose="020F0502020204030204" pitchFamily="34" charset="0"/>
                <a:cs typeface="Calibri" panose="020F0502020204030204" pitchFamily="34" charset="0"/>
              </a:rPr>
              <a:t>Comerciantes</a:t>
            </a:r>
            <a:endParaRPr lang="en-GB" sz="1000" dirty="0">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F716E08F-3C78-D78B-7482-1DE90537A6DB}"/>
              </a:ext>
            </a:extLst>
          </p:cNvPr>
          <p:cNvSpPr txBox="1"/>
          <p:nvPr/>
        </p:nvSpPr>
        <p:spPr>
          <a:xfrm>
            <a:off x="5371772" y="6849193"/>
            <a:ext cx="1146701" cy="515526"/>
          </a:xfrm>
          <a:prstGeom prst="rect">
            <a:avLst/>
          </a:prstGeom>
          <a:noFill/>
        </p:spPr>
        <p:txBody>
          <a:bodyPr wrap="square" lIns="91440" tIns="45720" rIns="91440" bIns="45720" rtlCol="0" anchor="t">
            <a:spAutoFit/>
          </a:bodyPr>
          <a:lstStyle/>
          <a:p>
            <a:pPr algn="ctr" rtl="0">
              <a:lnSpc>
                <a:spcPts val="1140"/>
              </a:lnSpc>
            </a:pPr>
            <a:r>
              <a:rPr lang="en-GB" sz="1000" dirty="0" err="1">
                <a:latin typeface="Calibri"/>
                <a:cs typeface="Calibri"/>
              </a:rPr>
              <a:t>Revendedores</a:t>
            </a:r>
            <a:endParaRPr lang="en-GB" sz="1000" dirty="0">
              <a:latin typeface="Calibri"/>
              <a:cs typeface="Calibri"/>
            </a:endParaRPr>
          </a:p>
          <a:p>
            <a:pPr algn="ctr" rtl="0">
              <a:lnSpc>
                <a:spcPts val="1140"/>
              </a:lnSpc>
            </a:pPr>
            <a:r>
              <a:rPr lang="en-GB" sz="1000" dirty="0" err="1">
                <a:latin typeface="Calibri"/>
                <a:cs typeface="Calibri"/>
              </a:rPr>
              <a:t>Pontos</a:t>
            </a:r>
            <a:r>
              <a:rPr lang="en-GB" sz="1000" dirty="0">
                <a:latin typeface="Calibri"/>
                <a:cs typeface="Calibri"/>
              </a:rPr>
              <a:t> de </a:t>
            </a:r>
            <a:r>
              <a:rPr lang="en-GB" sz="1000" dirty="0" err="1">
                <a:latin typeface="Calibri"/>
                <a:cs typeface="Calibri"/>
              </a:rPr>
              <a:t>venda</a:t>
            </a:r>
            <a:endParaRPr lang="en-GB" sz="1000" dirty="0">
              <a:latin typeface="Calibri"/>
              <a:cs typeface="Calibri"/>
            </a:endParaRPr>
          </a:p>
          <a:p>
            <a:pPr algn="ctr" rtl="0">
              <a:lnSpc>
                <a:spcPts val="1140"/>
              </a:lnSpc>
            </a:pPr>
            <a:r>
              <a:rPr lang="en-GB" sz="1000" dirty="0" err="1">
                <a:latin typeface="Calibri"/>
                <a:cs typeface="Calibri"/>
              </a:rPr>
              <a:t>Consumidores</a:t>
            </a:r>
            <a:endParaRPr lang="en-GB" sz="1000"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86B08F4A-06CF-FDF0-E28F-80AAFA3315A8}"/>
              </a:ext>
            </a:extLst>
          </p:cNvPr>
          <p:cNvSpPr txBox="1"/>
          <p:nvPr/>
        </p:nvSpPr>
        <p:spPr>
          <a:xfrm>
            <a:off x="351781" y="6005126"/>
            <a:ext cx="711058" cy="238720"/>
          </a:xfrm>
          <a:prstGeom prst="rect">
            <a:avLst/>
          </a:prstGeom>
          <a:noFill/>
        </p:spPr>
        <p:txBody>
          <a:bodyPr wrap="square" rtlCol="0">
            <a:spAutoFit/>
          </a:bodyPr>
          <a:lstStyle/>
          <a:p>
            <a:pPr algn="ctr" rtl="0">
              <a:lnSpc>
                <a:spcPts val="1140"/>
              </a:lnSpc>
            </a:pPr>
            <a:r>
              <a:rPr lang="en-GB" sz="1200" b="1">
                <a:latin typeface="Calibri" panose="020F0502020204030204" pitchFamily="34" charset="0"/>
                <a:cs typeface="Calibri" panose="020F0502020204030204" pitchFamily="34" charset="0"/>
              </a:rPr>
              <a:t>Terra</a:t>
            </a:r>
            <a:endParaRPr lang="en-GB" sz="100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3B634F86-720E-9780-211E-30B1330CC4F6}"/>
              </a:ext>
            </a:extLst>
          </p:cNvPr>
          <p:cNvSpPr txBox="1"/>
          <p:nvPr/>
        </p:nvSpPr>
        <p:spPr>
          <a:xfrm>
            <a:off x="1850104" y="5888842"/>
            <a:ext cx="750030" cy="379848"/>
          </a:xfrm>
          <a:prstGeom prst="rect">
            <a:avLst/>
          </a:prstGeom>
          <a:noFill/>
        </p:spPr>
        <p:txBody>
          <a:bodyPr wrap="square" lIns="91440" tIns="45720" rIns="91440" bIns="45720" rtlCol="0" anchor="t">
            <a:spAutoFit/>
          </a:bodyPr>
          <a:lstStyle/>
          <a:p>
            <a:pPr algn="ctr" rtl="0">
              <a:lnSpc>
                <a:spcPts val="1140"/>
              </a:lnSpc>
            </a:pPr>
            <a:r>
              <a:rPr lang="en-GB" sz="1200" b="1" dirty="0" err="1">
                <a:latin typeface="Calibri"/>
                <a:cs typeface="Calibri"/>
              </a:rPr>
              <a:t>Animais</a:t>
            </a:r>
            <a:r>
              <a:rPr lang="en-GB" sz="1200" b="1" dirty="0">
                <a:latin typeface="Calibri"/>
                <a:cs typeface="Calibri"/>
              </a:rPr>
              <a:t> e </a:t>
            </a:r>
            <a:r>
              <a:rPr lang="en-GB" sz="1200" b="1" dirty="0" err="1">
                <a:latin typeface="Calibri"/>
                <a:cs typeface="Calibri"/>
              </a:rPr>
              <a:t>Culturas</a:t>
            </a:r>
            <a:endParaRPr lang="en-GB" sz="1200" b="1" dirty="0">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D3E86799-55E8-D847-94FB-E26BF4ED3D71}"/>
              </a:ext>
            </a:extLst>
          </p:cNvPr>
          <p:cNvSpPr txBox="1"/>
          <p:nvPr/>
        </p:nvSpPr>
        <p:spPr>
          <a:xfrm>
            <a:off x="3297664" y="5986487"/>
            <a:ext cx="840666" cy="238783"/>
          </a:xfrm>
          <a:prstGeom prst="rect">
            <a:avLst/>
          </a:prstGeom>
          <a:noFill/>
        </p:spPr>
        <p:txBody>
          <a:bodyPr wrap="square" rtlCol="0">
            <a:spAutoFit/>
          </a:bodyPr>
          <a:lstStyle/>
          <a:p>
            <a:pPr algn="ctr" rtl="0">
              <a:lnSpc>
                <a:spcPts val="1140"/>
              </a:lnSpc>
            </a:pPr>
            <a:r>
              <a:rPr lang="en-GB" sz="1200" b="1" dirty="0" err="1">
                <a:latin typeface="Calibri" panose="020F0502020204030204" pitchFamily="34" charset="0"/>
                <a:cs typeface="Calibri" panose="020F0502020204030204" pitchFamily="34" charset="0"/>
              </a:rPr>
              <a:t>Produtos</a:t>
            </a:r>
            <a:endParaRPr lang="en-GB" sz="10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9D2AE43C-B30C-0502-1049-AA328CCBDEC8}"/>
              </a:ext>
            </a:extLst>
          </p:cNvPr>
          <p:cNvSpPr txBox="1"/>
          <p:nvPr/>
        </p:nvSpPr>
        <p:spPr>
          <a:xfrm>
            <a:off x="4959541" y="6005126"/>
            <a:ext cx="801313" cy="238720"/>
          </a:xfrm>
          <a:prstGeom prst="rect">
            <a:avLst/>
          </a:prstGeom>
          <a:noFill/>
        </p:spPr>
        <p:txBody>
          <a:bodyPr wrap="square" lIns="91440" tIns="45720" rIns="91440" bIns="45720" rtlCol="0" anchor="t">
            <a:spAutoFit/>
          </a:bodyPr>
          <a:lstStyle/>
          <a:p>
            <a:pPr algn="ctr" rtl="0">
              <a:lnSpc>
                <a:spcPts val="1140"/>
              </a:lnSpc>
            </a:pPr>
            <a:r>
              <a:rPr lang="en-GB" sz="1200" b="1">
                <a:latin typeface="Calibri"/>
                <a:cs typeface="Calibri"/>
              </a:rPr>
              <a:t>Processo</a:t>
            </a:r>
            <a:endParaRPr lang="en-GB" sz="1200" b="1">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185B48A2-7BE2-7422-4FC3-6BF8D3D9043F}"/>
              </a:ext>
            </a:extLst>
          </p:cNvPr>
          <p:cNvSpPr txBox="1"/>
          <p:nvPr/>
        </p:nvSpPr>
        <p:spPr>
          <a:xfrm>
            <a:off x="6678257" y="6005126"/>
            <a:ext cx="801312" cy="238720"/>
          </a:xfrm>
          <a:prstGeom prst="rect">
            <a:avLst/>
          </a:prstGeom>
          <a:noFill/>
        </p:spPr>
        <p:txBody>
          <a:bodyPr wrap="square" lIns="91440" tIns="45720" rIns="91440" bIns="45720" rtlCol="0" anchor="t">
            <a:spAutoFit/>
          </a:bodyPr>
          <a:lstStyle/>
          <a:p>
            <a:pPr algn="ctr" rtl="0">
              <a:lnSpc>
                <a:spcPts val="1140"/>
              </a:lnSpc>
            </a:pPr>
            <a:r>
              <a:rPr lang="en-GB" sz="1200" b="1">
                <a:latin typeface="Calibri"/>
                <a:cs typeface="Calibri"/>
              </a:rPr>
              <a:t>Pessoas</a:t>
            </a:r>
            <a:endParaRPr lang="en-GB" sz="1200" b="1">
              <a:latin typeface="Calibri" panose="020F0502020204030204" pitchFamily="34" charset="0"/>
              <a:cs typeface="Calibri" panose="020F0502020204030204" pitchFamily="34" charset="0"/>
            </a:endParaRPr>
          </a:p>
        </p:txBody>
      </p:sp>
      <p:grpSp>
        <p:nvGrpSpPr>
          <p:cNvPr id="50" name="Group 49">
            <a:extLst>
              <a:ext uri="{FF2B5EF4-FFF2-40B4-BE49-F238E27FC236}">
                <a16:creationId xmlns:a16="http://schemas.microsoft.com/office/drawing/2014/main" id="{38EF80DB-6354-91BA-370B-22267AF8F920}"/>
              </a:ext>
            </a:extLst>
          </p:cNvPr>
          <p:cNvGrpSpPr/>
          <p:nvPr/>
        </p:nvGrpSpPr>
        <p:grpSpPr>
          <a:xfrm>
            <a:off x="1505635" y="5721566"/>
            <a:ext cx="252313" cy="280713"/>
            <a:chOff x="-914308" y="6462753"/>
            <a:chExt cx="252313" cy="280713"/>
          </a:xfrm>
        </p:grpSpPr>
        <p:sp>
          <p:nvSpPr>
            <p:cNvPr id="49" name="Oval 48">
              <a:extLst>
                <a:ext uri="{FF2B5EF4-FFF2-40B4-BE49-F238E27FC236}">
                  <a16:creationId xmlns:a16="http://schemas.microsoft.com/office/drawing/2014/main" id="{F2768DA6-37BC-1035-EB45-90A9729229DE}"/>
                </a:ext>
              </a:extLst>
            </p:cNvPr>
            <p:cNvSpPr/>
            <p:nvPr/>
          </p:nvSpPr>
          <p:spPr>
            <a:xfrm>
              <a:off x="-914308" y="6462753"/>
              <a:ext cx="252313" cy="252313"/>
            </a:xfrm>
            <a:prstGeom prst="ellipse">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8" name="TextBox 47">
              <a:extLst>
                <a:ext uri="{FF2B5EF4-FFF2-40B4-BE49-F238E27FC236}">
                  <a16:creationId xmlns:a16="http://schemas.microsoft.com/office/drawing/2014/main" id="{482DFFC3-DBEC-E61D-7A8F-DA0795388381}"/>
                </a:ext>
              </a:extLst>
            </p:cNvPr>
            <p:cNvSpPr txBox="1"/>
            <p:nvPr/>
          </p:nvSpPr>
          <p:spPr>
            <a:xfrm>
              <a:off x="-905265" y="6491153"/>
              <a:ext cx="234226" cy="252313"/>
            </a:xfrm>
            <a:prstGeom prst="rect">
              <a:avLst/>
            </a:prstGeom>
            <a:noFill/>
          </p:spPr>
          <p:txBody>
            <a:bodyPr wrap="square" rtlCol="0" anchor="ctr">
              <a:spAutoFit/>
            </a:bodyPr>
            <a:lstStyle/>
            <a:p>
              <a:pPr algn="ctr" rtl="0">
                <a:lnSpc>
                  <a:spcPts val="1140"/>
                </a:lnSpc>
              </a:pPr>
              <a:r>
                <a:rPr lang="en-GB" sz="1600" b="1">
                  <a:latin typeface="Calibri" panose="020F0502020204030204" pitchFamily="34" charset="0"/>
                  <a:cs typeface="Calibri" panose="020F0502020204030204" pitchFamily="34" charset="0"/>
                </a:rPr>
                <a:t>1</a:t>
              </a:r>
              <a:endParaRPr lang="en-GB" sz="1600">
                <a:latin typeface="Calibri" panose="020F0502020204030204" pitchFamily="34" charset="0"/>
                <a:cs typeface="Calibri" panose="020F0502020204030204" pitchFamily="34" charset="0"/>
              </a:endParaRPr>
            </a:p>
          </p:txBody>
        </p:sp>
      </p:grpSp>
      <p:grpSp>
        <p:nvGrpSpPr>
          <p:cNvPr id="51" name="Group 50">
            <a:extLst>
              <a:ext uri="{FF2B5EF4-FFF2-40B4-BE49-F238E27FC236}">
                <a16:creationId xmlns:a16="http://schemas.microsoft.com/office/drawing/2014/main" id="{C5AB2CA5-0D86-9D2A-DC39-D60D4E782177}"/>
              </a:ext>
            </a:extLst>
          </p:cNvPr>
          <p:cNvGrpSpPr/>
          <p:nvPr/>
        </p:nvGrpSpPr>
        <p:grpSpPr>
          <a:xfrm>
            <a:off x="2995476" y="5721566"/>
            <a:ext cx="252313" cy="280713"/>
            <a:chOff x="-914308" y="6462753"/>
            <a:chExt cx="252313" cy="280713"/>
          </a:xfrm>
        </p:grpSpPr>
        <p:sp>
          <p:nvSpPr>
            <p:cNvPr id="52" name="Oval 51">
              <a:extLst>
                <a:ext uri="{FF2B5EF4-FFF2-40B4-BE49-F238E27FC236}">
                  <a16:creationId xmlns:a16="http://schemas.microsoft.com/office/drawing/2014/main" id="{F3672206-3485-088C-2484-00A4AB74AE50}"/>
                </a:ext>
              </a:extLst>
            </p:cNvPr>
            <p:cNvSpPr/>
            <p:nvPr/>
          </p:nvSpPr>
          <p:spPr>
            <a:xfrm>
              <a:off x="-914308" y="6462753"/>
              <a:ext cx="252313" cy="252313"/>
            </a:xfrm>
            <a:prstGeom prst="ellipse">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3" name="TextBox 52">
              <a:extLst>
                <a:ext uri="{FF2B5EF4-FFF2-40B4-BE49-F238E27FC236}">
                  <a16:creationId xmlns:a16="http://schemas.microsoft.com/office/drawing/2014/main" id="{92EBD7C3-28F8-22DF-F56F-5582FCC2B7B5}"/>
                </a:ext>
              </a:extLst>
            </p:cNvPr>
            <p:cNvSpPr txBox="1"/>
            <p:nvPr/>
          </p:nvSpPr>
          <p:spPr>
            <a:xfrm>
              <a:off x="-905265" y="6491153"/>
              <a:ext cx="234226" cy="252313"/>
            </a:xfrm>
            <a:prstGeom prst="rect">
              <a:avLst/>
            </a:prstGeom>
            <a:noFill/>
          </p:spPr>
          <p:txBody>
            <a:bodyPr wrap="square" rtlCol="0" anchor="ctr">
              <a:spAutoFit/>
            </a:bodyPr>
            <a:lstStyle/>
            <a:p>
              <a:pPr algn="ctr" rtl="0">
                <a:lnSpc>
                  <a:spcPts val="1140"/>
                </a:lnSpc>
              </a:pPr>
              <a:r>
                <a:rPr lang="en-GB" sz="1600" b="1">
                  <a:latin typeface="Calibri" panose="020F0502020204030204" pitchFamily="34" charset="0"/>
                  <a:cs typeface="Calibri" panose="020F0502020204030204" pitchFamily="34" charset="0"/>
                </a:rPr>
                <a:t>2</a:t>
              </a:r>
              <a:endParaRPr lang="en-GB" sz="1600">
                <a:latin typeface="Calibri" panose="020F0502020204030204" pitchFamily="34" charset="0"/>
                <a:cs typeface="Calibri" panose="020F0502020204030204" pitchFamily="34" charset="0"/>
              </a:endParaRPr>
            </a:p>
          </p:txBody>
        </p:sp>
      </p:grpSp>
      <p:grpSp>
        <p:nvGrpSpPr>
          <p:cNvPr id="54" name="Group 53">
            <a:extLst>
              <a:ext uri="{FF2B5EF4-FFF2-40B4-BE49-F238E27FC236}">
                <a16:creationId xmlns:a16="http://schemas.microsoft.com/office/drawing/2014/main" id="{F64C940F-24B4-C417-9D32-905E67E1FD50}"/>
              </a:ext>
            </a:extLst>
          </p:cNvPr>
          <p:cNvGrpSpPr/>
          <p:nvPr/>
        </p:nvGrpSpPr>
        <p:grpSpPr>
          <a:xfrm>
            <a:off x="4524731" y="5721566"/>
            <a:ext cx="252313" cy="280713"/>
            <a:chOff x="-914308" y="6462753"/>
            <a:chExt cx="252313" cy="280713"/>
          </a:xfrm>
        </p:grpSpPr>
        <p:sp>
          <p:nvSpPr>
            <p:cNvPr id="55" name="Oval 54">
              <a:extLst>
                <a:ext uri="{FF2B5EF4-FFF2-40B4-BE49-F238E27FC236}">
                  <a16:creationId xmlns:a16="http://schemas.microsoft.com/office/drawing/2014/main" id="{39FA2933-34EA-450B-BFB3-DCE2BB9AE317}"/>
                </a:ext>
              </a:extLst>
            </p:cNvPr>
            <p:cNvSpPr/>
            <p:nvPr/>
          </p:nvSpPr>
          <p:spPr>
            <a:xfrm>
              <a:off x="-914308" y="6462753"/>
              <a:ext cx="252313" cy="252313"/>
            </a:xfrm>
            <a:prstGeom prst="ellipse">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6" name="TextBox 55">
              <a:extLst>
                <a:ext uri="{FF2B5EF4-FFF2-40B4-BE49-F238E27FC236}">
                  <a16:creationId xmlns:a16="http://schemas.microsoft.com/office/drawing/2014/main" id="{5D84DE9C-746A-B6F7-90D6-656D8496B363}"/>
                </a:ext>
              </a:extLst>
            </p:cNvPr>
            <p:cNvSpPr txBox="1"/>
            <p:nvPr/>
          </p:nvSpPr>
          <p:spPr>
            <a:xfrm>
              <a:off x="-905265" y="6491153"/>
              <a:ext cx="234226" cy="252313"/>
            </a:xfrm>
            <a:prstGeom prst="rect">
              <a:avLst/>
            </a:prstGeom>
            <a:noFill/>
          </p:spPr>
          <p:txBody>
            <a:bodyPr wrap="square" rtlCol="0" anchor="ctr">
              <a:spAutoFit/>
            </a:bodyPr>
            <a:lstStyle/>
            <a:p>
              <a:pPr algn="ctr" rtl="0">
                <a:lnSpc>
                  <a:spcPts val="1140"/>
                </a:lnSpc>
              </a:pPr>
              <a:r>
                <a:rPr lang="en-GB" sz="1600" b="1">
                  <a:latin typeface="Calibri" panose="020F0502020204030204" pitchFamily="34" charset="0"/>
                  <a:cs typeface="Calibri" panose="020F0502020204030204" pitchFamily="34" charset="0"/>
                </a:rPr>
                <a:t>3</a:t>
              </a:r>
              <a:endParaRPr lang="en-GB" sz="1600">
                <a:latin typeface="Calibri" panose="020F0502020204030204" pitchFamily="34" charset="0"/>
                <a:cs typeface="Calibri" panose="020F0502020204030204" pitchFamily="34" charset="0"/>
              </a:endParaRPr>
            </a:p>
          </p:txBody>
        </p:sp>
      </p:grpSp>
      <p:grpSp>
        <p:nvGrpSpPr>
          <p:cNvPr id="57" name="Group 56">
            <a:extLst>
              <a:ext uri="{FF2B5EF4-FFF2-40B4-BE49-F238E27FC236}">
                <a16:creationId xmlns:a16="http://schemas.microsoft.com/office/drawing/2014/main" id="{0BD713EC-A5E5-C878-A8B2-75CD0CC3B11E}"/>
              </a:ext>
            </a:extLst>
          </p:cNvPr>
          <p:cNvGrpSpPr/>
          <p:nvPr/>
        </p:nvGrpSpPr>
        <p:grpSpPr>
          <a:xfrm>
            <a:off x="6093400" y="5721566"/>
            <a:ext cx="252313" cy="280713"/>
            <a:chOff x="-914308" y="6462753"/>
            <a:chExt cx="252313" cy="280713"/>
          </a:xfrm>
        </p:grpSpPr>
        <p:sp>
          <p:nvSpPr>
            <p:cNvPr id="58" name="Oval 57">
              <a:extLst>
                <a:ext uri="{FF2B5EF4-FFF2-40B4-BE49-F238E27FC236}">
                  <a16:creationId xmlns:a16="http://schemas.microsoft.com/office/drawing/2014/main" id="{7E8A67ED-D819-E501-0DE5-CEFDA5BE38E6}"/>
                </a:ext>
              </a:extLst>
            </p:cNvPr>
            <p:cNvSpPr/>
            <p:nvPr/>
          </p:nvSpPr>
          <p:spPr>
            <a:xfrm>
              <a:off x="-914308" y="6462753"/>
              <a:ext cx="252313" cy="252313"/>
            </a:xfrm>
            <a:prstGeom prst="ellipse">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9" name="TextBox 58">
              <a:extLst>
                <a:ext uri="{FF2B5EF4-FFF2-40B4-BE49-F238E27FC236}">
                  <a16:creationId xmlns:a16="http://schemas.microsoft.com/office/drawing/2014/main" id="{4C16F07E-ABD1-517A-119A-7C81633DD1DB}"/>
                </a:ext>
              </a:extLst>
            </p:cNvPr>
            <p:cNvSpPr txBox="1"/>
            <p:nvPr/>
          </p:nvSpPr>
          <p:spPr>
            <a:xfrm>
              <a:off x="-905265" y="6491153"/>
              <a:ext cx="234226" cy="252313"/>
            </a:xfrm>
            <a:prstGeom prst="rect">
              <a:avLst/>
            </a:prstGeom>
            <a:noFill/>
          </p:spPr>
          <p:txBody>
            <a:bodyPr wrap="square" rtlCol="0" anchor="ctr">
              <a:spAutoFit/>
            </a:bodyPr>
            <a:lstStyle/>
            <a:p>
              <a:pPr algn="ctr" rtl="0">
                <a:lnSpc>
                  <a:spcPts val="1140"/>
                </a:lnSpc>
              </a:pPr>
              <a:r>
                <a:rPr lang="en-GB" sz="1600" b="1">
                  <a:latin typeface="Calibri" panose="020F0502020204030204" pitchFamily="34" charset="0"/>
                  <a:cs typeface="Calibri" panose="020F0502020204030204" pitchFamily="34" charset="0"/>
                </a:rPr>
                <a:t>4</a:t>
              </a:r>
              <a:endParaRPr lang="en-GB" sz="1600">
                <a:latin typeface="Calibri" panose="020F0502020204030204" pitchFamily="34" charset="0"/>
                <a:cs typeface="Calibri" panose="020F0502020204030204" pitchFamily="34" charset="0"/>
              </a:endParaRPr>
            </a:p>
          </p:txBody>
        </p:sp>
      </p:grpSp>
      <p:sp>
        <p:nvSpPr>
          <p:cNvPr id="60" name="TextBox 59">
            <a:extLst>
              <a:ext uri="{FF2B5EF4-FFF2-40B4-BE49-F238E27FC236}">
                <a16:creationId xmlns:a16="http://schemas.microsoft.com/office/drawing/2014/main" id="{6CAA8E9C-078A-0769-F772-E8AA701EF200}"/>
              </a:ext>
            </a:extLst>
          </p:cNvPr>
          <p:cNvSpPr txBox="1"/>
          <p:nvPr/>
        </p:nvSpPr>
        <p:spPr>
          <a:xfrm>
            <a:off x="245073" y="3464476"/>
            <a:ext cx="1382933" cy="2282997"/>
          </a:xfrm>
          <a:prstGeom prst="rect">
            <a:avLst/>
          </a:prstGeom>
          <a:noFill/>
        </p:spPr>
        <p:txBody>
          <a:bodyPr wrap="square" lIns="91440" tIns="45720" rIns="91440" bIns="45720" rtlCol="0" anchor="t">
            <a:spAutoFit/>
          </a:bodyPr>
          <a:lstStyle/>
          <a:p>
            <a:pPr algn="ctr" rtl="0">
              <a:lnSpc>
                <a:spcPts val="1140"/>
              </a:lnSpc>
            </a:pPr>
            <a:r>
              <a:rPr lang="en-GB" sz="1200" b="1" dirty="0" err="1">
                <a:latin typeface="Calibri"/>
                <a:cs typeface="Calibri"/>
              </a:rPr>
              <a:t>Funções</a:t>
            </a:r>
            <a:r>
              <a:rPr lang="en-GB" sz="1200" b="1" dirty="0">
                <a:latin typeface="Calibri"/>
                <a:cs typeface="Calibri"/>
              </a:rPr>
              <a:t> do </a:t>
            </a:r>
            <a:r>
              <a:rPr lang="en-GB" sz="1200" b="1" dirty="0" err="1">
                <a:latin typeface="Calibri"/>
                <a:cs typeface="Calibri"/>
              </a:rPr>
              <a:t>Ecossistema</a:t>
            </a:r>
            <a:endParaRPr lang="en-GB" sz="1200" b="1" dirty="0">
              <a:latin typeface="Calibri"/>
              <a:cs typeface="Calibri"/>
            </a:endParaRPr>
          </a:p>
          <a:p>
            <a:pPr algn="ctr" rtl="0">
              <a:lnSpc>
                <a:spcPts val="1140"/>
              </a:lnSpc>
            </a:pPr>
            <a:r>
              <a:rPr lang="en-GB" sz="900" dirty="0" err="1">
                <a:latin typeface="Calibri"/>
                <a:cs typeface="Calibri"/>
              </a:rPr>
              <a:t>Fertilidade</a:t>
            </a:r>
            <a:r>
              <a:rPr lang="en-GB" sz="900" dirty="0">
                <a:latin typeface="Calibri"/>
                <a:cs typeface="Calibri"/>
              </a:rPr>
              <a:t> do solo</a:t>
            </a:r>
          </a:p>
          <a:p>
            <a:pPr algn="ctr" rtl="0">
              <a:lnSpc>
                <a:spcPts val="1140"/>
              </a:lnSpc>
            </a:pPr>
            <a:r>
              <a:rPr lang="en-GB" sz="900" dirty="0" err="1">
                <a:latin typeface="Calibri"/>
                <a:cs typeface="Calibri"/>
              </a:rPr>
              <a:t>Ciclo</a:t>
            </a:r>
            <a:r>
              <a:rPr lang="en-GB" sz="900" dirty="0">
                <a:latin typeface="Calibri"/>
                <a:cs typeface="Calibri"/>
              </a:rPr>
              <a:t> de </a:t>
            </a:r>
            <a:r>
              <a:rPr lang="en-GB" sz="900" dirty="0" err="1">
                <a:latin typeface="Calibri"/>
                <a:cs typeface="Calibri"/>
              </a:rPr>
              <a:t>nutrientes</a:t>
            </a:r>
            <a:endParaRPr lang="en-GB" sz="900" dirty="0">
              <a:latin typeface="Calibri"/>
              <a:cs typeface="Calibri"/>
            </a:endParaRPr>
          </a:p>
          <a:p>
            <a:pPr algn="ctr" rtl="0">
              <a:lnSpc>
                <a:spcPts val="1140"/>
              </a:lnSpc>
            </a:pPr>
            <a:r>
              <a:rPr lang="en-GB" sz="900" dirty="0" err="1">
                <a:latin typeface="Calibri"/>
                <a:cs typeface="Calibri"/>
              </a:rPr>
              <a:t>Provisão</a:t>
            </a:r>
            <a:r>
              <a:rPr lang="en-GB" sz="900" dirty="0">
                <a:latin typeface="Calibri"/>
                <a:cs typeface="Calibri"/>
              </a:rPr>
              <a:t> de </a:t>
            </a:r>
            <a:r>
              <a:rPr lang="en-GB" sz="900" dirty="0" err="1">
                <a:latin typeface="Calibri"/>
                <a:cs typeface="Calibri"/>
              </a:rPr>
              <a:t>água</a:t>
            </a:r>
            <a:endParaRPr lang="en-GB" sz="900" dirty="0">
              <a:latin typeface="Calibri"/>
              <a:cs typeface="Calibri"/>
            </a:endParaRPr>
          </a:p>
          <a:p>
            <a:pPr algn="ctr" rtl="0">
              <a:lnSpc>
                <a:spcPts val="1140"/>
              </a:lnSpc>
            </a:pPr>
            <a:r>
              <a:rPr lang="en-GB" sz="900" dirty="0">
                <a:latin typeface="Calibri"/>
                <a:cs typeface="Calibri"/>
              </a:rPr>
              <a:t>Qualidade do </a:t>
            </a:r>
            <a:r>
              <a:rPr lang="en-GB" sz="900" dirty="0" err="1">
                <a:latin typeface="Calibri"/>
                <a:cs typeface="Calibri"/>
              </a:rPr>
              <a:t>ar</a:t>
            </a:r>
            <a:endParaRPr lang="en-GB" dirty="0">
              <a:latin typeface="Century Schoolbook" panose="02040604050505020304"/>
              <a:cs typeface="Calibri"/>
            </a:endParaRPr>
          </a:p>
          <a:p>
            <a:pPr algn="ctr" rtl="0">
              <a:lnSpc>
                <a:spcPts val="1140"/>
              </a:lnSpc>
            </a:pPr>
            <a:r>
              <a:rPr lang="en-GB" sz="900" dirty="0" err="1">
                <a:latin typeface="Calibri"/>
                <a:cs typeface="Calibri"/>
              </a:rPr>
              <a:t>Biodiversidade</a:t>
            </a:r>
            <a:endParaRPr lang="en-GB" dirty="0"/>
          </a:p>
          <a:p>
            <a:pPr algn="ctr" rtl="0">
              <a:lnSpc>
                <a:spcPts val="1140"/>
              </a:lnSpc>
            </a:pPr>
            <a:r>
              <a:rPr lang="en-GB" sz="900" dirty="0" err="1">
                <a:latin typeface="Calibri"/>
                <a:cs typeface="Calibri"/>
              </a:rPr>
              <a:t>Controlo</a:t>
            </a:r>
            <a:r>
              <a:rPr lang="en-GB" sz="900" dirty="0">
                <a:latin typeface="Calibri"/>
                <a:cs typeface="Calibri"/>
              </a:rPr>
              <a:t> de </a:t>
            </a:r>
            <a:r>
              <a:rPr lang="en-GB" sz="900" dirty="0" err="1">
                <a:latin typeface="Calibri"/>
                <a:cs typeface="Calibri"/>
              </a:rPr>
              <a:t>insetos</a:t>
            </a:r>
            <a:r>
              <a:rPr lang="en-GB" sz="900" dirty="0">
                <a:latin typeface="Calibri"/>
                <a:cs typeface="Calibri"/>
              </a:rPr>
              <a:t>/</a:t>
            </a:r>
            <a:r>
              <a:rPr lang="en-GB" sz="900" dirty="0" err="1">
                <a:latin typeface="Calibri"/>
                <a:cs typeface="Calibri"/>
              </a:rPr>
              <a:t>pragas</a:t>
            </a:r>
            <a:endParaRPr lang="en-GB" dirty="0">
              <a:latin typeface="Century Schoolbook" panose="02040604050505020304"/>
              <a:cs typeface="Calibri"/>
            </a:endParaRPr>
          </a:p>
          <a:p>
            <a:pPr algn="ctr" rtl="0">
              <a:lnSpc>
                <a:spcPct val="150000"/>
              </a:lnSpc>
            </a:pPr>
            <a:r>
              <a:rPr lang="en-GB" sz="1200" b="1" dirty="0" err="1">
                <a:latin typeface="Calibri"/>
                <a:cs typeface="Calibri"/>
              </a:rPr>
              <a:t>Clima</a:t>
            </a:r>
            <a:endParaRPr lang="en-GB" sz="1200" b="1" dirty="0">
              <a:latin typeface="Calibri"/>
              <a:cs typeface="Calibri"/>
            </a:endParaRPr>
          </a:p>
          <a:p>
            <a:pPr algn="ctr" rtl="0">
              <a:lnSpc>
                <a:spcPct val="150000"/>
              </a:lnSpc>
            </a:pPr>
            <a:r>
              <a:rPr lang="en-GB" sz="1200" b="1" dirty="0" err="1">
                <a:latin typeface="Calibri"/>
                <a:cs typeface="Calibri"/>
              </a:rPr>
              <a:t>Não</a:t>
            </a:r>
            <a:r>
              <a:rPr lang="en-GB" sz="1200" b="1" dirty="0">
                <a:latin typeface="Calibri"/>
                <a:cs typeface="Calibri"/>
              </a:rPr>
              <a:t> </a:t>
            </a:r>
            <a:r>
              <a:rPr lang="en-GB" sz="1200" b="1" dirty="0" err="1">
                <a:latin typeface="Calibri"/>
                <a:cs typeface="Calibri"/>
              </a:rPr>
              <a:t>Renováveis</a:t>
            </a:r>
            <a:endParaRPr lang="en-GB" sz="1200" b="1" dirty="0">
              <a:latin typeface="Calibri"/>
              <a:cs typeface="Calibri"/>
            </a:endParaRPr>
          </a:p>
          <a:p>
            <a:pPr algn="ctr" rtl="0">
              <a:lnSpc>
                <a:spcPts val="740"/>
              </a:lnSpc>
            </a:pPr>
            <a:r>
              <a:rPr lang="en-GB" sz="900" dirty="0" err="1">
                <a:latin typeface="Calibri"/>
                <a:cs typeface="Calibri"/>
              </a:rPr>
              <a:t>Minerais</a:t>
            </a:r>
            <a:endParaRPr lang="en-GB" sz="900" dirty="0">
              <a:latin typeface="Calibri"/>
              <a:cs typeface="Calibri"/>
            </a:endParaRPr>
          </a:p>
          <a:p>
            <a:pPr algn="ctr" rtl="0">
              <a:lnSpc>
                <a:spcPts val="1140"/>
              </a:lnSpc>
            </a:pPr>
            <a:r>
              <a:rPr lang="en-GB" sz="900" dirty="0" err="1">
                <a:latin typeface="Calibri"/>
                <a:cs typeface="Calibri"/>
              </a:rPr>
              <a:t>Água</a:t>
            </a:r>
            <a:r>
              <a:rPr lang="en-GB" sz="900" dirty="0">
                <a:latin typeface="Calibri"/>
                <a:cs typeface="Calibri"/>
              </a:rPr>
              <a:t> </a:t>
            </a:r>
            <a:r>
              <a:rPr lang="en-GB" sz="900" dirty="0" err="1">
                <a:latin typeface="Calibri"/>
                <a:cs typeface="Calibri"/>
              </a:rPr>
              <a:t>subterrânea</a:t>
            </a:r>
            <a:r>
              <a:rPr lang="en-GB" sz="900" dirty="0">
                <a:latin typeface="Calibri"/>
                <a:cs typeface="Calibri"/>
              </a:rPr>
              <a:t> </a:t>
            </a:r>
          </a:p>
          <a:p>
            <a:pPr algn="ctr" rtl="0">
              <a:lnSpc>
                <a:spcPts val="1140"/>
              </a:lnSpc>
            </a:pPr>
            <a:endParaRPr lang="en-GB" sz="900" dirty="0">
              <a:latin typeface="Calibri" panose="020F0502020204030204" pitchFamily="34" charset="0"/>
              <a:cs typeface="Calibri" panose="020F0502020204030204" pitchFamily="34" charset="0"/>
            </a:endParaRPr>
          </a:p>
        </p:txBody>
      </p:sp>
      <p:cxnSp>
        <p:nvCxnSpPr>
          <p:cNvPr id="62" name="Straight Connector 61">
            <a:extLst>
              <a:ext uri="{FF2B5EF4-FFF2-40B4-BE49-F238E27FC236}">
                <a16:creationId xmlns:a16="http://schemas.microsoft.com/office/drawing/2014/main" id="{06E281BE-C769-3FA3-A68B-20A955B105B2}"/>
              </a:ext>
            </a:extLst>
          </p:cNvPr>
          <p:cNvCxnSpPr>
            <a:cxnSpLocks/>
          </p:cNvCxnSpPr>
          <p:nvPr/>
        </p:nvCxnSpPr>
        <p:spPr>
          <a:xfrm>
            <a:off x="556054" y="4824209"/>
            <a:ext cx="7666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3873835-2223-1213-4BCB-DB7A351EAE36}"/>
              </a:ext>
            </a:extLst>
          </p:cNvPr>
          <p:cNvCxnSpPr>
            <a:cxnSpLocks/>
          </p:cNvCxnSpPr>
          <p:nvPr/>
        </p:nvCxnSpPr>
        <p:spPr>
          <a:xfrm>
            <a:off x="556054" y="5116158"/>
            <a:ext cx="7666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05243309-9735-08F7-EA9D-A3D8A9BCA195}"/>
              </a:ext>
            </a:extLst>
          </p:cNvPr>
          <p:cNvSpPr txBox="1"/>
          <p:nvPr/>
        </p:nvSpPr>
        <p:spPr>
          <a:xfrm>
            <a:off x="6247420" y="4495238"/>
            <a:ext cx="1232149" cy="933910"/>
          </a:xfrm>
          <a:prstGeom prst="rect">
            <a:avLst/>
          </a:prstGeom>
          <a:noFill/>
        </p:spPr>
        <p:txBody>
          <a:bodyPr wrap="square" lIns="91440" tIns="45720" rIns="91440" bIns="45720" rtlCol="0" anchor="t">
            <a:spAutoFit/>
          </a:bodyPr>
          <a:lstStyle/>
          <a:p>
            <a:pPr algn="ctr" rtl="0">
              <a:lnSpc>
                <a:spcPts val="1140"/>
              </a:lnSpc>
            </a:pPr>
            <a:r>
              <a:rPr lang="en-GB" sz="1100" b="1" dirty="0" err="1">
                <a:latin typeface="Calibri"/>
                <a:cs typeface="Calibri"/>
              </a:rPr>
              <a:t>Penalidade</a:t>
            </a:r>
            <a:r>
              <a:rPr lang="en-GB" sz="1100" b="1" dirty="0">
                <a:latin typeface="Calibri"/>
                <a:cs typeface="Calibri"/>
              </a:rPr>
              <a:t> </a:t>
            </a:r>
            <a:r>
              <a:rPr lang="en-GB" sz="1100" b="1" dirty="0" err="1">
                <a:latin typeface="Calibri"/>
                <a:cs typeface="Calibri"/>
              </a:rPr>
              <a:t>na</a:t>
            </a:r>
            <a:r>
              <a:rPr lang="en-GB" sz="1100" b="1" dirty="0">
                <a:latin typeface="Calibri"/>
                <a:cs typeface="Calibri"/>
              </a:rPr>
              <a:t> </a:t>
            </a:r>
            <a:r>
              <a:rPr lang="en-GB" sz="1100" b="1" dirty="0" err="1">
                <a:latin typeface="Calibri"/>
                <a:cs typeface="Calibri"/>
              </a:rPr>
              <a:t>Saúde</a:t>
            </a:r>
            <a:endParaRPr lang="en-GB" sz="1100" b="1" dirty="0">
              <a:latin typeface="Calibri"/>
              <a:cs typeface="Calibri"/>
            </a:endParaRPr>
          </a:p>
          <a:p>
            <a:pPr algn="ctr" rtl="0">
              <a:lnSpc>
                <a:spcPts val="1140"/>
              </a:lnSpc>
            </a:pPr>
            <a:r>
              <a:rPr lang="en-GB" sz="900" dirty="0" err="1">
                <a:latin typeface="Calibri"/>
                <a:cs typeface="Calibri"/>
              </a:rPr>
              <a:t>Doença</a:t>
            </a:r>
            <a:endParaRPr lang="en-GB" sz="900" dirty="0">
              <a:latin typeface="Calibri"/>
              <a:cs typeface="Calibri"/>
            </a:endParaRPr>
          </a:p>
          <a:p>
            <a:pPr algn="ctr" rtl="0">
              <a:lnSpc>
                <a:spcPts val="1140"/>
              </a:lnSpc>
            </a:pPr>
            <a:r>
              <a:rPr lang="en-GB" sz="900" dirty="0" err="1">
                <a:latin typeface="Calibri"/>
                <a:cs typeface="Calibri"/>
              </a:rPr>
              <a:t>Obesidade</a:t>
            </a:r>
            <a:endParaRPr lang="en-GB" sz="900" dirty="0">
              <a:latin typeface="Calibri"/>
              <a:cs typeface="Calibri"/>
            </a:endParaRPr>
          </a:p>
          <a:p>
            <a:pPr algn="ctr" rtl="0">
              <a:lnSpc>
                <a:spcPts val="1140"/>
              </a:lnSpc>
            </a:pPr>
            <a:r>
              <a:rPr lang="en-GB" sz="900" dirty="0" err="1">
                <a:latin typeface="Calibri"/>
                <a:cs typeface="Calibri"/>
              </a:rPr>
              <a:t>Má</a:t>
            </a:r>
            <a:r>
              <a:rPr lang="en-GB" sz="900" dirty="0">
                <a:latin typeface="Calibri"/>
                <a:cs typeface="Calibri"/>
              </a:rPr>
              <a:t> </a:t>
            </a:r>
            <a:r>
              <a:rPr lang="en-GB" sz="900" dirty="0" err="1">
                <a:latin typeface="Calibri"/>
                <a:cs typeface="Calibri"/>
              </a:rPr>
              <a:t>nutrição</a:t>
            </a:r>
            <a:endParaRPr lang="en-GB" sz="900" dirty="0">
              <a:latin typeface="Calibri" panose="020F0502020204030204" pitchFamily="34" charset="0"/>
              <a:cs typeface="Calibri" panose="020F0502020204030204" pitchFamily="34" charset="0"/>
            </a:endParaRPr>
          </a:p>
          <a:p>
            <a:pPr algn="ctr" rtl="0">
              <a:lnSpc>
                <a:spcPts val="1140"/>
              </a:lnSpc>
            </a:pPr>
            <a:r>
              <a:rPr lang="en-GB" sz="900" dirty="0" err="1">
                <a:latin typeface="Calibri"/>
                <a:cs typeface="Calibri"/>
              </a:rPr>
              <a:t>Fome</a:t>
            </a:r>
            <a:endParaRPr lang="en-GB" sz="900" dirty="0">
              <a:latin typeface="Calibri"/>
              <a:cs typeface="Calibri"/>
            </a:endParaRPr>
          </a:p>
        </p:txBody>
      </p:sp>
      <p:sp>
        <p:nvSpPr>
          <p:cNvPr id="65" name="TextBox 64">
            <a:extLst>
              <a:ext uri="{FF2B5EF4-FFF2-40B4-BE49-F238E27FC236}">
                <a16:creationId xmlns:a16="http://schemas.microsoft.com/office/drawing/2014/main" id="{D4EC6BE9-4054-3756-C61A-CD54A0C856E9}"/>
              </a:ext>
            </a:extLst>
          </p:cNvPr>
          <p:cNvSpPr txBox="1"/>
          <p:nvPr/>
        </p:nvSpPr>
        <p:spPr>
          <a:xfrm>
            <a:off x="4637018" y="4946183"/>
            <a:ext cx="1481831" cy="792846"/>
          </a:xfrm>
          <a:prstGeom prst="rect">
            <a:avLst/>
          </a:prstGeom>
          <a:noFill/>
        </p:spPr>
        <p:txBody>
          <a:bodyPr wrap="square" lIns="91440" tIns="45720" rIns="91440" bIns="45720" rtlCol="0" anchor="t">
            <a:spAutoFit/>
          </a:bodyPr>
          <a:lstStyle/>
          <a:p>
            <a:pPr algn="ctr" rtl="0">
              <a:lnSpc>
                <a:spcPts val="1140"/>
              </a:lnSpc>
            </a:pPr>
            <a:r>
              <a:rPr lang="en-GB" sz="1100" b="1" dirty="0" err="1">
                <a:latin typeface="Calibri"/>
                <a:cs typeface="Calibri"/>
              </a:rPr>
              <a:t>Desperdício</a:t>
            </a:r>
            <a:r>
              <a:rPr lang="en-GB" sz="1100" b="1" dirty="0">
                <a:latin typeface="Calibri"/>
                <a:cs typeface="Calibri"/>
              </a:rPr>
              <a:t> </a:t>
            </a:r>
            <a:r>
              <a:rPr lang="en-GB" sz="1100" b="1" dirty="0" err="1">
                <a:latin typeface="Calibri"/>
                <a:cs typeface="Calibri"/>
              </a:rPr>
              <a:t>Alimentar</a:t>
            </a:r>
            <a:endParaRPr lang="en-GB" sz="1100" b="1" dirty="0">
              <a:latin typeface="Calibri"/>
              <a:cs typeface="Calibri"/>
            </a:endParaRPr>
          </a:p>
          <a:p>
            <a:pPr algn="ctr" rtl="0">
              <a:lnSpc>
                <a:spcPts val="1140"/>
              </a:lnSpc>
            </a:pPr>
            <a:r>
              <a:rPr lang="en-GB" sz="900" dirty="0" err="1">
                <a:latin typeface="Calibri"/>
                <a:cs typeface="Calibri"/>
              </a:rPr>
              <a:t>Consumir</a:t>
            </a:r>
            <a:r>
              <a:rPr lang="en-GB" sz="900" dirty="0">
                <a:latin typeface="Calibri"/>
                <a:cs typeface="Calibri"/>
              </a:rPr>
              <a:t> </a:t>
            </a:r>
            <a:r>
              <a:rPr lang="en-GB" sz="900" dirty="0" err="1">
                <a:latin typeface="Calibri"/>
                <a:cs typeface="Calibri"/>
              </a:rPr>
              <a:t>em</a:t>
            </a:r>
            <a:r>
              <a:rPr lang="en-GB" sz="900" dirty="0">
                <a:latin typeface="Calibri"/>
                <a:cs typeface="Calibri"/>
              </a:rPr>
              <a:t> </a:t>
            </a:r>
            <a:r>
              <a:rPr lang="en-GB" sz="900" dirty="0" err="1">
                <a:latin typeface="Calibri"/>
                <a:cs typeface="Calibri"/>
              </a:rPr>
              <a:t>excesso</a:t>
            </a:r>
            <a:endParaRPr lang="en-GB" sz="900" dirty="0">
              <a:latin typeface="Calibri" panose="020F0502020204030204" pitchFamily="34" charset="0"/>
              <a:cs typeface="Calibri" panose="020F0502020204030204" pitchFamily="34" charset="0"/>
            </a:endParaRPr>
          </a:p>
          <a:p>
            <a:pPr algn="ctr" rtl="0">
              <a:lnSpc>
                <a:spcPts val="1140"/>
              </a:lnSpc>
            </a:pPr>
            <a:r>
              <a:rPr lang="en-GB" sz="900" dirty="0" err="1">
                <a:latin typeface="Calibri"/>
                <a:cs typeface="Calibri"/>
              </a:rPr>
              <a:t>Hábitos</a:t>
            </a:r>
            <a:r>
              <a:rPr lang="en-GB" sz="900" dirty="0">
                <a:latin typeface="Calibri"/>
                <a:cs typeface="Calibri"/>
              </a:rPr>
              <a:t> </a:t>
            </a:r>
            <a:r>
              <a:rPr lang="en-GB" sz="900" dirty="0" err="1">
                <a:latin typeface="Calibri"/>
                <a:cs typeface="Calibri"/>
              </a:rPr>
              <a:t>alimentares</a:t>
            </a:r>
            <a:endParaRPr lang="en-GB" sz="900" dirty="0">
              <a:latin typeface="Calibri"/>
              <a:cs typeface="Calibri"/>
            </a:endParaRPr>
          </a:p>
          <a:p>
            <a:pPr algn="ctr" rtl="0">
              <a:lnSpc>
                <a:spcPts val="1140"/>
              </a:lnSpc>
            </a:pPr>
            <a:r>
              <a:rPr lang="en-GB" sz="900" dirty="0" err="1">
                <a:latin typeface="Calibri"/>
                <a:cs typeface="Calibri"/>
              </a:rPr>
              <a:t>Baixa</a:t>
            </a:r>
            <a:r>
              <a:rPr lang="en-GB" sz="900" dirty="0">
                <a:latin typeface="Calibri"/>
                <a:cs typeface="Calibri"/>
              </a:rPr>
              <a:t> </a:t>
            </a:r>
            <a:r>
              <a:rPr lang="en-GB" sz="900" dirty="0" err="1">
                <a:latin typeface="Calibri"/>
                <a:cs typeface="Calibri"/>
              </a:rPr>
              <a:t>alfabetização</a:t>
            </a:r>
            <a:r>
              <a:rPr lang="en-GB" sz="900" dirty="0">
                <a:latin typeface="Calibri"/>
                <a:cs typeface="Calibri"/>
              </a:rPr>
              <a:t> </a:t>
            </a:r>
            <a:r>
              <a:rPr lang="en-GB" sz="900" dirty="0" err="1">
                <a:latin typeface="Calibri"/>
                <a:cs typeface="Calibri"/>
              </a:rPr>
              <a:t>alimentar</a:t>
            </a:r>
            <a:r>
              <a:rPr lang="en-GB" sz="900" dirty="0">
                <a:latin typeface="Calibri"/>
                <a:cs typeface="Calibri"/>
              </a:rPr>
              <a:t> </a:t>
            </a:r>
          </a:p>
        </p:txBody>
      </p:sp>
      <p:sp>
        <p:nvSpPr>
          <p:cNvPr id="66" name="TextBox 65">
            <a:extLst>
              <a:ext uri="{FF2B5EF4-FFF2-40B4-BE49-F238E27FC236}">
                <a16:creationId xmlns:a16="http://schemas.microsoft.com/office/drawing/2014/main" id="{EE79EC89-E379-C6F7-69B2-B673D2791248}"/>
              </a:ext>
            </a:extLst>
          </p:cNvPr>
          <p:cNvSpPr txBox="1"/>
          <p:nvPr/>
        </p:nvSpPr>
        <p:spPr>
          <a:xfrm>
            <a:off x="1462435" y="4928965"/>
            <a:ext cx="1504829" cy="792846"/>
          </a:xfrm>
          <a:prstGeom prst="rect">
            <a:avLst/>
          </a:prstGeom>
          <a:noFill/>
        </p:spPr>
        <p:txBody>
          <a:bodyPr wrap="square" rtlCol="0">
            <a:spAutoFit/>
          </a:bodyPr>
          <a:lstStyle/>
          <a:p>
            <a:pPr algn="ctr" rtl="0">
              <a:lnSpc>
                <a:spcPts val="1140"/>
              </a:lnSpc>
            </a:pPr>
            <a:r>
              <a:rPr lang="en-US" sz="1100" b="1" dirty="0" err="1">
                <a:latin typeface="Calibri" panose="020F0502020204030204" pitchFamily="34" charset="0"/>
                <a:cs typeface="Calibri" panose="020F0502020204030204" pitchFamily="34" charset="0"/>
              </a:rPr>
              <a:t>Perda</a:t>
            </a:r>
            <a:r>
              <a:rPr lang="en-US" sz="1100" b="1" dirty="0">
                <a:latin typeface="Calibri" panose="020F0502020204030204" pitchFamily="34" charset="0"/>
                <a:cs typeface="Calibri" panose="020F0502020204030204" pitchFamily="34" charset="0"/>
              </a:rPr>
              <a:t> de </a:t>
            </a:r>
            <a:r>
              <a:rPr lang="en-US" sz="1100" b="1" dirty="0" err="1">
                <a:latin typeface="Calibri" panose="020F0502020204030204" pitchFamily="34" charset="0"/>
                <a:cs typeface="Calibri" panose="020F0502020204030204" pitchFamily="34" charset="0"/>
              </a:rPr>
              <a:t>Rendimento</a:t>
            </a:r>
            <a:endParaRPr lang="en-GB" sz="1100" b="1" dirty="0">
              <a:latin typeface="Calibri" panose="020F0502020204030204" pitchFamily="34" charset="0"/>
              <a:cs typeface="Calibri" panose="020F0502020204030204" pitchFamily="34" charset="0"/>
            </a:endParaRPr>
          </a:p>
          <a:p>
            <a:pPr algn="ctr" rtl="0">
              <a:lnSpc>
                <a:spcPts val="1140"/>
              </a:lnSpc>
            </a:pPr>
            <a:r>
              <a:rPr lang="en-GB" sz="900" dirty="0" err="1">
                <a:latin typeface="Calibri" panose="020F0502020204030204" pitchFamily="34" charset="0"/>
                <a:cs typeface="Calibri" panose="020F0502020204030204" pitchFamily="34" charset="0"/>
              </a:rPr>
              <a:t>Ineficiência</a:t>
            </a:r>
            <a:r>
              <a:rPr lang="en-GB" sz="900" dirty="0">
                <a:latin typeface="Calibri" panose="020F0502020204030204" pitchFamily="34" charset="0"/>
                <a:cs typeface="Calibri" panose="020F0502020204030204" pitchFamily="34" charset="0"/>
              </a:rPr>
              <a:t> </a:t>
            </a:r>
            <a:r>
              <a:rPr lang="en-GB" sz="900" dirty="0" err="1">
                <a:latin typeface="Calibri" panose="020F0502020204030204" pitchFamily="34" charset="0"/>
                <a:cs typeface="Calibri" panose="020F0502020204030204" pitchFamily="34" charset="0"/>
              </a:rPr>
              <a:t>intrínseca</a:t>
            </a:r>
            <a:endParaRPr lang="en-GB" sz="900" dirty="0">
              <a:latin typeface="Calibri" panose="020F0502020204030204" pitchFamily="34" charset="0"/>
              <a:cs typeface="Calibri" panose="020F0502020204030204" pitchFamily="34" charset="0"/>
            </a:endParaRPr>
          </a:p>
          <a:p>
            <a:pPr algn="ctr" rtl="0">
              <a:lnSpc>
                <a:spcPts val="1140"/>
              </a:lnSpc>
            </a:pPr>
            <a:r>
              <a:rPr lang="en-GB" sz="900" dirty="0" err="1">
                <a:latin typeface="Calibri" panose="020F0502020204030204" pitchFamily="34" charset="0"/>
                <a:cs typeface="Calibri" panose="020F0502020204030204" pitchFamily="34" charset="0"/>
              </a:rPr>
              <a:t>Pragas</a:t>
            </a:r>
            <a:r>
              <a:rPr lang="en-GB" sz="900" dirty="0">
                <a:latin typeface="Calibri" panose="020F0502020204030204" pitchFamily="34" charset="0"/>
                <a:cs typeface="Calibri" panose="020F0502020204030204" pitchFamily="34" charset="0"/>
              </a:rPr>
              <a:t> e </a:t>
            </a:r>
            <a:r>
              <a:rPr lang="en-GB" sz="900" dirty="0" err="1">
                <a:latin typeface="Calibri" panose="020F0502020204030204" pitchFamily="34" charset="0"/>
                <a:cs typeface="Calibri" panose="020F0502020204030204" pitchFamily="34" charset="0"/>
              </a:rPr>
              <a:t>patogéneos</a:t>
            </a:r>
            <a:endParaRPr lang="en-GB" sz="900" dirty="0">
              <a:latin typeface="Calibri" panose="020F0502020204030204" pitchFamily="34" charset="0"/>
              <a:cs typeface="Calibri" panose="020F0502020204030204" pitchFamily="34" charset="0"/>
            </a:endParaRPr>
          </a:p>
          <a:p>
            <a:pPr algn="ctr" rtl="0">
              <a:lnSpc>
                <a:spcPts val="1140"/>
              </a:lnSpc>
            </a:pPr>
            <a:r>
              <a:rPr lang="en-GB" sz="900" dirty="0" err="1">
                <a:latin typeface="Calibri" panose="020F0502020204030204" pitchFamily="34" charset="0"/>
                <a:cs typeface="Calibri" panose="020F0502020204030204" pitchFamily="34" charset="0"/>
              </a:rPr>
              <a:t>Deficiência</a:t>
            </a:r>
            <a:r>
              <a:rPr lang="en-GB" sz="900" dirty="0">
                <a:latin typeface="Calibri" panose="020F0502020204030204" pitchFamily="34" charset="0"/>
                <a:cs typeface="Calibri" panose="020F0502020204030204" pitchFamily="34" charset="0"/>
              </a:rPr>
              <a:t> de </a:t>
            </a:r>
            <a:r>
              <a:rPr lang="en-GB" sz="900" dirty="0" err="1">
                <a:latin typeface="Calibri" panose="020F0502020204030204" pitchFamily="34" charset="0"/>
                <a:cs typeface="Calibri" panose="020F0502020204030204" pitchFamily="34" charset="0"/>
              </a:rPr>
              <a:t>recursos</a:t>
            </a:r>
            <a:endParaRPr lang="en-GB" sz="900" dirty="0">
              <a:latin typeface="Calibri" panose="020F0502020204030204" pitchFamily="34" charset="0"/>
              <a:cs typeface="Calibri" panose="020F0502020204030204" pitchFamily="34" charset="0"/>
            </a:endParaRPr>
          </a:p>
          <a:p>
            <a:pPr algn="ctr" rtl="0">
              <a:lnSpc>
                <a:spcPts val="1140"/>
              </a:lnSpc>
            </a:pPr>
            <a:r>
              <a:rPr lang="en-GB" sz="900" dirty="0" err="1">
                <a:latin typeface="Calibri" panose="020F0502020204030204" pitchFamily="34" charset="0"/>
                <a:cs typeface="Calibri" panose="020F0502020204030204" pitchFamily="34" charset="0"/>
              </a:rPr>
              <a:t>Clima</a:t>
            </a:r>
            <a:endParaRPr lang="en-GB" sz="900" dirty="0">
              <a:latin typeface="Calibri" panose="020F0502020204030204" pitchFamily="34" charset="0"/>
              <a:cs typeface="Calibri" panose="020F0502020204030204" pitchFamily="34" charset="0"/>
            </a:endParaRPr>
          </a:p>
        </p:txBody>
      </p:sp>
      <p:sp>
        <p:nvSpPr>
          <p:cNvPr id="67" name="TextBox 66">
            <a:extLst>
              <a:ext uri="{FF2B5EF4-FFF2-40B4-BE49-F238E27FC236}">
                <a16:creationId xmlns:a16="http://schemas.microsoft.com/office/drawing/2014/main" id="{AA244FA2-625B-A59F-EF4E-29B0AB6DD072}"/>
              </a:ext>
            </a:extLst>
          </p:cNvPr>
          <p:cNvSpPr txBox="1"/>
          <p:nvPr/>
        </p:nvSpPr>
        <p:spPr>
          <a:xfrm>
            <a:off x="3020075" y="4930695"/>
            <a:ext cx="1559367" cy="786434"/>
          </a:xfrm>
          <a:prstGeom prst="rect">
            <a:avLst/>
          </a:prstGeom>
          <a:noFill/>
        </p:spPr>
        <p:txBody>
          <a:bodyPr wrap="square" rtlCol="0">
            <a:spAutoFit/>
          </a:bodyPr>
          <a:lstStyle/>
          <a:p>
            <a:pPr algn="ctr" rtl="0">
              <a:lnSpc>
                <a:spcPts val="940"/>
              </a:lnSpc>
            </a:pPr>
            <a:r>
              <a:rPr lang="en-GB" sz="1100" b="1" dirty="0" err="1">
                <a:latin typeface="Calibri" panose="020F0502020204030204" pitchFamily="34" charset="0"/>
                <a:cs typeface="Calibri" panose="020F0502020204030204" pitchFamily="34" charset="0"/>
              </a:rPr>
              <a:t>Perda</a:t>
            </a:r>
            <a:r>
              <a:rPr lang="en-GB" sz="1100" b="1" dirty="0">
                <a:latin typeface="Calibri" panose="020F0502020204030204" pitchFamily="34" charset="0"/>
                <a:cs typeface="Calibri" panose="020F0502020204030204" pitchFamily="34" charset="0"/>
              </a:rPr>
              <a:t> </a:t>
            </a:r>
            <a:r>
              <a:rPr lang="en-GB" sz="1100" b="1" dirty="0" err="1">
                <a:latin typeface="Calibri" panose="020F0502020204030204" pitchFamily="34" charset="0"/>
                <a:cs typeface="Calibri" panose="020F0502020204030204" pitchFamily="34" charset="0"/>
              </a:rPr>
              <a:t>na</a:t>
            </a:r>
            <a:r>
              <a:rPr lang="en-GB" sz="1100" b="1" dirty="0">
                <a:latin typeface="Calibri" panose="020F0502020204030204" pitchFamily="34" charset="0"/>
                <a:cs typeface="Calibri" panose="020F0502020204030204" pitchFamily="34" charset="0"/>
              </a:rPr>
              <a:t> </a:t>
            </a:r>
            <a:r>
              <a:rPr lang="en-GB" sz="1100" b="1" dirty="0" err="1">
                <a:latin typeface="Calibri" panose="020F0502020204030204" pitchFamily="34" charset="0"/>
                <a:cs typeface="Calibri" panose="020F0502020204030204" pitchFamily="34" charset="0"/>
              </a:rPr>
              <a:t>Pós-colheita</a:t>
            </a:r>
            <a:endParaRPr lang="en-GB" sz="1100" b="1" dirty="0">
              <a:latin typeface="Calibri" panose="020F0502020204030204" pitchFamily="34" charset="0"/>
              <a:cs typeface="Calibri" panose="020F0502020204030204" pitchFamily="34" charset="0"/>
            </a:endParaRPr>
          </a:p>
          <a:p>
            <a:pPr algn="ctr" rtl="0">
              <a:lnSpc>
                <a:spcPts val="940"/>
              </a:lnSpc>
            </a:pPr>
            <a:r>
              <a:rPr lang="en-GB" sz="900" dirty="0" err="1">
                <a:latin typeface="Calibri" panose="020F0502020204030204" pitchFamily="34" charset="0"/>
                <a:cs typeface="Calibri" panose="020F0502020204030204" pitchFamily="34" charset="0"/>
              </a:rPr>
              <a:t>Armazenamento</a:t>
            </a:r>
            <a:r>
              <a:rPr lang="en-GB" sz="900" dirty="0">
                <a:latin typeface="Calibri" panose="020F0502020204030204" pitchFamily="34" charset="0"/>
                <a:cs typeface="Calibri" panose="020F0502020204030204" pitchFamily="34" charset="0"/>
              </a:rPr>
              <a:t> </a:t>
            </a:r>
            <a:r>
              <a:rPr lang="en-GB" sz="900" dirty="0" err="1">
                <a:latin typeface="Calibri" panose="020F0502020204030204" pitchFamily="34" charset="0"/>
                <a:cs typeface="Calibri" panose="020F0502020204030204" pitchFamily="34" charset="0"/>
              </a:rPr>
              <a:t>inadequado</a:t>
            </a:r>
            <a:endParaRPr lang="en-GB" sz="900" dirty="0">
              <a:latin typeface="Calibri" panose="020F0502020204030204" pitchFamily="34" charset="0"/>
              <a:cs typeface="Calibri" panose="020F0502020204030204" pitchFamily="34" charset="0"/>
            </a:endParaRPr>
          </a:p>
          <a:p>
            <a:pPr algn="ctr" rtl="0">
              <a:lnSpc>
                <a:spcPts val="940"/>
              </a:lnSpc>
            </a:pPr>
            <a:r>
              <a:rPr lang="en-GB" sz="900" dirty="0" err="1">
                <a:latin typeface="Calibri" panose="020F0502020204030204" pitchFamily="34" charset="0"/>
                <a:cs typeface="Calibri" panose="020F0502020204030204" pitchFamily="34" charset="0"/>
              </a:rPr>
              <a:t>Infestação</a:t>
            </a:r>
            <a:endParaRPr lang="en-GB" sz="900" dirty="0">
              <a:latin typeface="Calibri" panose="020F0502020204030204" pitchFamily="34" charset="0"/>
              <a:cs typeface="Calibri" panose="020F0502020204030204" pitchFamily="34" charset="0"/>
            </a:endParaRPr>
          </a:p>
          <a:p>
            <a:pPr algn="ctr" rtl="0">
              <a:lnSpc>
                <a:spcPts val="940"/>
              </a:lnSpc>
            </a:pPr>
            <a:r>
              <a:rPr lang="en-GB" sz="900" dirty="0" err="1">
                <a:latin typeface="Calibri" panose="020F0502020204030204" pitchFamily="34" charset="0"/>
                <a:cs typeface="Calibri" panose="020F0502020204030204" pitchFamily="34" charset="0"/>
              </a:rPr>
              <a:t>Superprodução</a:t>
            </a:r>
            <a:endParaRPr lang="en-GB" sz="900" dirty="0">
              <a:latin typeface="Calibri" panose="020F0502020204030204" pitchFamily="34" charset="0"/>
              <a:cs typeface="Calibri" panose="020F0502020204030204" pitchFamily="34" charset="0"/>
            </a:endParaRPr>
          </a:p>
          <a:p>
            <a:pPr algn="ctr" rtl="0">
              <a:lnSpc>
                <a:spcPts val="940"/>
              </a:lnSpc>
            </a:pPr>
            <a:r>
              <a:rPr lang="en-GB" sz="900" dirty="0" err="1">
                <a:latin typeface="Calibri" panose="020F0502020204030204" pitchFamily="34" charset="0"/>
                <a:cs typeface="Calibri" panose="020F0502020204030204" pitchFamily="34" charset="0"/>
              </a:rPr>
              <a:t>Compra</a:t>
            </a:r>
            <a:r>
              <a:rPr lang="en-GB" sz="900" dirty="0">
                <a:latin typeface="Calibri" panose="020F0502020204030204" pitchFamily="34" charset="0"/>
                <a:cs typeface="Calibri" panose="020F0502020204030204" pitchFamily="34" charset="0"/>
              </a:rPr>
              <a:t> </a:t>
            </a:r>
            <a:r>
              <a:rPr lang="en-GB" sz="900" dirty="0" err="1">
                <a:latin typeface="Calibri" panose="020F0502020204030204" pitchFamily="34" charset="0"/>
                <a:cs typeface="Calibri" panose="020F0502020204030204" pitchFamily="34" charset="0"/>
              </a:rPr>
              <a:t>em</a:t>
            </a:r>
            <a:r>
              <a:rPr lang="en-GB" sz="900" dirty="0">
                <a:latin typeface="Calibri" panose="020F0502020204030204" pitchFamily="34" charset="0"/>
                <a:cs typeface="Calibri" panose="020F0502020204030204" pitchFamily="34" charset="0"/>
              </a:rPr>
              <a:t> </a:t>
            </a:r>
            <a:r>
              <a:rPr lang="en-GB" sz="900" dirty="0" err="1">
                <a:latin typeface="Calibri" panose="020F0502020204030204" pitchFamily="34" charset="0"/>
                <a:cs typeface="Calibri" panose="020F0502020204030204" pitchFamily="34" charset="0"/>
              </a:rPr>
              <a:t>excesso</a:t>
            </a:r>
            <a:endParaRPr lang="en-GB" sz="900" dirty="0">
              <a:latin typeface="Calibri" panose="020F0502020204030204" pitchFamily="34" charset="0"/>
              <a:cs typeface="Calibri" panose="020F0502020204030204" pitchFamily="34" charset="0"/>
            </a:endParaRPr>
          </a:p>
          <a:p>
            <a:pPr algn="ctr" rtl="0">
              <a:lnSpc>
                <a:spcPts val="940"/>
              </a:lnSpc>
            </a:pPr>
            <a:r>
              <a:rPr lang="en-GB" sz="900" dirty="0" err="1">
                <a:latin typeface="Calibri" panose="020F0502020204030204" pitchFamily="34" charset="0"/>
                <a:cs typeface="Calibri" panose="020F0502020204030204" pitchFamily="34" charset="0"/>
              </a:rPr>
              <a:t>Controlo</a:t>
            </a:r>
            <a:r>
              <a:rPr lang="en-GB" sz="900" dirty="0">
                <a:latin typeface="Calibri" panose="020F0502020204030204" pitchFamily="34" charset="0"/>
                <a:cs typeface="Calibri" panose="020F0502020204030204" pitchFamily="34" charset="0"/>
              </a:rPr>
              <a:t> de Qualidade</a:t>
            </a:r>
          </a:p>
        </p:txBody>
      </p:sp>
      <p:sp>
        <p:nvSpPr>
          <p:cNvPr id="68" name="TextBox 67">
            <a:extLst>
              <a:ext uri="{FF2B5EF4-FFF2-40B4-BE49-F238E27FC236}">
                <a16:creationId xmlns:a16="http://schemas.microsoft.com/office/drawing/2014/main" id="{E77F343C-DC54-9A97-B3AD-3DE04C855B80}"/>
              </a:ext>
            </a:extLst>
          </p:cNvPr>
          <p:cNvSpPr txBox="1"/>
          <p:nvPr/>
        </p:nvSpPr>
        <p:spPr>
          <a:xfrm>
            <a:off x="1649792" y="4318163"/>
            <a:ext cx="4491830" cy="671018"/>
          </a:xfrm>
          <a:prstGeom prst="rect">
            <a:avLst/>
          </a:prstGeom>
          <a:noFill/>
        </p:spPr>
        <p:txBody>
          <a:bodyPr wrap="square" rtlCol="0">
            <a:spAutoFit/>
          </a:bodyPr>
          <a:lstStyle/>
          <a:p>
            <a:pPr algn="ctr" rtl="0">
              <a:lnSpc>
                <a:spcPts val="940"/>
              </a:lnSpc>
            </a:pPr>
            <a:r>
              <a:rPr lang="en-GB" sz="1200" b="1" dirty="0" err="1">
                <a:latin typeface="Calibri" panose="020F0502020204030204" pitchFamily="34" charset="0"/>
                <a:cs typeface="Calibri" panose="020F0502020204030204" pitchFamily="34" charset="0"/>
              </a:rPr>
              <a:t>Penalidades</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Ambientais</a:t>
            </a:r>
            <a:endParaRPr lang="en-GB" sz="1200" b="1" dirty="0">
              <a:latin typeface="Calibri" panose="020F0502020204030204" pitchFamily="34" charset="0"/>
              <a:cs typeface="Calibri" panose="020F0502020204030204" pitchFamily="34" charset="0"/>
            </a:endParaRPr>
          </a:p>
          <a:p>
            <a:pPr algn="ctr" rtl="0">
              <a:lnSpc>
                <a:spcPts val="940"/>
              </a:lnSpc>
            </a:pPr>
            <a:r>
              <a:rPr lang="en-GB" sz="850" dirty="0" err="1">
                <a:latin typeface="Calibri" panose="020F0502020204030204" pitchFamily="34" charset="0"/>
                <a:cs typeface="Calibri" panose="020F0502020204030204" pitchFamily="34" charset="0"/>
              </a:rPr>
              <a:t>Uso</a:t>
            </a:r>
            <a:r>
              <a:rPr lang="en-GB" sz="850" dirty="0">
                <a:latin typeface="Calibri" panose="020F0502020204030204" pitchFamily="34" charset="0"/>
                <a:cs typeface="Calibri" panose="020F0502020204030204" pitchFamily="34" charset="0"/>
              </a:rPr>
              <a:t> da </a:t>
            </a:r>
            <a:r>
              <a:rPr lang="en-GB" sz="850" dirty="0" err="1">
                <a:latin typeface="Calibri" panose="020F0502020204030204" pitchFamily="34" charset="0"/>
                <a:cs typeface="Calibri" panose="020F0502020204030204" pitchFamily="34" charset="0"/>
              </a:rPr>
              <a:t>água</a:t>
            </a:r>
            <a:r>
              <a:rPr lang="en-GB" sz="850" dirty="0">
                <a:latin typeface="Calibri" panose="020F0502020204030204" pitchFamily="34" charset="0"/>
                <a:cs typeface="Calibri" panose="020F0502020204030204" pitchFamily="34" charset="0"/>
              </a:rPr>
              <a:t>, </a:t>
            </a:r>
            <a:r>
              <a:rPr lang="en-GB" sz="850" dirty="0" err="1">
                <a:latin typeface="Calibri" panose="020F0502020204030204" pitchFamily="34" charset="0"/>
                <a:cs typeface="Calibri" panose="020F0502020204030204" pitchFamily="34" charset="0"/>
              </a:rPr>
              <a:t>degradação</a:t>
            </a:r>
            <a:r>
              <a:rPr lang="en-GB" sz="850" dirty="0">
                <a:latin typeface="Calibri" panose="020F0502020204030204" pitchFamily="34" charset="0"/>
                <a:cs typeface="Calibri" panose="020F0502020204030204" pitchFamily="34" charset="0"/>
              </a:rPr>
              <a:t> do solo, </a:t>
            </a:r>
            <a:r>
              <a:rPr lang="en-GB" sz="850" dirty="0" err="1">
                <a:latin typeface="Calibri" panose="020F0502020204030204" pitchFamily="34" charset="0"/>
                <a:cs typeface="Calibri" panose="020F0502020204030204" pitchFamily="34" charset="0"/>
              </a:rPr>
              <a:t>eutrofização</a:t>
            </a:r>
            <a:r>
              <a:rPr lang="en-GB" sz="850" dirty="0">
                <a:latin typeface="Calibri" panose="020F0502020204030204" pitchFamily="34" charset="0"/>
                <a:cs typeface="Calibri" panose="020F0502020204030204" pitchFamily="34" charset="0"/>
              </a:rPr>
              <a:t>, </a:t>
            </a:r>
            <a:r>
              <a:rPr lang="en-GB" sz="850" dirty="0" err="1">
                <a:latin typeface="Calibri" panose="020F0502020204030204" pitchFamily="34" charset="0"/>
                <a:cs typeface="Calibri" panose="020F0502020204030204" pitchFamily="34" charset="0"/>
              </a:rPr>
              <a:t>emissões</a:t>
            </a:r>
            <a:r>
              <a:rPr lang="en-GB" sz="850" dirty="0">
                <a:latin typeface="Calibri" panose="020F0502020204030204" pitchFamily="34" charset="0"/>
                <a:cs typeface="Calibri" panose="020F0502020204030204" pitchFamily="34" charset="0"/>
              </a:rPr>
              <a:t> de GEE, </a:t>
            </a:r>
            <a:r>
              <a:rPr lang="en-GB" sz="850" dirty="0" err="1">
                <a:latin typeface="Calibri" panose="020F0502020204030204" pitchFamily="34" charset="0"/>
                <a:cs typeface="Calibri" panose="020F0502020204030204" pitchFamily="34" charset="0"/>
              </a:rPr>
              <a:t>perda</a:t>
            </a:r>
            <a:r>
              <a:rPr lang="en-GB" sz="850" dirty="0">
                <a:latin typeface="Calibri" panose="020F0502020204030204" pitchFamily="34" charset="0"/>
                <a:cs typeface="Calibri" panose="020F0502020204030204" pitchFamily="34" charset="0"/>
              </a:rPr>
              <a:t> de </a:t>
            </a:r>
            <a:r>
              <a:rPr lang="en-GB" sz="850" dirty="0" err="1">
                <a:latin typeface="Calibri" panose="020F0502020204030204" pitchFamily="34" charset="0"/>
                <a:cs typeface="Calibri" panose="020F0502020204030204" pitchFamily="34" charset="0"/>
              </a:rPr>
              <a:t>biodiversidade</a:t>
            </a:r>
            <a:r>
              <a:rPr lang="en-GB" sz="850" dirty="0">
                <a:latin typeface="Calibri" panose="020F0502020204030204" pitchFamily="34" charset="0"/>
                <a:cs typeface="Calibri" panose="020F0502020204030204" pitchFamily="34" charset="0"/>
              </a:rPr>
              <a:t>, </a:t>
            </a:r>
            <a:r>
              <a:rPr lang="en-GB" sz="850" dirty="0" err="1">
                <a:latin typeface="Calibri" panose="020F0502020204030204" pitchFamily="34" charset="0"/>
                <a:cs typeface="Calibri" panose="020F0502020204030204" pitchFamily="34" charset="0"/>
              </a:rPr>
              <a:t>desflorestação</a:t>
            </a:r>
            <a:r>
              <a:rPr lang="en-GB" sz="850" dirty="0">
                <a:latin typeface="Calibri" panose="020F0502020204030204" pitchFamily="34" charset="0"/>
                <a:cs typeface="Calibri" panose="020F0502020204030204" pitchFamily="34" charset="0"/>
              </a:rPr>
              <a:t>, </a:t>
            </a:r>
            <a:r>
              <a:rPr lang="en-GB" sz="850" dirty="0" err="1">
                <a:latin typeface="Calibri" panose="020F0502020204030204" pitchFamily="34" charset="0"/>
                <a:cs typeface="Calibri" panose="020F0502020204030204" pitchFamily="34" charset="0"/>
              </a:rPr>
              <a:t>poluição</a:t>
            </a:r>
            <a:r>
              <a:rPr lang="en-GB" sz="850" dirty="0">
                <a:latin typeface="Calibri" panose="020F0502020204030204" pitchFamily="34" charset="0"/>
                <a:cs typeface="Calibri" panose="020F0502020204030204" pitchFamily="34" charset="0"/>
              </a:rPr>
              <a:t>, </a:t>
            </a:r>
            <a:r>
              <a:rPr lang="en-GB" sz="850" dirty="0" err="1">
                <a:latin typeface="Calibri" panose="020F0502020204030204" pitchFamily="34" charset="0"/>
                <a:cs typeface="Calibri" panose="020F0502020204030204" pitchFamily="34" charset="0"/>
              </a:rPr>
              <a:t>uso</a:t>
            </a:r>
            <a:r>
              <a:rPr lang="en-GB" sz="850" dirty="0">
                <a:latin typeface="Calibri" panose="020F0502020204030204" pitchFamily="34" charset="0"/>
                <a:cs typeface="Calibri" panose="020F0502020204030204" pitchFamily="34" charset="0"/>
              </a:rPr>
              <a:t> de </a:t>
            </a:r>
            <a:r>
              <a:rPr lang="en-GB" sz="850" dirty="0" err="1">
                <a:latin typeface="Calibri" panose="020F0502020204030204" pitchFamily="34" charset="0"/>
                <a:cs typeface="Calibri" panose="020F0502020204030204" pitchFamily="34" charset="0"/>
              </a:rPr>
              <a:t>recursos</a:t>
            </a:r>
            <a:r>
              <a:rPr lang="en-GB" sz="850" dirty="0">
                <a:latin typeface="Calibri" panose="020F0502020204030204" pitchFamily="34" charset="0"/>
                <a:cs typeface="Calibri" panose="020F0502020204030204" pitchFamily="34" charset="0"/>
              </a:rPr>
              <a:t>, </a:t>
            </a:r>
            <a:r>
              <a:rPr lang="en-GB" sz="850" dirty="0" err="1">
                <a:latin typeface="Calibri" panose="020F0502020204030204" pitchFamily="34" charset="0"/>
                <a:cs typeface="Calibri" panose="020F0502020204030204" pitchFamily="34" charset="0"/>
              </a:rPr>
              <a:t>excesso</a:t>
            </a:r>
            <a:r>
              <a:rPr lang="en-GB" sz="850" dirty="0">
                <a:latin typeface="Calibri" panose="020F0502020204030204" pitchFamily="34" charset="0"/>
                <a:cs typeface="Calibri" panose="020F0502020204030204" pitchFamily="34" charset="0"/>
              </a:rPr>
              <a:t> de </a:t>
            </a:r>
            <a:r>
              <a:rPr lang="en-GB" sz="850" dirty="0" err="1">
                <a:latin typeface="Calibri" panose="020F0502020204030204" pitchFamily="34" charset="0"/>
                <a:cs typeface="Calibri" panose="020F0502020204030204" pitchFamily="34" charset="0"/>
              </a:rPr>
              <a:t>embalagem</a:t>
            </a:r>
            <a:r>
              <a:rPr lang="en-GB" sz="850" dirty="0">
                <a:latin typeface="Calibri" panose="020F0502020204030204" pitchFamily="34" charset="0"/>
                <a:cs typeface="Calibri" panose="020F0502020204030204" pitchFamily="34" charset="0"/>
              </a:rPr>
              <a:t>, </a:t>
            </a:r>
            <a:r>
              <a:rPr lang="en-GB" sz="850" dirty="0" err="1">
                <a:latin typeface="Calibri" panose="020F0502020204030204" pitchFamily="34" charset="0"/>
                <a:cs typeface="Calibri" panose="020F0502020204030204" pitchFamily="34" charset="0"/>
              </a:rPr>
              <a:t>excesso</a:t>
            </a:r>
            <a:r>
              <a:rPr lang="en-GB" sz="850" dirty="0">
                <a:latin typeface="Calibri" panose="020F0502020204030204" pitchFamily="34" charset="0"/>
                <a:cs typeface="Calibri" panose="020F0502020204030204" pitchFamily="34" charset="0"/>
              </a:rPr>
              <a:t> de </a:t>
            </a:r>
            <a:r>
              <a:rPr lang="en-GB" sz="850" dirty="0" err="1">
                <a:latin typeface="Calibri" panose="020F0502020204030204" pitchFamily="34" charset="0"/>
                <a:cs typeface="Calibri" panose="020F0502020204030204" pitchFamily="34" charset="0"/>
              </a:rPr>
              <a:t>infraestruturas</a:t>
            </a:r>
            <a:r>
              <a:rPr lang="en-GB" sz="850" dirty="0">
                <a:latin typeface="Calibri" panose="020F0502020204030204" pitchFamily="34" charset="0"/>
                <a:cs typeface="Calibri" panose="020F0502020204030204" pitchFamily="34" charset="0"/>
              </a:rPr>
              <a:t>, </a:t>
            </a:r>
            <a:r>
              <a:rPr lang="en-GB" sz="850" dirty="0" err="1">
                <a:latin typeface="Calibri" panose="020F0502020204030204" pitchFamily="34" charset="0"/>
                <a:cs typeface="Calibri" panose="020F0502020204030204" pitchFamily="34" charset="0"/>
              </a:rPr>
              <a:t>aterros</a:t>
            </a:r>
            <a:r>
              <a:rPr lang="en-GB" sz="850" dirty="0">
                <a:latin typeface="Calibri" panose="020F0502020204030204" pitchFamily="34" charset="0"/>
                <a:cs typeface="Calibri" panose="020F0502020204030204" pitchFamily="34" charset="0"/>
              </a:rPr>
              <a:t> </a:t>
            </a:r>
            <a:r>
              <a:rPr lang="en-GB" sz="850" dirty="0" err="1">
                <a:latin typeface="Calibri" panose="020F0502020204030204" pitchFamily="34" charset="0"/>
                <a:cs typeface="Calibri" panose="020F0502020204030204" pitchFamily="34" charset="0"/>
              </a:rPr>
              <a:t>sanitários</a:t>
            </a:r>
            <a:endParaRPr lang="en-GB" sz="850" dirty="0">
              <a:latin typeface="Calibri" panose="020F0502020204030204" pitchFamily="34" charset="0"/>
              <a:cs typeface="Calibri" panose="020F0502020204030204" pitchFamily="34" charset="0"/>
            </a:endParaRPr>
          </a:p>
          <a:p>
            <a:pPr algn="ctr" rtl="0">
              <a:lnSpc>
                <a:spcPts val="940"/>
              </a:lnSpc>
            </a:pPr>
            <a:endParaRPr lang="en-GB" sz="900" dirty="0">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2710B4DB-673D-0B5E-CFBC-979C1C907600}"/>
              </a:ext>
            </a:extLst>
          </p:cNvPr>
          <p:cNvSpPr txBox="1"/>
          <p:nvPr/>
        </p:nvSpPr>
        <p:spPr>
          <a:xfrm>
            <a:off x="1732947" y="6674550"/>
            <a:ext cx="976396" cy="797654"/>
          </a:xfrm>
          <a:prstGeom prst="rect">
            <a:avLst/>
          </a:prstGeom>
          <a:noFill/>
        </p:spPr>
        <p:txBody>
          <a:bodyPr wrap="square" rtlCol="0">
            <a:spAutoFit/>
          </a:bodyPr>
          <a:lstStyle/>
          <a:p>
            <a:pPr algn="ctr" rtl="0">
              <a:lnSpc>
                <a:spcPts val="1140"/>
              </a:lnSpc>
            </a:pPr>
            <a:r>
              <a:rPr lang="en-GB" sz="1000" dirty="0" err="1">
                <a:latin typeface="Calibri" panose="020F0502020204030204" pitchFamily="34" charset="0"/>
                <a:cs typeface="Calibri" panose="020F0502020204030204" pitchFamily="34" charset="0"/>
              </a:rPr>
              <a:t>Agricultores</a:t>
            </a:r>
            <a:endParaRPr lang="en-GB" sz="1000" dirty="0">
              <a:latin typeface="Calibri" panose="020F0502020204030204" pitchFamily="34" charset="0"/>
              <a:cs typeface="Calibri" panose="020F0502020204030204" pitchFamily="34" charset="0"/>
            </a:endParaRPr>
          </a:p>
          <a:p>
            <a:pPr algn="ctr" rtl="0">
              <a:lnSpc>
                <a:spcPts val="1140"/>
              </a:lnSpc>
            </a:pPr>
            <a:r>
              <a:rPr lang="en-GB" sz="1000" dirty="0" err="1">
                <a:latin typeface="Calibri" panose="020F0502020204030204" pitchFamily="34" charset="0"/>
                <a:cs typeface="Calibri" panose="020F0502020204030204" pitchFamily="34" charset="0"/>
              </a:rPr>
              <a:t>Proprietários</a:t>
            </a:r>
            <a:r>
              <a:rPr lang="en-GB" sz="1000" dirty="0">
                <a:latin typeface="Calibri" panose="020F0502020204030204" pitchFamily="34" charset="0"/>
                <a:cs typeface="Calibri" panose="020F0502020204030204" pitchFamily="34" charset="0"/>
              </a:rPr>
              <a:t> de </a:t>
            </a:r>
            <a:r>
              <a:rPr lang="en-GB" sz="1000" dirty="0" err="1">
                <a:latin typeface="Calibri" panose="020F0502020204030204" pitchFamily="34" charset="0"/>
                <a:cs typeface="Calibri" panose="020F0502020204030204" pitchFamily="34" charset="0"/>
              </a:rPr>
              <a:t>terras</a:t>
            </a:r>
            <a:endParaRPr lang="en-GB" sz="1000" dirty="0">
              <a:latin typeface="Calibri" panose="020F0502020204030204" pitchFamily="34" charset="0"/>
              <a:cs typeface="Calibri" panose="020F0502020204030204" pitchFamily="34" charset="0"/>
            </a:endParaRPr>
          </a:p>
          <a:p>
            <a:pPr algn="ctr" rtl="0">
              <a:lnSpc>
                <a:spcPts val="1140"/>
              </a:lnSpc>
            </a:pPr>
            <a:r>
              <a:rPr lang="en-GB" sz="1000" dirty="0" err="1">
                <a:latin typeface="Calibri" panose="020F0502020204030204" pitchFamily="34" charset="0"/>
                <a:cs typeface="Calibri" panose="020F0502020204030204" pitchFamily="34" charset="0"/>
              </a:rPr>
              <a:t>Agrocentros</a:t>
            </a:r>
            <a:endParaRPr lang="en-GB" sz="1000" dirty="0">
              <a:latin typeface="Calibri" panose="020F0502020204030204" pitchFamily="34" charset="0"/>
              <a:cs typeface="Calibri" panose="020F0502020204030204" pitchFamily="34" charset="0"/>
            </a:endParaRPr>
          </a:p>
          <a:p>
            <a:pPr algn="ctr" rtl="0">
              <a:lnSpc>
                <a:spcPts val="1140"/>
              </a:lnSpc>
            </a:pPr>
            <a:r>
              <a:rPr lang="en-GB" sz="1000" dirty="0" err="1">
                <a:latin typeface="Calibri" panose="020F0502020204030204" pitchFamily="34" charset="0"/>
                <a:cs typeface="Calibri" panose="020F0502020204030204" pitchFamily="34" charset="0"/>
              </a:rPr>
              <a:t>Agroindústria</a:t>
            </a:r>
            <a:endParaRPr lang="en-GB" sz="1000" dirty="0">
              <a:latin typeface="Calibri" panose="020F0502020204030204" pitchFamily="34" charset="0"/>
              <a:cs typeface="Calibri" panose="020F0502020204030204" pitchFamily="34" charset="0"/>
            </a:endParaRPr>
          </a:p>
        </p:txBody>
      </p:sp>
      <p:sp>
        <p:nvSpPr>
          <p:cNvPr id="70" name="Right Arrow 69">
            <a:extLst>
              <a:ext uri="{FF2B5EF4-FFF2-40B4-BE49-F238E27FC236}">
                <a16:creationId xmlns:a16="http://schemas.microsoft.com/office/drawing/2014/main" id="{FA32A13B-E444-3FA1-1C8D-00FF59AC043D}"/>
              </a:ext>
            </a:extLst>
          </p:cNvPr>
          <p:cNvSpPr/>
          <p:nvPr/>
        </p:nvSpPr>
        <p:spPr>
          <a:xfrm>
            <a:off x="1215903" y="6029644"/>
            <a:ext cx="554095" cy="274458"/>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1" name="Right Arrow 70">
            <a:extLst>
              <a:ext uri="{FF2B5EF4-FFF2-40B4-BE49-F238E27FC236}">
                <a16:creationId xmlns:a16="http://schemas.microsoft.com/office/drawing/2014/main" id="{D5427775-F493-98CB-2A11-A1A042E703EA}"/>
              </a:ext>
            </a:extLst>
          </p:cNvPr>
          <p:cNvSpPr/>
          <p:nvPr/>
        </p:nvSpPr>
        <p:spPr>
          <a:xfrm>
            <a:off x="2718880" y="5998113"/>
            <a:ext cx="554095" cy="274458"/>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2" name="Right Arrow 71">
            <a:extLst>
              <a:ext uri="{FF2B5EF4-FFF2-40B4-BE49-F238E27FC236}">
                <a16:creationId xmlns:a16="http://schemas.microsoft.com/office/drawing/2014/main" id="{73814E82-7C35-139B-A2CA-E2C474885562}"/>
              </a:ext>
            </a:extLst>
          </p:cNvPr>
          <p:cNvSpPr/>
          <p:nvPr/>
        </p:nvSpPr>
        <p:spPr>
          <a:xfrm>
            <a:off x="4300687" y="5998113"/>
            <a:ext cx="554095" cy="274458"/>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3" name="Right Arrow 72">
            <a:extLst>
              <a:ext uri="{FF2B5EF4-FFF2-40B4-BE49-F238E27FC236}">
                <a16:creationId xmlns:a16="http://schemas.microsoft.com/office/drawing/2014/main" id="{1EFA58C4-292B-8B1D-8734-45BFC45FF832}"/>
              </a:ext>
            </a:extLst>
          </p:cNvPr>
          <p:cNvSpPr/>
          <p:nvPr/>
        </p:nvSpPr>
        <p:spPr>
          <a:xfrm>
            <a:off x="5961325" y="5966582"/>
            <a:ext cx="554095" cy="274458"/>
          </a:xfrm>
          <a:prstGeom prst="rightArrow">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nvGrpSpPr>
          <p:cNvPr id="77" name="Group 76">
            <a:extLst>
              <a:ext uri="{FF2B5EF4-FFF2-40B4-BE49-F238E27FC236}">
                <a16:creationId xmlns:a16="http://schemas.microsoft.com/office/drawing/2014/main" id="{37273067-C41E-57D6-7FB5-1628944D86C0}"/>
              </a:ext>
            </a:extLst>
          </p:cNvPr>
          <p:cNvGrpSpPr/>
          <p:nvPr/>
        </p:nvGrpSpPr>
        <p:grpSpPr>
          <a:xfrm>
            <a:off x="4824540" y="6981169"/>
            <a:ext cx="445052" cy="238720"/>
            <a:chOff x="6345713" y="7790819"/>
            <a:chExt cx="445052" cy="238720"/>
          </a:xfrm>
        </p:grpSpPr>
        <p:sp>
          <p:nvSpPr>
            <p:cNvPr id="74" name="Right Arrow 73">
              <a:extLst>
                <a:ext uri="{FF2B5EF4-FFF2-40B4-BE49-F238E27FC236}">
                  <a16:creationId xmlns:a16="http://schemas.microsoft.com/office/drawing/2014/main" id="{6E7D4906-24F7-FBD3-C898-37026C4AC179}"/>
                </a:ext>
              </a:extLst>
            </p:cNvPr>
            <p:cNvSpPr/>
            <p:nvPr/>
          </p:nvSpPr>
          <p:spPr>
            <a:xfrm>
              <a:off x="6515420" y="7790819"/>
              <a:ext cx="275345" cy="238720"/>
            </a:xfrm>
            <a:prstGeom prst="rightArrow">
              <a:avLst/>
            </a:prstGeom>
            <a:solidFill>
              <a:srgbClr val="FAA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6" name="Right Arrow 75">
              <a:extLst>
                <a:ext uri="{FF2B5EF4-FFF2-40B4-BE49-F238E27FC236}">
                  <a16:creationId xmlns:a16="http://schemas.microsoft.com/office/drawing/2014/main" id="{DD2CCBE6-6564-572C-5355-B596F3D79072}"/>
                </a:ext>
              </a:extLst>
            </p:cNvPr>
            <p:cNvSpPr/>
            <p:nvPr/>
          </p:nvSpPr>
          <p:spPr>
            <a:xfrm rot="10800000">
              <a:off x="6345713" y="7790819"/>
              <a:ext cx="275345" cy="238720"/>
            </a:xfrm>
            <a:prstGeom prst="rightArrow">
              <a:avLst/>
            </a:prstGeom>
            <a:solidFill>
              <a:srgbClr val="FAA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78" name="Group 77">
            <a:extLst>
              <a:ext uri="{FF2B5EF4-FFF2-40B4-BE49-F238E27FC236}">
                <a16:creationId xmlns:a16="http://schemas.microsoft.com/office/drawing/2014/main" id="{813FB7B5-2BDE-D0D4-5811-1C00254B27AB}"/>
              </a:ext>
            </a:extLst>
          </p:cNvPr>
          <p:cNvGrpSpPr/>
          <p:nvPr/>
        </p:nvGrpSpPr>
        <p:grpSpPr>
          <a:xfrm>
            <a:off x="2895987" y="6981169"/>
            <a:ext cx="445052" cy="238720"/>
            <a:chOff x="6345713" y="7790819"/>
            <a:chExt cx="445052" cy="238720"/>
          </a:xfrm>
        </p:grpSpPr>
        <p:sp>
          <p:nvSpPr>
            <p:cNvPr id="79" name="Right Arrow 78">
              <a:extLst>
                <a:ext uri="{FF2B5EF4-FFF2-40B4-BE49-F238E27FC236}">
                  <a16:creationId xmlns:a16="http://schemas.microsoft.com/office/drawing/2014/main" id="{93AA0508-AEB9-C17B-B198-6816FA0AE1AD}"/>
                </a:ext>
              </a:extLst>
            </p:cNvPr>
            <p:cNvSpPr/>
            <p:nvPr/>
          </p:nvSpPr>
          <p:spPr>
            <a:xfrm>
              <a:off x="6515420" y="7790819"/>
              <a:ext cx="275345" cy="238720"/>
            </a:xfrm>
            <a:prstGeom prst="rightArrow">
              <a:avLst/>
            </a:prstGeom>
            <a:solidFill>
              <a:srgbClr val="FAA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0" name="Right Arrow 79">
              <a:extLst>
                <a:ext uri="{FF2B5EF4-FFF2-40B4-BE49-F238E27FC236}">
                  <a16:creationId xmlns:a16="http://schemas.microsoft.com/office/drawing/2014/main" id="{72A097E6-FBB3-5C77-117A-BC152F974738}"/>
                </a:ext>
              </a:extLst>
            </p:cNvPr>
            <p:cNvSpPr/>
            <p:nvPr/>
          </p:nvSpPr>
          <p:spPr>
            <a:xfrm rot="10800000">
              <a:off x="6345713" y="7790819"/>
              <a:ext cx="275345" cy="238720"/>
            </a:xfrm>
            <a:prstGeom prst="rightArrow">
              <a:avLst/>
            </a:prstGeom>
            <a:solidFill>
              <a:srgbClr val="FAA8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107" name="Group 106">
            <a:extLst>
              <a:ext uri="{FF2B5EF4-FFF2-40B4-BE49-F238E27FC236}">
                <a16:creationId xmlns:a16="http://schemas.microsoft.com/office/drawing/2014/main" id="{CA657EEC-9EA7-1BE5-E9C8-EEA23E7819D6}"/>
              </a:ext>
            </a:extLst>
          </p:cNvPr>
          <p:cNvGrpSpPr/>
          <p:nvPr/>
        </p:nvGrpSpPr>
        <p:grpSpPr>
          <a:xfrm>
            <a:off x="6058553" y="6408009"/>
            <a:ext cx="1047770" cy="1841809"/>
            <a:chOff x="6058553" y="6408009"/>
            <a:chExt cx="1047770" cy="1841809"/>
          </a:xfrm>
        </p:grpSpPr>
        <p:cxnSp>
          <p:nvCxnSpPr>
            <p:cNvPr id="82" name="Straight Arrow Connector 81">
              <a:extLst>
                <a:ext uri="{FF2B5EF4-FFF2-40B4-BE49-F238E27FC236}">
                  <a16:creationId xmlns:a16="http://schemas.microsoft.com/office/drawing/2014/main" id="{60DC088F-E556-AB47-B5C7-9757049171BA}"/>
                </a:ext>
              </a:extLst>
            </p:cNvPr>
            <p:cNvCxnSpPr>
              <a:cxnSpLocks/>
            </p:cNvCxnSpPr>
            <p:nvPr/>
          </p:nvCxnSpPr>
          <p:spPr>
            <a:xfrm flipH="1">
              <a:off x="6058553" y="8249818"/>
              <a:ext cx="1047770" cy="0"/>
            </a:xfrm>
            <a:prstGeom prst="straightConnector1">
              <a:avLst/>
            </a:prstGeom>
            <a:ln w="57150">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CAE892A-8ACB-28E3-7D18-F19AEAF66ED6}"/>
                </a:ext>
              </a:extLst>
            </p:cNvPr>
            <p:cNvCxnSpPr>
              <a:cxnSpLocks/>
            </p:cNvCxnSpPr>
            <p:nvPr/>
          </p:nvCxnSpPr>
          <p:spPr>
            <a:xfrm>
              <a:off x="7078913" y="6408009"/>
              <a:ext cx="0" cy="1841809"/>
            </a:xfrm>
            <a:prstGeom prst="line">
              <a:avLst/>
            </a:prstGeom>
            <a:ln w="57150">
              <a:solidFill>
                <a:srgbClr val="FAA86B"/>
              </a:solidFill>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FA113524-0830-D679-43F1-07CE9EE69A7C}"/>
                </a:ext>
              </a:extLst>
            </p:cNvPr>
            <p:cNvCxnSpPr>
              <a:cxnSpLocks/>
            </p:cNvCxnSpPr>
            <p:nvPr/>
          </p:nvCxnSpPr>
          <p:spPr>
            <a:xfrm flipH="1">
              <a:off x="6620653" y="7072231"/>
              <a:ext cx="485670" cy="0"/>
            </a:xfrm>
            <a:prstGeom prst="straightConnector1">
              <a:avLst/>
            </a:prstGeom>
            <a:ln w="57150">
              <a:solidFill>
                <a:srgbClr val="FAA86B"/>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54DA8242-9750-A983-9FC1-1B0B90993482}"/>
              </a:ext>
            </a:extLst>
          </p:cNvPr>
          <p:cNvGrpSpPr/>
          <p:nvPr/>
        </p:nvGrpSpPr>
        <p:grpSpPr>
          <a:xfrm>
            <a:off x="1642253" y="3951659"/>
            <a:ext cx="2137584" cy="357644"/>
            <a:chOff x="1642253" y="3951659"/>
            <a:chExt cx="2137584" cy="357644"/>
          </a:xfrm>
        </p:grpSpPr>
        <p:cxnSp>
          <p:nvCxnSpPr>
            <p:cNvPr id="90" name="Straight Arrow Connector 89">
              <a:extLst>
                <a:ext uri="{FF2B5EF4-FFF2-40B4-BE49-F238E27FC236}">
                  <a16:creationId xmlns:a16="http://schemas.microsoft.com/office/drawing/2014/main" id="{DAD28076-605B-64E7-6F0A-917DB4CE6B76}"/>
                </a:ext>
              </a:extLst>
            </p:cNvPr>
            <p:cNvCxnSpPr>
              <a:cxnSpLocks/>
            </p:cNvCxnSpPr>
            <p:nvPr/>
          </p:nvCxnSpPr>
          <p:spPr>
            <a:xfrm flipH="1">
              <a:off x="1642253" y="3951659"/>
              <a:ext cx="2137584" cy="0"/>
            </a:xfrm>
            <a:prstGeom prst="straightConnector1">
              <a:avLst/>
            </a:prstGeom>
            <a:ln w="57150">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B31A360-E013-FDDA-2D33-C7A49DAD30D2}"/>
                </a:ext>
              </a:extLst>
            </p:cNvPr>
            <p:cNvCxnSpPr>
              <a:cxnSpLocks/>
            </p:cNvCxnSpPr>
            <p:nvPr/>
          </p:nvCxnSpPr>
          <p:spPr>
            <a:xfrm flipV="1">
              <a:off x="3755491" y="3951659"/>
              <a:ext cx="0" cy="357644"/>
            </a:xfrm>
            <a:prstGeom prst="line">
              <a:avLst/>
            </a:prstGeom>
            <a:ln w="57150">
              <a:solidFill>
                <a:srgbClr val="FAA86B"/>
              </a:solidFill>
            </a:ln>
          </p:spPr>
          <p:style>
            <a:lnRef idx="1">
              <a:schemeClr val="accent1"/>
            </a:lnRef>
            <a:fillRef idx="0">
              <a:schemeClr val="accent1"/>
            </a:fillRef>
            <a:effectRef idx="0">
              <a:schemeClr val="accent1"/>
            </a:effectRef>
            <a:fontRef idx="minor">
              <a:schemeClr val="tx1"/>
            </a:fontRef>
          </p:style>
        </p:cxnSp>
      </p:grpSp>
      <p:grpSp>
        <p:nvGrpSpPr>
          <p:cNvPr id="106" name="Group 105">
            <a:extLst>
              <a:ext uri="{FF2B5EF4-FFF2-40B4-BE49-F238E27FC236}">
                <a16:creationId xmlns:a16="http://schemas.microsoft.com/office/drawing/2014/main" id="{0DF11F8B-4972-8412-F4C7-8D4AB620EE1B}"/>
              </a:ext>
            </a:extLst>
          </p:cNvPr>
          <p:cNvGrpSpPr/>
          <p:nvPr/>
        </p:nvGrpSpPr>
        <p:grpSpPr>
          <a:xfrm>
            <a:off x="4427858" y="3951659"/>
            <a:ext cx="2456473" cy="446487"/>
            <a:chOff x="4427858" y="3951659"/>
            <a:chExt cx="2456473" cy="446487"/>
          </a:xfrm>
        </p:grpSpPr>
        <p:cxnSp>
          <p:nvCxnSpPr>
            <p:cNvPr id="92" name="Straight Arrow Connector 91">
              <a:extLst>
                <a:ext uri="{FF2B5EF4-FFF2-40B4-BE49-F238E27FC236}">
                  <a16:creationId xmlns:a16="http://schemas.microsoft.com/office/drawing/2014/main" id="{A22808CF-FF1A-1C4C-384D-9ADCE0267B52}"/>
                </a:ext>
              </a:extLst>
            </p:cNvPr>
            <p:cNvCxnSpPr>
              <a:cxnSpLocks/>
            </p:cNvCxnSpPr>
            <p:nvPr/>
          </p:nvCxnSpPr>
          <p:spPr>
            <a:xfrm>
              <a:off x="6863488" y="3951659"/>
              <a:ext cx="0" cy="446487"/>
            </a:xfrm>
            <a:prstGeom prst="straightConnector1">
              <a:avLst/>
            </a:prstGeom>
            <a:ln w="57150">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BCED719-3603-41A9-75DA-6E873CFC5D8D}"/>
                </a:ext>
              </a:extLst>
            </p:cNvPr>
            <p:cNvCxnSpPr>
              <a:cxnSpLocks/>
            </p:cNvCxnSpPr>
            <p:nvPr/>
          </p:nvCxnSpPr>
          <p:spPr>
            <a:xfrm>
              <a:off x="4427858" y="3951659"/>
              <a:ext cx="2456473" cy="0"/>
            </a:xfrm>
            <a:prstGeom prst="line">
              <a:avLst/>
            </a:prstGeom>
            <a:ln w="57150">
              <a:solidFill>
                <a:srgbClr val="FAA86B"/>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5E937F6-04FE-A2AE-405F-938390C772CC}"/>
                </a:ext>
              </a:extLst>
            </p:cNvPr>
            <p:cNvCxnSpPr>
              <a:cxnSpLocks/>
            </p:cNvCxnSpPr>
            <p:nvPr/>
          </p:nvCxnSpPr>
          <p:spPr>
            <a:xfrm flipV="1">
              <a:off x="4459499" y="3951659"/>
              <a:ext cx="0" cy="365736"/>
            </a:xfrm>
            <a:prstGeom prst="line">
              <a:avLst/>
            </a:prstGeom>
            <a:ln w="57150">
              <a:solidFill>
                <a:srgbClr val="FAA86B"/>
              </a:solidFill>
            </a:ln>
          </p:spPr>
          <p:style>
            <a:lnRef idx="1">
              <a:schemeClr val="accent1"/>
            </a:lnRef>
            <a:fillRef idx="0">
              <a:schemeClr val="accent1"/>
            </a:fillRef>
            <a:effectRef idx="0">
              <a:schemeClr val="accent1"/>
            </a:effectRef>
            <a:fontRef idx="minor">
              <a:schemeClr val="tx1"/>
            </a:fontRef>
          </p:style>
        </p:cxnSp>
      </p:grpSp>
      <p:cxnSp>
        <p:nvCxnSpPr>
          <p:cNvPr id="109" name="Straight Arrow Connector 108">
            <a:extLst>
              <a:ext uri="{FF2B5EF4-FFF2-40B4-BE49-F238E27FC236}">
                <a16:creationId xmlns:a16="http://schemas.microsoft.com/office/drawing/2014/main" id="{DC680299-6B1C-1362-1AC4-0D0550CC22DB}"/>
              </a:ext>
            </a:extLst>
          </p:cNvPr>
          <p:cNvCxnSpPr>
            <a:cxnSpLocks/>
          </p:cNvCxnSpPr>
          <p:nvPr/>
        </p:nvCxnSpPr>
        <p:spPr>
          <a:xfrm flipH="1" flipV="1">
            <a:off x="2762970" y="7470718"/>
            <a:ext cx="381094" cy="455444"/>
          </a:xfrm>
          <a:prstGeom prst="straightConnector1">
            <a:avLst/>
          </a:prstGeom>
          <a:ln w="28575">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a:extLst>
              <a:ext uri="{FF2B5EF4-FFF2-40B4-BE49-F238E27FC236}">
                <a16:creationId xmlns:a16="http://schemas.microsoft.com/office/drawing/2014/main" id="{86CEC56B-F020-97AB-85CB-A032DA7FBA08}"/>
              </a:ext>
            </a:extLst>
          </p:cNvPr>
          <p:cNvCxnSpPr/>
          <p:nvPr/>
        </p:nvCxnSpPr>
        <p:spPr>
          <a:xfrm flipV="1">
            <a:off x="4072827" y="7465338"/>
            <a:ext cx="0" cy="426132"/>
          </a:xfrm>
          <a:prstGeom prst="straightConnector1">
            <a:avLst/>
          </a:prstGeom>
          <a:ln w="28575">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Straight Arrow Connector 113">
            <a:extLst>
              <a:ext uri="{FF2B5EF4-FFF2-40B4-BE49-F238E27FC236}">
                <a16:creationId xmlns:a16="http://schemas.microsoft.com/office/drawing/2014/main" id="{CF516D4D-C2F4-48E9-4215-035D02B9CDF1}"/>
              </a:ext>
            </a:extLst>
          </p:cNvPr>
          <p:cNvCxnSpPr>
            <a:cxnSpLocks/>
          </p:cNvCxnSpPr>
          <p:nvPr/>
        </p:nvCxnSpPr>
        <p:spPr>
          <a:xfrm flipV="1">
            <a:off x="5269592" y="7465338"/>
            <a:ext cx="230255" cy="460824"/>
          </a:xfrm>
          <a:prstGeom prst="straightConnector1">
            <a:avLst/>
          </a:prstGeom>
          <a:ln w="28575">
            <a:solidFill>
              <a:srgbClr val="FAA86B"/>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6F85F91E-7DD0-6FE6-D283-59E44FF5092C}"/>
              </a:ext>
            </a:extLst>
          </p:cNvPr>
          <p:cNvCxnSpPr>
            <a:cxnSpLocks/>
          </p:cNvCxnSpPr>
          <p:nvPr/>
        </p:nvCxnSpPr>
        <p:spPr>
          <a:xfrm flipH="1" flipV="1">
            <a:off x="1530991" y="6314410"/>
            <a:ext cx="217913" cy="2994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995E2EA2-5549-7A4D-E478-BB159CDF8515}"/>
              </a:ext>
            </a:extLst>
          </p:cNvPr>
          <p:cNvCxnSpPr>
            <a:cxnSpLocks/>
          </p:cNvCxnSpPr>
          <p:nvPr/>
        </p:nvCxnSpPr>
        <p:spPr>
          <a:xfrm flipV="1">
            <a:off x="2672904" y="6296805"/>
            <a:ext cx="223083" cy="3264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B515C1F9-138C-742B-99B9-49A688825D8C}"/>
              </a:ext>
            </a:extLst>
          </p:cNvPr>
          <p:cNvCxnSpPr/>
          <p:nvPr/>
        </p:nvCxnSpPr>
        <p:spPr>
          <a:xfrm flipV="1">
            <a:off x="4427858" y="6272571"/>
            <a:ext cx="95620" cy="57662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59FE672A-BDDD-FA6D-B55E-DCBDA86911B7}"/>
              </a:ext>
            </a:extLst>
          </p:cNvPr>
          <p:cNvCxnSpPr/>
          <p:nvPr/>
        </p:nvCxnSpPr>
        <p:spPr>
          <a:xfrm flipV="1">
            <a:off x="6029464" y="6216726"/>
            <a:ext cx="129605" cy="60815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FC403F0B-F0DD-A8C7-0410-FB8F3744B640}"/>
              </a:ext>
            </a:extLst>
          </p:cNvPr>
          <p:cNvCxnSpPr/>
          <p:nvPr/>
        </p:nvCxnSpPr>
        <p:spPr>
          <a:xfrm flipV="1">
            <a:off x="2944893" y="4930695"/>
            <a:ext cx="0" cy="11317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a:extLst>
              <a:ext uri="{FF2B5EF4-FFF2-40B4-BE49-F238E27FC236}">
                <a16:creationId xmlns:a16="http://schemas.microsoft.com/office/drawing/2014/main" id="{97B4B477-DD75-205A-092D-5E56460F7CCD}"/>
              </a:ext>
            </a:extLst>
          </p:cNvPr>
          <p:cNvCxnSpPr>
            <a:cxnSpLocks/>
          </p:cNvCxnSpPr>
          <p:nvPr/>
        </p:nvCxnSpPr>
        <p:spPr>
          <a:xfrm flipH="1" flipV="1">
            <a:off x="2715847" y="5760618"/>
            <a:ext cx="217913" cy="2994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481DE18A-03EE-1CBB-21EB-7A5EA8D9BCBA}"/>
              </a:ext>
            </a:extLst>
          </p:cNvPr>
          <p:cNvCxnSpPr>
            <a:cxnSpLocks/>
          </p:cNvCxnSpPr>
          <p:nvPr/>
        </p:nvCxnSpPr>
        <p:spPr>
          <a:xfrm flipV="1">
            <a:off x="4440737" y="4887415"/>
            <a:ext cx="297226" cy="117266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1B1B8A82-9B0D-6851-A144-611F40219AE3}"/>
              </a:ext>
            </a:extLst>
          </p:cNvPr>
          <p:cNvCxnSpPr>
            <a:cxnSpLocks/>
          </p:cNvCxnSpPr>
          <p:nvPr/>
        </p:nvCxnSpPr>
        <p:spPr>
          <a:xfrm flipH="1" flipV="1">
            <a:off x="4211479" y="5760618"/>
            <a:ext cx="217913" cy="2994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88CD0E2E-F598-418A-45EC-A12ED8911B13}"/>
              </a:ext>
            </a:extLst>
          </p:cNvPr>
          <p:cNvCxnSpPr>
            <a:cxnSpLocks/>
          </p:cNvCxnSpPr>
          <p:nvPr/>
        </p:nvCxnSpPr>
        <p:spPr>
          <a:xfrm flipH="1" flipV="1">
            <a:off x="5813287" y="5737265"/>
            <a:ext cx="217913" cy="2994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72A9D09B-F986-EC63-3EB9-C8AD9D5E81D2}"/>
              </a:ext>
            </a:extLst>
          </p:cNvPr>
          <p:cNvCxnSpPr/>
          <p:nvPr/>
        </p:nvCxnSpPr>
        <p:spPr>
          <a:xfrm flipV="1">
            <a:off x="6035823" y="4904938"/>
            <a:ext cx="0" cy="11317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F6C2F94E-E9D0-7A4F-188E-D14F813F8DAB}"/>
              </a:ext>
            </a:extLst>
          </p:cNvPr>
          <p:cNvCxnSpPr>
            <a:cxnSpLocks/>
          </p:cNvCxnSpPr>
          <p:nvPr/>
        </p:nvCxnSpPr>
        <p:spPr>
          <a:xfrm flipV="1">
            <a:off x="6313604" y="5441489"/>
            <a:ext cx="188825" cy="59655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661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42294" y="331173"/>
            <a:ext cx="6448332"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dirty="0"/>
              <a:t>B</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a:t>
            </a:r>
            <a:r>
              <a:rPr lang="en-IE" sz="3600" dirty="0" err="1"/>
              <a:t>Recursos</a:t>
            </a:r>
            <a:r>
              <a:rPr lang="en-IE" sz="3600" dirty="0"/>
              <a:t> </a:t>
            </a:r>
            <a:r>
              <a:rPr lang="en-IE" sz="3600" dirty="0" err="1"/>
              <a:t>Alimentares</a:t>
            </a:r>
            <a:r>
              <a:rPr lang="en-IE" sz="3600" dirty="0"/>
              <a:t> </a:t>
            </a:r>
            <a:r>
              <a:rPr lang="en-IE" sz="3600" dirty="0" err="1"/>
              <a:t>Naturais</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algn="l" rtl="0"/>
            <a:endParaRPr lang="en-IE"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p:txBody>
          <a:bodyPr lIns="91440" tIns="45720" rIns="91440" bIns="45720" numCol="1" spcCol="288000" anchor="t">
            <a:noAutofit/>
          </a:bodyPr>
          <a:lstStyle/>
          <a:p>
            <a:pPr rtl="0"/>
            <a:r>
              <a:rPr lang="en-US" sz="1200" b="1" dirty="0" err="1">
                <a:solidFill>
                  <a:schemeClr val="tx1"/>
                </a:solidFill>
                <a:highlight>
                  <a:srgbClr val="F79037"/>
                </a:highlight>
                <a:latin typeface="Calibri"/>
                <a:ea typeface="Calibri" panose="020F0502020204030204" pitchFamily="34" charset="0"/>
                <a:cs typeface="Calibri"/>
              </a:rPr>
              <a:t>Objetivo</a:t>
            </a:r>
            <a:r>
              <a:rPr lang="en-US" sz="1200" b="1" dirty="0">
                <a:solidFill>
                  <a:schemeClr val="tx1"/>
                </a:solidFill>
                <a:highlight>
                  <a:srgbClr val="F79037"/>
                </a:highlight>
                <a:latin typeface="Calibri"/>
                <a:ea typeface="Calibri" panose="020F0502020204030204" pitchFamily="34" charset="0"/>
                <a:cs typeface="Calibri"/>
              </a:rPr>
              <a:t>: O </a:t>
            </a:r>
            <a:r>
              <a:rPr lang="en-US" sz="1200" b="1" dirty="0" err="1">
                <a:solidFill>
                  <a:schemeClr val="tx1"/>
                </a:solidFill>
                <a:highlight>
                  <a:srgbClr val="F79037"/>
                </a:highlight>
                <a:latin typeface="Calibri"/>
                <a:ea typeface="Calibri" panose="020F0502020204030204" pitchFamily="34" charset="0"/>
                <a:cs typeface="Calibri"/>
              </a:rPr>
              <a:t>educando</a:t>
            </a:r>
            <a:r>
              <a:rPr lang="en-US" sz="1200" b="1" dirty="0">
                <a:solidFill>
                  <a:schemeClr val="tx1"/>
                </a:solidFill>
                <a:highlight>
                  <a:srgbClr val="F79037"/>
                </a:highlight>
                <a:latin typeface="Calibri"/>
                <a:ea typeface="Calibri" panose="020F0502020204030204" pitchFamily="34" charset="0"/>
                <a:cs typeface="Calibri"/>
              </a:rPr>
              <a:t> </a:t>
            </a:r>
            <a:r>
              <a:rPr lang="en-US" sz="1200" b="1" dirty="0" err="1">
                <a:solidFill>
                  <a:schemeClr val="tx1"/>
                </a:solidFill>
                <a:highlight>
                  <a:srgbClr val="F79037"/>
                </a:highlight>
                <a:latin typeface="Calibri"/>
                <a:ea typeface="Calibri" panose="020F0502020204030204" pitchFamily="34" charset="0"/>
                <a:cs typeface="Calibri"/>
              </a:rPr>
              <a:t>adquire</a:t>
            </a:r>
            <a:r>
              <a:rPr lang="en-US" sz="1200" b="1" dirty="0">
                <a:solidFill>
                  <a:schemeClr val="tx1"/>
                </a:solidFill>
                <a:highlight>
                  <a:srgbClr val="F79037"/>
                </a:highlight>
                <a:latin typeface="Calibri"/>
                <a:ea typeface="Calibri" panose="020F0502020204030204" pitchFamily="34" charset="0"/>
                <a:cs typeface="Calibri"/>
              </a:rPr>
              <a:t> a </a:t>
            </a:r>
            <a:r>
              <a:rPr lang="en-US" sz="1200" b="1" dirty="0" err="1">
                <a:solidFill>
                  <a:schemeClr val="tx1"/>
                </a:solidFill>
                <a:highlight>
                  <a:srgbClr val="F79037"/>
                </a:highlight>
                <a:latin typeface="Calibri"/>
                <a:ea typeface="Calibri" panose="020F0502020204030204" pitchFamily="34" charset="0"/>
                <a:cs typeface="Calibri"/>
              </a:rPr>
              <a:t>capacidade</a:t>
            </a:r>
            <a:r>
              <a:rPr lang="en-US" sz="1200" b="1" dirty="0">
                <a:solidFill>
                  <a:schemeClr val="tx1"/>
                </a:solidFill>
                <a:highlight>
                  <a:srgbClr val="F79037"/>
                </a:highlight>
                <a:latin typeface="Calibri"/>
                <a:ea typeface="Calibri" panose="020F0502020204030204" pitchFamily="34" charset="0"/>
                <a:cs typeface="Calibri"/>
              </a:rPr>
              <a:t> de </a:t>
            </a:r>
            <a:r>
              <a:rPr lang="en-US" sz="1200" b="1" dirty="0" err="1">
                <a:solidFill>
                  <a:schemeClr val="tx1"/>
                </a:solidFill>
                <a:highlight>
                  <a:srgbClr val="F79037"/>
                </a:highlight>
                <a:latin typeface="Calibri"/>
                <a:ea typeface="Calibri" panose="020F0502020204030204" pitchFamily="34" charset="0"/>
                <a:cs typeface="Calibri"/>
              </a:rPr>
              <a:t>abordar</a:t>
            </a:r>
            <a:r>
              <a:rPr lang="en-US" sz="1200" b="1" dirty="0">
                <a:solidFill>
                  <a:schemeClr val="tx1"/>
                </a:solidFill>
                <a:highlight>
                  <a:srgbClr val="F79037"/>
                </a:highlight>
                <a:latin typeface="Calibri"/>
                <a:ea typeface="Calibri" panose="020F0502020204030204" pitchFamily="34" charset="0"/>
                <a:cs typeface="Calibri"/>
              </a:rPr>
              <a:t> as </a:t>
            </a:r>
            <a:r>
              <a:rPr lang="en-US" sz="1200" b="1" dirty="0" err="1">
                <a:solidFill>
                  <a:schemeClr val="tx1"/>
                </a:solidFill>
                <a:highlight>
                  <a:srgbClr val="F79037"/>
                </a:highlight>
                <a:latin typeface="Calibri"/>
                <a:ea typeface="Calibri" panose="020F0502020204030204" pitchFamily="34" charset="0"/>
                <a:cs typeface="Calibri"/>
              </a:rPr>
              <a:t>preocupações</a:t>
            </a:r>
            <a:r>
              <a:rPr lang="en-US" sz="1200" b="1" dirty="0">
                <a:solidFill>
                  <a:schemeClr val="tx1"/>
                </a:solidFill>
                <a:highlight>
                  <a:srgbClr val="F79037"/>
                </a:highlight>
                <a:latin typeface="Calibri"/>
                <a:ea typeface="Calibri" panose="020F0502020204030204" pitchFamily="34" charset="0"/>
                <a:cs typeface="Calibri"/>
              </a:rPr>
              <a:t> </a:t>
            </a:r>
            <a:r>
              <a:rPr lang="en-US" sz="1200" b="1" dirty="0" err="1">
                <a:solidFill>
                  <a:schemeClr val="tx1"/>
                </a:solidFill>
                <a:highlight>
                  <a:srgbClr val="F79037"/>
                </a:highlight>
                <a:latin typeface="Calibri"/>
                <a:ea typeface="Calibri" panose="020F0502020204030204" pitchFamily="34" charset="0"/>
                <a:cs typeface="Calibri"/>
              </a:rPr>
              <a:t>éticas</a:t>
            </a:r>
            <a:r>
              <a:rPr lang="en-US" sz="1200" b="1" dirty="0">
                <a:solidFill>
                  <a:schemeClr val="tx1"/>
                </a:solidFill>
                <a:highlight>
                  <a:srgbClr val="F79037"/>
                </a:highlight>
                <a:latin typeface="Calibri"/>
                <a:ea typeface="Calibri" panose="020F0502020204030204" pitchFamily="34" charset="0"/>
                <a:cs typeface="Calibri"/>
              </a:rPr>
              <a:t> </a:t>
            </a:r>
            <a:r>
              <a:rPr lang="en-US" sz="1200" b="1" dirty="0" err="1">
                <a:solidFill>
                  <a:schemeClr val="tx1"/>
                </a:solidFill>
                <a:highlight>
                  <a:srgbClr val="F79037"/>
                </a:highlight>
                <a:latin typeface="Calibri"/>
                <a:ea typeface="Calibri" panose="020F0502020204030204" pitchFamily="34" charset="0"/>
                <a:cs typeface="Calibri"/>
              </a:rPr>
              <a:t>já</a:t>
            </a:r>
            <a:r>
              <a:rPr lang="en-US" sz="1200" b="1" dirty="0">
                <a:solidFill>
                  <a:schemeClr val="tx1"/>
                </a:solidFill>
                <a:highlight>
                  <a:srgbClr val="F79037"/>
                </a:highlight>
                <a:latin typeface="Calibri"/>
                <a:ea typeface="Calibri" panose="020F0502020204030204" pitchFamily="34" charset="0"/>
                <a:cs typeface="Calibri"/>
              </a:rPr>
              <a:t> </a:t>
            </a:r>
            <a:r>
              <a:rPr lang="en-US" sz="1200" b="1" dirty="0" err="1">
                <a:solidFill>
                  <a:schemeClr val="tx1"/>
                </a:solidFill>
                <a:highlight>
                  <a:srgbClr val="F79037"/>
                </a:highlight>
                <a:latin typeface="Calibri"/>
                <a:ea typeface="Calibri" panose="020F0502020204030204" pitchFamily="34" charset="0"/>
                <a:cs typeface="Calibri"/>
              </a:rPr>
              <a:t>existentes</a:t>
            </a:r>
            <a:r>
              <a:rPr lang="en-US" sz="1200" b="1" dirty="0">
                <a:solidFill>
                  <a:schemeClr val="tx1"/>
                </a:solidFill>
                <a:highlight>
                  <a:srgbClr val="F79037"/>
                </a:highlight>
                <a:latin typeface="Calibri"/>
                <a:ea typeface="Calibri" panose="020F0502020204030204" pitchFamily="34" charset="0"/>
                <a:cs typeface="Calibri"/>
              </a:rPr>
              <a:t> e </a:t>
            </a:r>
            <a:r>
              <a:rPr lang="en-US" sz="1200" b="1" dirty="0" err="1">
                <a:solidFill>
                  <a:schemeClr val="tx1"/>
                </a:solidFill>
                <a:highlight>
                  <a:srgbClr val="F79037"/>
                </a:highlight>
                <a:latin typeface="Calibri"/>
                <a:ea typeface="Calibri" panose="020F0502020204030204" pitchFamily="34" charset="0"/>
                <a:cs typeface="Calibri"/>
              </a:rPr>
              <a:t>futuras</a:t>
            </a:r>
            <a:r>
              <a:rPr lang="en-US" sz="1200" b="1" dirty="0">
                <a:solidFill>
                  <a:schemeClr val="tx1"/>
                </a:solidFill>
                <a:highlight>
                  <a:srgbClr val="F79037"/>
                </a:highlight>
                <a:latin typeface="Calibri"/>
                <a:ea typeface="Calibri" panose="020F0502020204030204" pitchFamily="34" charset="0"/>
                <a:cs typeface="Calibri"/>
              </a:rPr>
              <a:t> </a:t>
            </a:r>
            <a:r>
              <a:rPr lang="en-US" sz="1200" b="1" dirty="0" err="1">
                <a:solidFill>
                  <a:schemeClr val="tx1"/>
                </a:solidFill>
                <a:highlight>
                  <a:srgbClr val="F79037"/>
                </a:highlight>
                <a:latin typeface="Calibri"/>
                <a:ea typeface="Calibri" panose="020F0502020204030204" pitchFamily="34" charset="0"/>
                <a:cs typeface="Calibri"/>
              </a:rPr>
              <a:t>na</a:t>
            </a:r>
            <a:r>
              <a:rPr lang="en-US" sz="1200" b="1" dirty="0">
                <a:solidFill>
                  <a:schemeClr val="tx1"/>
                </a:solidFill>
                <a:highlight>
                  <a:srgbClr val="F79037"/>
                </a:highlight>
                <a:latin typeface="Calibri"/>
                <a:ea typeface="Calibri" panose="020F0502020204030204" pitchFamily="34" charset="0"/>
                <a:cs typeface="Calibri"/>
              </a:rPr>
              <a:t> </a:t>
            </a:r>
            <a:r>
              <a:rPr lang="en-US" sz="1200" b="1" dirty="0" err="1">
                <a:solidFill>
                  <a:schemeClr val="tx1"/>
                </a:solidFill>
                <a:highlight>
                  <a:srgbClr val="F79037"/>
                </a:highlight>
                <a:latin typeface="Calibri"/>
                <a:ea typeface="Calibri" panose="020F0502020204030204" pitchFamily="34" charset="0"/>
                <a:cs typeface="Calibri"/>
              </a:rPr>
              <a:t>produção</a:t>
            </a:r>
            <a:r>
              <a:rPr lang="en-US" sz="1200" b="1" dirty="0">
                <a:solidFill>
                  <a:schemeClr val="tx1"/>
                </a:solidFill>
                <a:highlight>
                  <a:srgbClr val="F79037"/>
                </a:highlight>
                <a:latin typeface="Calibri"/>
                <a:ea typeface="Calibri" panose="020F0502020204030204" pitchFamily="34" charset="0"/>
                <a:cs typeface="Calibri"/>
              </a:rPr>
              <a:t> de </a:t>
            </a:r>
            <a:r>
              <a:rPr lang="en-US" sz="1200" b="1" dirty="0" err="1">
                <a:solidFill>
                  <a:schemeClr val="tx1"/>
                </a:solidFill>
                <a:highlight>
                  <a:srgbClr val="F79037"/>
                </a:highlight>
                <a:latin typeface="Calibri"/>
                <a:ea typeface="Calibri" panose="020F0502020204030204" pitchFamily="34" charset="0"/>
                <a:cs typeface="Calibri"/>
              </a:rPr>
              <a:t>alimentos</a:t>
            </a:r>
            <a:r>
              <a:rPr lang="en-US" sz="1200" b="1" dirty="0">
                <a:solidFill>
                  <a:schemeClr val="tx1"/>
                </a:solidFill>
                <a:highlight>
                  <a:srgbClr val="F79037"/>
                </a:highlight>
                <a:latin typeface="Calibri"/>
                <a:ea typeface="Calibri" panose="020F0502020204030204" pitchFamily="34" charset="0"/>
                <a:cs typeface="Calibri"/>
              </a:rPr>
              <a:t>.</a:t>
            </a:r>
          </a:p>
          <a:p>
            <a:pPr rtl="0"/>
            <a:endParaRPr lang="en-US" sz="1200" b="1" dirty="0">
              <a:solidFill>
                <a:schemeClr val="tx1"/>
              </a:solidFill>
              <a:highlight>
                <a:srgbClr val="F79037"/>
              </a:highlight>
              <a:ea typeface="Calibri" panose="020F0502020204030204" pitchFamily="34" charset="0"/>
            </a:endParaRPr>
          </a:p>
          <a:p>
            <a:pPr rtl="0" fontAlgn="base"/>
            <a:r>
              <a:rPr lang="en-US" sz="1200" b="0" i="0" dirty="0">
                <a:solidFill>
                  <a:srgbClr val="000000"/>
                </a:solidFill>
                <a:effectLst/>
                <a:latin typeface="Calibri"/>
                <a:ea typeface="Calibri" panose="020F0502020204030204" pitchFamily="34" charset="0"/>
                <a:cs typeface="Calibri"/>
              </a:rPr>
              <a:t>A </a:t>
            </a:r>
            <a:r>
              <a:rPr lang="en-US" sz="1200" b="0" i="0" dirty="0" err="1">
                <a:solidFill>
                  <a:srgbClr val="000000"/>
                </a:solidFill>
                <a:effectLst/>
                <a:latin typeface="Calibri"/>
                <a:ea typeface="Calibri" panose="020F0502020204030204" pitchFamily="34" charset="0"/>
                <a:cs typeface="Calibri"/>
              </a:rPr>
              <a:t>agricultura</a:t>
            </a:r>
            <a:r>
              <a:rPr lang="en-US" sz="1200" b="0" i="0" dirty="0">
                <a:solidFill>
                  <a:srgbClr val="000000"/>
                </a:solidFill>
                <a:effectLst/>
                <a:latin typeface="Calibri"/>
                <a:ea typeface="Calibri" panose="020F0502020204030204" pitchFamily="34" charset="0"/>
                <a:cs typeface="Calibri"/>
              </a:rPr>
              <a:t> e o </a:t>
            </a:r>
            <a:r>
              <a:rPr lang="en-US" sz="1200" b="0" i="0" dirty="0" err="1">
                <a:solidFill>
                  <a:srgbClr val="000000"/>
                </a:solidFill>
                <a:effectLst/>
                <a:latin typeface="Calibri"/>
                <a:ea typeface="Calibri" panose="020F0502020204030204" pitchFamily="34" charset="0"/>
                <a:cs typeface="Calibri"/>
              </a:rPr>
              <a:t>sistema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alimentar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incluem</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produção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agrícola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gestão</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recursos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processamento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alimentar</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logística</a:t>
            </a:r>
            <a:r>
              <a:rPr lang="en-US" sz="1200" b="0" i="0" dirty="0">
                <a:solidFill>
                  <a:srgbClr val="000000"/>
                </a:solidFill>
                <a:effectLst/>
                <a:latin typeface="Calibri"/>
                <a:ea typeface="Calibri" panose="020F0502020204030204" pitchFamily="34" charset="0"/>
                <a:cs typeface="Calibri"/>
              </a:rPr>
              <a:t> e o </a:t>
            </a:r>
            <a:r>
              <a:rPr lang="en-US" sz="1200" b="0" i="0" dirty="0" err="1">
                <a:solidFill>
                  <a:srgbClr val="000000"/>
                </a:solidFill>
                <a:effectLst/>
                <a:latin typeface="Calibri"/>
                <a:ea typeface="Calibri" panose="020F0502020204030204" pitchFamily="34" charset="0"/>
                <a:cs typeface="Calibri"/>
              </a:rPr>
              <a:t>consumo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Todos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esses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componentes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devem</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seguir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valores</a:t>
            </a:r>
            <a:r>
              <a:rPr lang="en-US" sz="1200" b="0" i="0" dirty="0">
                <a:solidFill>
                  <a:srgbClr val="000000"/>
                </a:solidFill>
                <a:effectLst/>
                <a:latin typeface="Calibri"/>
                <a:ea typeface="Calibri" panose="020F0502020204030204" pitchFamily="34" charset="0"/>
                <a:cs typeface="Calibri"/>
              </a:rPr>
              <a:t> e </a:t>
            </a:r>
            <a:r>
              <a:rPr lang="en-US" sz="1200" b="0" i="0" dirty="0" err="1">
                <a:solidFill>
                  <a:srgbClr val="000000"/>
                </a:solidFill>
                <a:effectLst/>
                <a:latin typeface="Calibri"/>
                <a:ea typeface="Calibri" panose="020F0502020204030204" pitchFamily="34" charset="0"/>
                <a:cs typeface="Calibri"/>
              </a:rPr>
              <a:t>normas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éticas</a:t>
            </a:r>
            <a:r>
              <a:rPr lang="en-US" sz="1200" b="0" i="0" dirty="0">
                <a:solidFill>
                  <a:srgbClr val="000000"/>
                </a:solidFill>
                <a:effectLst/>
                <a:latin typeface="Calibri"/>
                <a:ea typeface="Calibri" panose="020F0502020204030204" pitchFamily="34" charset="0"/>
                <a:cs typeface="Calibri"/>
              </a:rPr>
              <a:t>.</a:t>
            </a:r>
          </a:p>
          <a:p>
            <a:pPr rtl="0"/>
            <a:endParaRPr lang="en-US" sz="1200" dirty="0">
              <a:latin typeface="Calibri"/>
              <a:ea typeface="Calibri" panose="020F0502020204030204" pitchFamily="34" charset="0"/>
              <a:cs typeface="Calibri"/>
            </a:endParaRPr>
          </a:p>
          <a:p>
            <a:pPr fontAlgn="base"/>
            <a:r>
              <a:rPr lang="en-US" sz="1200" i="0" dirty="0">
                <a:solidFill>
                  <a:srgbClr val="000000"/>
                </a:solidFill>
                <a:effectLst/>
                <a:latin typeface="Calibri"/>
                <a:ea typeface="Calibri" panose="020F0502020204030204" pitchFamily="34" charset="0"/>
                <a:cs typeface="Calibri"/>
              </a:rPr>
              <a:t>A</a:t>
            </a:r>
            <a:r>
              <a:rPr lang="en-US" sz="1200" b="1" i="0" dirty="0">
                <a:solidFill>
                  <a:srgbClr val="000000"/>
                </a:solidFill>
                <a:effectLst/>
                <a:latin typeface="Calibri"/>
                <a:ea typeface="Calibri" panose="020F0502020204030204" pitchFamily="34" charset="0"/>
                <a:cs typeface="Calibri"/>
              </a:rPr>
              <a:t> Agricultura </a:t>
            </a:r>
            <a:r>
              <a:rPr lang="en-US" sz="1200" b="1" i="0" dirty="0" err="1">
                <a:solidFill>
                  <a:srgbClr val="000000"/>
                </a:solidFill>
                <a:effectLst/>
                <a:latin typeface="Calibri"/>
                <a:ea typeface="Calibri" panose="020F0502020204030204" pitchFamily="34" charset="0"/>
                <a:cs typeface="Calibri"/>
              </a:rPr>
              <a:t>sustentável</a:t>
            </a:r>
            <a:r>
              <a:rPr lang="en-US" sz="1200" b="1"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deve</a:t>
            </a:r>
            <a:r>
              <a:rPr lang="en-US" sz="1200" b="0" i="0" dirty="0">
                <a:solidFill>
                  <a:srgbClr val="000000"/>
                </a:solidFill>
                <a:effectLst/>
                <a:latin typeface="Calibri"/>
                <a:ea typeface="Calibri" panose="020F0502020204030204" pitchFamily="34" charset="0"/>
                <a:cs typeface="Calibri"/>
              </a:rPr>
              <a:t> ser </a:t>
            </a:r>
            <a:r>
              <a:rPr lang="en-US" sz="1200" b="0" i="0" dirty="0" err="1">
                <a:solidFill>
                  <a:srgbClr val="000000"/>
                </a:solidFill>
                <a:effectLst/>
                <a:latin typeface="Calibri"/>
                <a:ea typeface="Calibri" panose="020F0502020204030204" pitchFamily="34" charset="0"/>
                <a:cs typeface="Calibri"/>
              </a:rPr>
              <a:t>praticada</a:t>
            </a:r>
            <a:r>
              <a:rPr lang="en-US" sz="1200" b="0" i="0" dirty="0">
                <a:solidFill>
                  <a:srgbClr val="000000"/>
                </a:solidFill>
                <a:effectLst/>
                <a:latin typeface="Calibri"/>
                <a:ea typeface="Calibri" panose="020F0502020204030204" pitchFamily="34" charset="0"/>
                <a:cs typeface="Calibri"/>
              </a:rPr>
              <a:t> para </a:t>
            </a:r>
            <a:r>
              <a:rPr lang="en-US" sz="1200" b="0" i="0" dirty="0" err="1">
                <a:solidFill>
                  <a:srgbClr val="000000"/>
                </a:solidFill>
                <a:effectLst/>
                <a:latin typeface="Calibri"/>
                <a:ea typeface="Calibri" panose="020F0502020204030204" pitchFamily="34" charset="0"/>
                <a:cs typeface="Calibri"/>
              </a:rPr>
              <a:t>garantir</a:t>
            </a:r>
            <a:r>
              <a:rPr lang="en-US" sz="1200" b="0" i="0" dirty="0">
                <a:solidFill>
                  <a:srgbClr val="000000"/>
                </a:solidFill>
                <a:effectLst/>
                <a:latin typeface="Calibri"/>
                <a:ea typeface="Calibri" panose="020F0502020204030204" pitchFamily="34" charset="0"/>
                <a:cs typeface="Calibri"/>
              </a:rPr>
              <a:t> </a:t>
            </a:r>
            <a:r>
              <a:rPr lang="en-US" sz="1200" i="0" dirty="0">
                <a:solidFill>
                  <a:srgbClr val="000000"/>
                </a:solidFill>
                <a:effectLst/>
                <a:latin typeface="Calibri"/>
                <a:ea typeface="Calibri" panose="020F0502020204030204" pitchFamily="34" charset="0"/>
                <a:cs typeface="Calibri"/>
              </a:rPr>
              <a:t>a</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segurança</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alimentar</a:t>
            </a:r>
            <a:r>
              <a:rPr lang="en-US" sz="1200" b="1" i="0" dirty="0">
                <a:solidFill>
                  <a:srgbClr val="000000"/>
                </a:solidFill>
                <a:effectLst/>
                <a:latin typeface="Calibri"/>
                <a:ea typeface="Calibri" panose="020F0502020204030204" pitchFamily="34" charset="0"/>
                <a:cs typeface="Calibri"/>
              </a:rPr>
              <a:t> (</a:t>
            </a:r>
            <a:r>
              <a:rPr lang="en-US" sz="1200" b="1" i="1" dirty="0">
                <a:solidFill>
                  <a:srgbClr val="000000"/>
                </a:solidFill>
                <a:effectLst/>
                <a:latin typeface="Calibri"/>
                <a:ea typeface="Calibri" panose="020F0502020204030204" pitchFamily="34" charset="0"/>
                <a:cs typeface="Calibri"/>
              </a:rPr>
              <a:t>food security</a:t>
            </a:r>
            <a:r>
              <a:rPr lang="en-US" sz="1200" b="1" i="0" dirty="0">
                <a:solidFill>
                  <a:srgbClr val="000000"/>
                </a:solidFill>
                <a:effectLst/>
                <a:latin typeface="Calibri"/>
                <a:ea typeface="Calibri" panose="020F0502020204030204" pitchFamily="34" charset="0"/>
                <a:cs typeface="Calibri"/>
              </a:rPr>
              <a:t>)</a:t>
            </a:r>
            <a:r>
              <a:rPr lang="en-US" sz="1200" b="0" i="0" dirty="0">
                <a:solidFill>
                  <a:srgbClr val="000000"/>
                </a:solidFill>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Tal </a:t>
            </a:r>
            <a:r>
              <a:rPr lang="en-US" sz="1200" dirty="0" err="1">
                <a:latin typeface="Calibri"/>
                <a:ea typeface="Calibri" panose="020F0502020204030204" pitchFamily="34" charset="0"/>
                <a:cs typeface="Calibri"/>
              </a:rPr>
              <a:t>como</a:t>
            </a:r>
            <a:r>
              <a:rPr lang="en-US" sz="1200" dirty="0">
                <a:latin typeface="Calibri"/>
                <a:ea typeface="Calibri" panose="020F0502020204030204" pitchFamily="34" charset="0"/>
                <a:cs typeface="Calibri"/>
              </a:rPr>
              <a:t> a </a:t>
            </a:r>
            <a:r>
              <a:rPr lang="en-US" sz="1200" dirty="0" err="1">
                <a:latin typeface="Calibri"/>
                <a:ea typeface="Calibri" panose="020F0502020204030204" pitchFamily="34" charset="0"/>
                <a:cs typeface="Calibri"/>
              </a:rPr>
              <a:t>Organização</a:t>
            </a:r>
            <a:r>
              <a:rPr lang="en-US" sz="1200" dirty="0">
                <a:latin typeface="Calibri"/>
                <a:ea typeface="Calibri" panose="020F0502020204030204" pitchFamily="34" charset="0"/>
                <a:cs typeface="Calibri"/>
              </a:rPr>
              <a:t> das </a:t>
            </a:r>
            <a:r>
              <a:rPr lang="en-US" sz="1200" dirty="0" err="1">
                <a:latin typeface="Calibri"/>
                <a:ea typeface="Calibri" panose="020F0502020204030204" pitchFamily="34" charset="0"/>
                <a:cs typeface="Calibri"/>
              </a:rPr>
              <a:t>Nações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Unidas</a:t>
            </a:r>
            <a:r>
              <a:rPr lang="en-US" sz="1200" dirty="0">
                <a:latin typeface="Calibri"/>
                <a:ea typeface="Calibri" panose="020F0502020204030204" pitchFamily="34" charset="0"/>
                <a:cs typeface="Calibri"/>
              </a:rPr>
              <a:t> para a </a:t>
            </a:r>
            <a:r>
              <a:rPr lang="en-US" sz="1200" dirty="0" err="1">
                <a:latin typeface="Calibri"/>
                <a:ea typeface="Calibri" panose="020F0502020204030204" pitchFamily="34" charset="0"/>
                <a:cs typeface="Calibri"/>
              </a:rPr>
              <a:t>Alimentação</a:t>
            </a:r>
            <a:r>
              <a:rPr lang="en-US" sz="1200" dirty="0">
                <a:latin typeface="Calibri"/>
                <a:ea typeface="Calibri" panose="020F0502020204030204" pitchFamily="34" charset="0"/>
                <a:cs typeface="Calibri"/>
              </a:rPr>
              <a:t> e a Agricultura [FAO]</a:t>
            </a:r>
            <a:r>
              <a:rPr lang="en-US" sz="1200" b="0" i="0" dirty="0">
                <a:solidFill>
                  <a:srgbClr val="000000"/>
                </a:solidFill>
                <a:effectLst/>
                <a:latin typeface="Calibri"/>
                <a:ea typeface="Calibri" panose="020F0502020204030204" pitchFamily="34" charset="0"/>
                <a:cs typeface="Calibri"/>
              </a:rPr>
              <a:t>(2003) </a:t>
            </a:r>
            <a:r>
              <a:rPr lang="en-US" sz="1200" b="0" i="0" dirty="0" err="1">
                <a:solidFill>
                  <a:srgbClr val="000000"/>
                </a:solidFill>
                <a:effectLst/>
                <a:latin typeface="Calibri"/>
                <a:ea typeface="Calibri" panose="020F0502020204030204" pitchFamily="34" charset="0"/>
                <a:cs typeface="Calibri"/>
              </a:rPr>
              <a:t>menciona</a:t>
            </a:r>
            <a:r>
              <a:rPr lang="en-US" sz="1200" b="0" i="0" dirty="0">
                <a:solidFill>
                  <a:srgbClr val="000000"/>
                </a:solidFill>
                <a:effectLst/>
                <a:latin typeface="Calibri"/>
                <a:ea typeface="Calibri" panose="020F0502020204030204" pitchFamily="34" charset="0"/>
                <a:cs typeface="Calibri"/>
              </a:rPr>
              <a:t>, "</a:t>
            </a:r>
            <a:r>
              <a:rPr lang="en-US" sz="1200" b="0" i="1" dirty="0">
                <a:solidFill>
                  <a:srgbClr val="000000"/>
                </a:solidFill>
                <a:effectLst/>
                <a:latin typeface="Calibri"/>
                <a:ea typeface="Calibri" panose="020F0502020204030204" pitchFamily="34" charset="0"/>
                <a:cs typeface="Calibri"/>
              </a:rPr>
              <a:t>A </a:t>
            </a:r>
            <a:r>
              <a:rPr lang="en-US" sz="1200" b="0" i="1" dirty="0" err="1">
                <a:solidFill>
                  <a:srgbClr val="000000"/>
                </a:solidFill>
                <a:effectLst/>
                <a:latin typeface="Calibri"/>
                <a:ea typeface="Calibri" panose="020F0502020204030204" pitchFamily="34" charset="0"/>
                <a:cs typeface="Calibri"/>
              </a:rPr>
              <a:t>segurança</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alimentar</a:t>
            </a:r>
            <a:r>
              <a:rPr lang="en-US" sz="1200" b="0" i="1" dirty="0">
                <a:solidFill>
                  <a:srgbClr val="000000"/>
                </a:solidFill>
                <a:effectLst/>
                <a:latin typeface="Calibri"/>
                <a:ea typeface="Calibri" panose="020F0502020204030204" pitchFamily="34" charset="0"/>
                <a:cs typeface="Calibri"/>
              </a:rPr>
              <a:t> (food security) </a:t>
            </a:r>
            <a:r>
              <a:rPr lang="en-US" sz="1200" b="0" i="1" dirty="0" err="1">
                <a:solidFill>
                  <a:srgbClr val="000000"/>
                </a:solidFill>
                <a:effectLst/>
                <a:latin typeface="Calibri"/>
                <a:ea typeface="Calibri" panose="020F0502020204030204" pitchFamily="34" charset="0"/>
                <a:cs typeface="Calibri"/>
              </a:rPr>
              <a:t>existe</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quando</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todas</a:t>
            </a:r>
            <a:r>
              <a:rPr lang="en-US" sz="1200" b="0" i="1" dirty="0">
                <a:solidFill>
                  <a:srgbClr val="000000"/>
                </a:solidFill>
                <a:effectLst/>
                <a:latin typeface="Calibri"/>
                <a:ea typeface="Calibri" panose="020F0502020204030204" pitchFamily="34" charset="0"/>
                <a:cs typeface="Calibri"/>
              </a:rPr>
              <a:t> as </a:t>
            </a:r>
            <a:r>
              <a:rPr lang="en-US" sz="1200" b="0" i="1" dirty="0" err="1">
                <a:solidFill>
                  <a:srgbClr val="000000"/>
                </a:solidFill>
                <a:effectLst/>
                <a:latin typeface="Calibri"/>
                <a:ea typeface="Calibri" panose="020F0502020204030204" pitchFamily="34" charset="0"/>
                <a:cs typeface="Calibri"/>
              </a:rPr>
              <a:t>pessoas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em</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todos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os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momentos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têm</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acesso</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físico</a:t>
            </a:r>
            <a:r>
              <a:rPr lang="en-US" sz="1200" b="0" i="1" dirty="0">
                <a:solidFill>
                  <a:srgbClr val="000000"/>
                </a:solidFill>
                <a:effectLst/>
                <a:latin typeface="Calibri"/>
                <a:ea typeface="Calibri" panose="020F0502020204030204" pitchFamily="34" charset="0"/>
                <a:cs typeface="Calibri"/>
              </a:rPr>
              <a:t>, social e </a:t>
            </a:r>
            <a:r>
              <a:rPr lang="en-US" sz="1200" b="0" i="1" dirty="0" err="1">
                <a:solidFill>
                  <a:srgbClr val="000000"/>
                </a:solidFill>
                <a:effectLst/>
                <a:latin typeface="Calibri"/>
                <a:ea typeface="Calibri" panose="020F0502020204030204" pitchFamily="34" charset="0"/>
                <a:cs typeface="Calibri"/>
              </a:rPr>
              <a:t>económico</a:t>
            </a:r>
            <a:r>
              <a:rPr lang="en-US" sz="1200" b="0" i="1" dirty="0">
                <a:solidFill>
                  <a:srgbClr val="000000"/>
                </a:solidFill>
                <a:effectLst/>
                <a:latin typeface="Calibri"/>
                <a:ea typeface="Calibri" panose="020F0502020204030204" pitchFamily="34" charset="0"/>
                <a:cs typeface="Calibri"/>
              </a:rPr>
              <a:t> a </a:t>
            </a:r>
            <a:r>
              <a:rPr lang="en-US" sz="1200" b="0" i="1" dirty="0" err="1">
                <a:solidFill>
                  <a:srgbClr val="000000"/>
                </a:solidFill>
                <a:effectLst/>
                <a:latin typeface="Calibri"/>
                <a:ea typeface="Calibri" panose="020F0502020204030204" pitchFamily="34" charset="0"/>
                <a:cs typeface="Calibri"/>
              </a:rPr>
              <a:t>alimentos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suficientes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seguros</a:t>
            </a:r>
            <a:r>
              <a:rPr lang="en-US" sz="1200" b="0" i="1" dirty="0">
                <a:solidFill>
                  <a:srgbClr val="000000"/>
                </a:solidFill>
                <a:effectLst/>
                <a:latin typeface="Calibri"/>
                <a:ea typeface="Calibri" panose="020F0502020204030204" pitchFamily="34" charset="0"/>
                <a:cs typeface="Calibri"/>
              </a:rPr>
              <a:t> e </a:t>
            </a:r>
            <a:r>
              <a:rPr lang="en-US" sz="1200" b="0" i="1" dirty="0" err="1">
                <a:solidFill>
                  <a:srgbClr val="000000"/>
                </a:solidFill>
                <a:effectLst/>
                <a:latin typeface="Calibri"/>
                <a:ea typeface="Calibri" panose="020F0502020204030204" pitchFamily="34" charset="0"/>
                <a:cs typeface="Calibri"/>
              </a:rPr>
              <a:t>nutritivos</a:t>
            </a:r>
            <a:r>
              <a:rPr lang="en-US" sz="1200" b="0" i="1" dirty="0">
                <a:solidFill>
                  <a:srgbClr val="000000"/>
                </a:solidFill>
                <a:effectLst/>
                <a:latin typeface="Calibri"/>
                <a:ea typeface="Calibri" panose="020F0502020204030204" pitchFamily="34" charset="0"/>
                <a:cs typeface="Calibri"/>
              </a:rPr>
              <a:t> que </a:t>
            </a:r>
            <a:r>
              <a:rPr lang="en-US" sz="1200" b="0" i="1" dirty="0" err="1">
                <a:solidFill>
                  <a:srgbClr val="000000"/>
                </a:solidFill>
                <a:effectLst/>
                <a:latin typeface="Calibri"/>
                <a:ea typeface="Calibri" panose="020F0502020204030204" pitchFamily="34" charset="0"/>
                <a:cs typeface="Calibri"/>
              </a:rPr>
              <a:t>atendam</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às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suas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necessidades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dietéticas</a:t>
            </a:r>
            <a:r>
              <a:rPr lang="en-US" sz="1200" b="0" i="1" dirty="0">
                <a:solidFill>
                  <a:srgbClr val="000000"/>
                </a:solidFill>
                <a:effectLst/>
                <a:latin typeface="Calibri"/>
                <a:ea typeface="Calibri" panose="020F0502020204030204" pitchFamily="34" charset="0"/>
                <a:cs typeface="Calibri"/>
              </a:rPr>
              <a:t> e </a:t>
            </a:r>
            <a:r>
              <a:rPr lang="en-US" sz="1200" b="0" i="1" dirty="0" err="1">
                <a:solidFill>
                  <a:srgbClr val="000000"/>
                </a:solidFill>
                <a:effectLst/>
                <a:latin typeface="Calibri"/>
                <a:ea typeface="Calibri" panose="020F0502020204030204" pitchFamily="34" charset="0"/>
                <a:cs typeface="Calibri"/>
              </a:rPr>
              <a:t>preferências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alimentares</a:t>
            </a:r>
            <a:r>
              <a:rPr lang="en-US" sz="1200" b="0" i="1" dirty="0">
                <a:solidFill>
                  <a:srgbClr val="000000"/>
                </a:solidFill>
                <a:effectLst/>
                <a:latin typeface="Calibri"/>
                <a:ea typeface="Calibri" panose="020F0502020204030204" pitchFamily="34" charset="0"/>
                <a:cs typeface="Calibri"/>
              </a:rPr>
              <a:t> para </a:t>
            </a:r>
            <a:r>
              <a:rPr lang="en-US" sz="1200" b="0" i="1" dirty="0" err="1">
                <a:solidFill>
                  <a:srgbClr val="000000"/>
                </a:solidFill>
                <a:effectLst/>
                <a:latin typeface="Calibri"/>
                <a:ea typeface="Calibri" panose="020F0502020204030204" pitchFamily="34" charset="0"/>
                <a:cs typeface="Calibri"/>
              </a:rPr>
              <a:t>uma</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vida</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ativa</a:t>
            </a:r>
            <a:r>
              <a:rPr lang="en-US" sz="1200" b="0" i="1" dirty="0">
                <a:solidFill>
                  <a:srgbClr val="000000"/>
                </a:solidFill>
                <a:effectLst/>
                <a:latin typeface="Calibri"/>
                <a:ea typeface="Calibri" panose="020F0502020204030204" pitchFamily="34" charset="0"/>
                <a:cs typeface="Calibri"/>
              </a:rPr>
              <a:t> e </a:t>
            </a:r>
            <a:r>
              <a:rPr lang="en-US" sz="1200" b="0" i="1" dirty="0" err="1">
                <a:solidFill>
                  <a:srgbClr val="000000"/>
                </a:solidFill>
                <a:effectLst/>
                <a:latin typeface="Calibri"/>
                <a:ea typeface="Calibri" panose="020F0502020204030204" pitchFamily="34" charset="0"/>
                <a:cs typeface="Calibri"/>
              </a:rPr>
              <a:t>saudável</a:t>
            </a:r>
            <a:r>
              <a:rPr lang="en-US" sz="1200" b="0" i="1" dirty="0">
                <a:solidFill>
                  <a:srgbClr val="000000"/>
                </a:solidFill>
                <a:effectLst/>
                <a:latin typeface="Calibri"/>
                <a:ea typeface="Calibri" panose="020F0502020204030204" pitchFamily="34" charset="0"/>
                <a:cs typeface="Calibri"/>
              </a:rPr>
              <a:t>. A </a:t>
            </a:r>
            <a:r>
              <a:rPr lang="en-US" sz="1200" b="0" i="1" dirty="0" err="1">
                <a:solidFill>
                  <a:srgbClr val="000000"/>
                </a:solidFill>
                <a:effectLst/>
                <a:latin typeface="Calibri"/>
                <a:ea typeface="Calibri" panose="020F0502020204030204" pitchFamily="34" charset="0"/>
                <a:cs typeface="Calibri"/>
              </a:rPr>
              <a:t>segurança</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alimentar</a:t>
            </a:r>
            <a:r>
              <a:rPr lang="en-US" sz="1200" b="0" i="1" dirty="0">
                <a:solidFill>
                  <a:srgbClr val="000000"/>
                </a:solidFill>
                <a:effectLst/>
                <a:latin typeface="Calibri"/>
                <a:ea typeface="Calibri" panose="020F0502020204030204" pitchFamily="34" charset="0"/>
                <a:cs typeface="Calibri"/>
              </a:rPr>
              <a:t> familiar é a </a:t>
            </a:r>
            <a:r>
              <a:rPr lang="en-US" sz="1200" b="0" i="1" dirty="0" err="1">
                <a:solidFill>
                  <a:srgbClr val="000000"/>
                </a:solidFill>
                <a:effectLst/>
                <a:latin typeface="Calibri"/>
                <a:ea typeface="Calibri" panose="020F0502020204030204" pitchFamily="34" charset="0"/>
                <a:cs typeface="Calibri"/>
              </a:rPr>
              <a:t>aplicação</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deste</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conceito</a:t>
            </a:r>
            <a:r>
              <a:rPr lang="en-US" sz="1200" b="0" i="1" dirty="0">
                <a:solidFill>
                  <a:srgbClr val="000000"/>
                </a:solidFill>
                <a:effectLst/>
                <a:latin typeface="Calibri"/>
                <a:ea typeface="Calibri" panose="020F0502020204030204" pitchFamily="34" charset="0"/>
                <a:cs typeface="Calibri"/>
              </a:rPr>
              <a:t> ao </a:t>
            </a:r>
            <a:r>
              <a:rPr lang="en-US" sz="1200" b="0" i="1" dirty="0" err="1">
                <a:solidFill>
                  <a:srgbClr val="000000"/>
                </a:solidFill>
                <a:effectLst/>
                <a:latin typeface="Calibri"/>
                <a:ea typeface="Calibri" panose="020F0502020204030204" pitchFamily="34" charset="0"/>
                <a:cs typeface="Calibri"/>
              </a:rPr>
              <a:t>nível</a:t>
            </a:r>
            <a:r>
              <a:rPr lang="en-US" sz="1200" b="0" i="1" dirty="0">
                <a:solidFill>
                  <a:srgbClr val="000000"/>
                </a:solidFill>
                <a:effectLst/>
                <a:latin typeface="Calibri"/>
                <a:ea typeface="Calibri" panose="020F0502020204030204" pitchFamily="34" charset="0"/>
                <a:cs typeface="Calibri"/>
              </a:rPr>
              <a:t> familiar, </a:t>
            </a:r>
            <a:r>
              <a:rPr lang="en-US" sz="1200" b="0" i="1" dirty="0" err="1">
                <a:solidFill>
                  <a:srgbClr val="000000"/>
                </a:solidFill>
                <a:effectLst/>
                <a:latin typeface="Calibri"/>
                <a:ea typeface="Calibri" panose="020F0502020204030204" pitchFamily="34" charset="0"/>
                <a:cs typeface="Calibri"/>
              </a:rPr>
              <a:t>sendo</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os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indivíduos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dentro</a:t>
            </a:r>
            <a:r>
              <a:rPr lang="en-US" sz="1200" b="0" i="1" dirty="0">
                <a:solidFill>
                  <a:srgbClr val="000000"/>
                </a:solidFill>
                <a:effectLst/>
                <a:latin typeface="Calibri"/>
                <a:ea typeface="Calibri" panose="020F0502020204030204" pitchFamily="34" charset="0"/>
                <a:cs typeface="Calibri"/>
              </a:rPr>
              <a:t> dos </a:t>
            </a:r>
            <a:r>
              <a:rPr lang="en-US" sz="1200" b="0" i="1" dirty="0" err="1">
                <a:solidFill>
                  <a:srgbClr val="000000"/>
                </a:solidFill>
                <a:effectLst/>
                <a:latin typeface="Calibri"/>
                <a:ea typeface="Calibri" panose="020F0502020204030204" pitchFamily="34" charset="0"/>
                <a:cs typeface="Calibri"/>
              </a:rPr>
              <a:t>agregados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familiares</a:t>
            </a:r>
            <a:r>
              <a:rPr lang="en-US" sz="1200" b="0" i="1" dirty="0">
                <a:solidFill>
                  <a:srgbClr val="000000"/>
                </a:solidFill>
                <a:effectLst/>
                <a:latin typeface="Calibri"/>
                <a:ea typeface="Calibri" panose="020F0502020204030204" pitchFamily="34" charset="0"/>
                <a:cs typeface="Calibri"/>
              </a:rPr>
              <a:t> o </a:t>
            </a:r>
            <a:r>
              <a:rPr lang="en-US" sz="1200" b="0" i="1" dirty="0" err="1">
                <a:solidFill>
                  <a:srgbClr val="000000"/>
                </a:solidFill>
                <a:effectLst/>
                <a:latin typeface="Calibri"/>
                <a:ea typeface="Calibri" panose="020F0502020204030204" pitchFamily="34" charset="0"/>
                <a:cs typeface="Calibri"/>
              </a:rPr>
              <a:t>foco</a:t>
            </a:r>
            <a:r>
              <a:rPr lang="en-US" sz="1200" b="0" i="1" dirty="0">
                <a:solidFill>
                  <a:srgbClr val="000000"/>
                </a:solidFill>
                <a:effectLst/>
                <a:latin typeface="Calibri"/>
                <a:ea typeface="Calibri" panose="020F0502020204030204" pitchFamily="34" charset="0"/>
                <a:cs typeface="Calibri"/>
              </a:rPr>
              <a:t> de </a:t>
            </a:r>
            <a:r>
              <a:rPr lang="en-US" sz="1200" b="0" i="1" dirty="0" err="1">
                <a:solidFill>
                  <a:srgbClr val="000000"/>
                </a:solidFill>
                <a:effectLst/>
                <a:latin typeface="Calibri"/>
                <a:ea typeface="Calibri" panose="020F0502020204030204" pitchFamily="34" charset="0"/>
                <a:cs typeface="Calibri"/>
              </a:rPr>
              <a:t>preocupação</a:t>
            </a:r>
            <a:r>
              <a:rPr lang="en-US" sz="1200" b="0" i="1" dirty="0">
                <a:solidFill>
                  <a:srgbClr val="000000"/>
                </a:solidFill>
                <a:effectLst/>
                <a:latin typeface="Calibri"/>
                <a:ea typeface="Calibri" panose="020F0502020204030204" pitchFamily="34" charset="0"/>
                <a:cs typeface="Calibri"/>
              </a:rPr>
              <a:t>.". </a:t>
            </a:r>
            <a:r>
              <a:rPr lang="en-US" sz="1200" b="0" i="0" dirty="0">
                <a:solidFill>
                  <a:srgbClr val="000000"/>
                </a:solidFill>
                <a:effectLst/>
                <a:latin typeface="Calibri"/>
                <a:ea typeface="Calibri" panose="020F0502020204030204" pitchFamily="34" charset="0"/>
                <a:cs typeface="Calibri"/>
              </a:rPr>
              <a:t>Por outro </a:t>
            </a:r>
            <a:r>
              <a:rPr lang="en-US" sz="1200" b="0" i="0" dirty="0" err="1">
                <a:solidFill>
                  <a:srgbClr val="000000"/>
                </a:solidFill>
                <a:effectLst/>
                <a:latin typeface="Calibri"/>
                <a:ea typeface="Calibri" panose="020F0502020204030204" pitchFamily="34" charset="0"/>
                <a:cs typeface="Calibri"/>
              </a:rPr>
              <a:t>lado</a:t>
            </a:r>
            <a:r>
              <a:rPr lang="en-US" sz="1200" b="0" i="0" dirty="0">
                <a:solidFill>
                  <a:srgbClr val="000000"/>
                </a:solidFill>
                <a:effectLst/>
                <a:latin typeface="Calibri"/>
                <a:ea typeface="Calibri" panose="020F0502020204030204" pitchFamily="34" charset="0"/>
                <a:cs typeface="Calibri"/>
              </a:rPr>
              <a:t>, "</a:t>
            </a:r>
            <a:r>
              <a:rPr lang="en-US" sz="1200" b="0" i="1" dirty="0">
                <a:solidFill>
                  <a:srgbClr val="000000"/>
                </a:solidFill>
                <a:effectLst/>
                <a:latin typeface="Calibri"/>
                <a:ea typeface="Calibri" panose="020F0502020204030204" pitchFamily="34" charset="0"/>
                <a:cs typeface="Calibri"/>
              </a:rPr>
              <a:t>A </a:t>
            </a:r>
            <a:r>
              <a:rPr lang="en-US" sz="1200" b="0" i="1" dirty="0" err="1">
                <a:solidFill>
                  <a:srgbClr val="000000"/>
                </a:solidFill>
                <a:effectLst/>
                <a:latin typeface="Calibri"/>
                <a:ea typeface="Calibri" panose="020F0502020204030204" pitchFamily="34" charset="0"/>
                <a:cs typeface="Calibri"/>
              </a:rPr>
              <a:t>insegurança</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alimentar</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existe</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quando</a:t>
            </a:r>
            <a:r>
              <a:rPr lang="en-US" sz="1200" b="0" i="1" dirty="0">
                <a:solidFill>
                  <a:srgbClr val="000000"/>
                </a:solidFill>
                <a:effectLst/>
                <a:latin typeface="Calibri"/>
                <a:ea typeface="Calibri" panose="020F0502020204030204" pitchFamily="34" charset="0"/>
                <a:cs typeface="Calibri"/>
              </a:rPr>
              <a:t> as </a:t>
            </a:r>
            <a:r>
              <a:rPr lang="en-US" sz="1200" b="0" i="1" dirty="0" err="1">
                <a:solidFill>
                  <a:srgbClr val="000000"/>
                </a:solidFill>
                <a:effectLst/>
                <a:latin typeface="Calibri"/>
                <a:ea typeface="Calibri" panose="020F0502020204030204" pitchFamily="34" charset="0"/>
                <a:cs typeface="Calibri"/>
              </a:rPr>
              <a:t>pessoas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não</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têm</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acesso</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físico</a:t>
            </a:r>
            <a:r>
              <a:rPr lang="en-US" sz="1200" b="0" i="1" dirty="0">
                <a:solidFill>
                  <a:srgbClr val="000000"/>
                </a:solidFill>
                <a:effectLst/>
                <a:latin typeface="Calibri"/>
                <a:ea typeface="Calibri" panose="020F0502020204030204" pitchFamily="34" charset="0"/>
                <a:cs typeface="Calibri"/>
              </a:rPr>
              <a:t>, social </a:t>
            </a:r>
            <a:r>
              <a:rPr lang="en-US" sz="1200" b="0" i="1" dirty="0" err="1">
                <a:solidFill>
                  <a:srgbClr val="000000"/>
                </a:solidFill>
                <a:effectLst/>
                <a:latin typeface="Calibri"/>
                <a:ea typeface="Calibri" panose="020F0502020204030204" pitchFamily="34" charset="0"/>
                <a:cs typeface="Calibri"/>
              </a:rPr>
              <a:t>ou</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económico</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adequado</a:t>
            </a:r>
            <a:r>
              <a:rPr lang="en-US" sz="1200" b="0" i="1" dirty="0">
                <a:solidFill>
                  <a:srgbClr val="000000"/>
                </a:solidFill>
                <a:effectLst/>
                <a:latin typeface="Calibri"/>
                <a:ea typeface="Calibri" panose="020F0502020204030204" pitchFamily="34" charset="0"/>
                <a:cs typeface="Calibri"/>
              </a:rPr>
              <a:t> aos </a:t>
            </a:r>
            <a:r>
              <a:rPr lang="en-US" sz="1200" b="0" i="1" dirty="0" err="1">
                <a:solidFill>
                  <a:srgbClr val="000000"/>
                </a:solidFill>
                <a:effectLst/>
                <a:latin typeface="Calibri"/>
                <a:ea typeface="Calibri" panose="020F0502020204030204" pitchFamily="34" charset="0"/>
                <a:cs typeface="Calibri"/>
              </a:rPr>
              <a:t>alimentos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conforme</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definido</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acima</a:t>
            </a:r>
            <a:r>
              <a:rPr lang="en-US" sz="1200" b="0" i="0" dirty="0">
                <a:solidFill>
                  <a:srgbClr val="000000"/>
                </a:solidFill>
                <a:effectLst/>
                <a:latin typeface="Calibri"/>
                <a:ea typeface="Calibri" panose="020F0502020204030204" pitchFamily="34" charset="0"/>
                <a:cs typeface="Calibri"/>
              </a:rPr>
              <a:t>" (FAO, 2003). </a:t>
            </a:r>
            <a:r>
              <a:rPr lang="en-US" sz="1200" b="0" i="0" dirty="0" err="1">
                <a:solidFill>
                  <a:srgbClr val="000000"/>
                </a:solidFill>
                <a:effectLst/>
                <a:latin typeface="Calibri"/>
                <a:ea typeface="Calibri" panose="020F0502020204030204" pitchFamily="34" charset="0"/>
                <a:cs typeface="Calibri"/>
              </a:rPr>
              <a:t>Assim</a:t>
            </a:r>
            <a:r>
              <a:rPr lang="en-US" sz="1200" b="0" i="0" dirty="0">
                <a:solidFill>
                  <a:srgbClr val="000000"/>
                </a:solidFill>
                <a:effectLst/>
                <a:latin typeface="Calibri"/>
                <a:ea typeface="Calibri" panose="020F0502020204030204" pitchFamily="34" charset="0"/>
                <a:cs typeface="Calibri"/>
              </a:rPr>
              <a:t>, é fundamental combater a </a:t>
            </a:r>
            <a:r>
              <a:rPr lang="en-US" sz="1200" b="0" i="0" dirty="0" err="1">
                <a:solidFill>
                  <a:srgbClr val="000000"/>
                </a:solidFill>
                <a:effectLst/>
                <a:latin typeface="Calibri"/>
                <a:ea typeface="Calibri" panose="020F0502020204030204" pitchFamily="34" charset="0"/>
                <a:cs typeface="Calibri"/>
              </a:rPr>
              <a:t>fome</a:t>
            </a:r>
            <a:r>
              <a:rPr lang="en-US" sz="1200" b="0" i="0" dirty="0">
                <a:solidFill>
                  <a:srgbClr val="000000"/>
                </a:solidFill>
                <a:effectLst/>
                <a:latin typeface="Calibri"/>
                <a:ea typeface="Calibri" panose="020F0502020204030204" pitchFamily="34" charset="0"/>
                <a:cs typeface="Calibri"/>
              </a:rPr>
              <a:t> e </a:t>
            </a:r>
            <a:r>
              <a:rPr lang="en-US" sz="1200" b="0" i="0" dirty="0" err="1">
                <a:solidFill>
                  <a:srgbClr val="000000"/>
                </a:solidFill>
                <a:effectLst/>
                <a:latin typeface="Calibri"/>
                <a:ea typeface="Calibri" panose="020F0502020204030204" pitchFamily="34" charset="0"/>
                <a:cs typeface="Calibri"/>
              </a:rPr>
              <a:t>fornecer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alimentos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suficientes</a:t>
            </a:r>
            <a:r>
              <a:rPr lang="en-US" sz="1200" b="0" i="0" dirty="0">
                <a:solidFill>
                  <a:srgbClr val="000000"/>
                </a:solidFill>
                <a:effectLst/>
                <a:latin typeface="Calibri"/>
                <a:ea typeface="Calibri" panose="020F0502020204030204" pitchFamily="34" charset="0"/>
                <a:cs typeface="Calibri"/>
              </a:rPr>
              <a:t> para </a:t>
            </a:r>
            <a:r>
              <a:rPr lang="en-US" sz="1200" b="0" i="0" dirty="0" err="1">
                <a:solidFill>
                  <a:srgbClr val="000000"/>
                </a:solidFill>
                <a:effectLst/>
                <a:latin typeface="Calibri"/>
                <a:ea typeface="Calibri" panose="020F0502020204030204" pitchFamily="34" charset="0"/>
                <a:cs typeface="Calibri"/>
              </a:rPr>
              <a:t>todos</a:t>
            </a:r>
            <a:r>
              <a:rPr lang="en-US" sz="1200" b="0" i="0" dirty="0">
                <a:solidFill>
                  <a:srgbClr val="000000"/>
                </a:solidFill>
                <a:effectLst/>
                <a:latin typeface="Calibri"/>
                <a:ea typeface="Calibri" panose="020F0502020204030204" pitchFamily="34" charset="0"/>
                <a:cs typeface="Calibri"/>
              </a:rPr>
              <a:t>.</a:t>
            </a:r>
            <a:endParaRPr lang="en-US" sz="1200" dirty="0"/>
          </a:p>
          <a:p>
            <a:pPr rtl="0" fontAlgn="base"/>
            <a:endParaRPr lang="en-US" sz="1200" dirty="0">
              <a:ea typeface="Calibri" panose="020F0502020204030204" pitchFamily="34" charset="0"/>
            </a:endParaRPr>
          </a:p>
          <a:p>
            <a:pPr rtl="0" fontAlgn="base"/>
            <a:r>
              <a:rPr lang="en-US" sz="1200" b="0" i="0" dirty="0">
                <a:solidFill>
                  <a:srgbClr val="000000"/>
                </a:solidFill>
                <a:effectLst/>
                <a:latin typeface="Calibri"/>
                <a:ea typeface="Calibri" panose="020F0502020204030204" pitchFamily="34" charset="0"/>
                <a:cs typeface="Calibri"/>
              </a:rPr>
              <a:t>Na </a:t>
            </a:r>
            <a:r>
              <a:rPr lang="en-US" sz="1200" b="0" i="0" dirty="0" err="1">
                <a:solidFill>
                  <a:srgbClr val="000000"/>
                </a:solidFill>
                <a:effectLst/>
                <a:latin typeface="Calibri"/>
                <a:ea typeface="Calibri" panose="020F0502020204030204" pitchFamily="34" charset="0"/>
                <a:cs typeface="Calibri"/>
              </a:rPr>
              <a:t>Constituição</a:t>
            </a:r>
            <a:r>
              <a:rPr lang="en-US" sz="1200" b="0" i="0" dirty="0">
                <a:solidFill>
                  <a:srgbClr val="000000"/>
                </a:solidFill>
                <a:effectLst/>
                <a:latin typeface="Calibri"/>
                <a:ea typeface="Calibri" panose="020F0502020204030204" pitchFamily="34" charset="0"/>
                <a:cs typeface="Calibri"/>
              </a:rPr>
              <a:t> da FAO, </a:t>
            </a:r>
            <a:r>
              <a:rPr lang="en-US" sz="1200" b="0" i="0" dirty="0" err="1">
                <a:solidFill>
                  <a:srgbClr val="000000"/>
                </a:solidFill>
                <a:effectLst/>
                <a:latin typeface="Calibri"/>
                <a:ea typeface="Calibri" panose="020F0502020204030204" pitchFamily="34" charset="0"/>
                <a:cs typeface="Calibri"/>
              </a:rPr>
              <a:t>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valores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éticos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já</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estão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imbuídos</a:t>
            </a:r>
            <a:r>
              <a:rPr lang="en-US" sz="1200" b="0" i="0" dirty="0">
                <a:solidFill>
                  <a:srgbClr val="000000"/>
                </a:solidFill>
                <a:effectLst/>
                <a:latin typeface="Calibri"/>
                <a:ea typeface="Calibri" panose="020F0502020204030204" pitchFamily="34" charset="0"/>
                <a:cs typeface="Calibri"/>
              </a:rPr>
              <a:t>.</a:t>
            </a:r>
          </a:p>
          <a:p>
            <a:pPr rtl="0" fontAlgn="base"/>
            <a:r>
              <a:rPr lang="en-US" sz="1200" b="1" i="0" dirty="0" err="1">
                <a:solidFill>
                  <a:srgbClr val="000000"/>
                </a:solidFill>
                <a:effectLst/>
                <a:latin typeface="Calibri"/>
                <a:ea typeface="Calibri" panose="020F0502020204030204" pitchFamily="34" charset="0"/>
                <a:cs typeface="Calibri"/>
              </a:rPr>
              <a:t>Trecho</a:t>
            </a:r>
            <a:r>
              <a:rPr lang="en-US" sz="1200" b="1" i="0" dirty="0">
                <a:solidFill>
                  <a:srgbClr val="000000"/>
                </a:solidFill>
                <a:effectLst/>
                <a:latin typeface="Calibri"/>
                <a:ea typeface="Calibri" panose="020F0502020204030204" pitchFamily="34" charset="0"/>
                <a:cs typeface="Calibri"/>
              </a:rPr>
              <a:t> do </a:t>
            </a:r>
            <a:r>
              <a:rPr lang="en-US" sz="1200" b="1" i="0" dirty="0" err="1">
                <a:solidFill>
                  <a:srgbClr val="000000"/>
                </a:solidFill>
                <a:effectLst/>
                <a:latin typeface="Calibri"/>
                <a:ea typeface="Calibri" panose="020F0502020204030204" pitchFamily="34" charset="0"/>
                <a:cs typeface="Calibri"/>
              </a:rPr>
              <a:t>Preâmbulo</a:t>
            </a:r>
            <a:r>
              <a:rPr lang="en-US" sz="1200" b="1" i="0" dirty="0">
                <a:solidFill>
                  <a:srgbClr val="000000"/>
                </a:solidFill>
                <a:effectLst/>
                <a:latin typeface="Calibri"/>
                <a:ea typeface="Calibri" panose="020F0502020204030204" pitchFamily="34" charset="0"/>
                <a:cs typeface="Calibri"/>
              </a:rPr>
              <a:t> da </a:t>
            </a:r>
            <a:r>
              <a:rPr lang="en-US" sz="1200" b="1" i="0" dirty="0" err="1">
                <a:solidFill>
                  <a:srgbClr val="000000"/>
                </a:solidFill>
                <a:effectLst/>
                <a:latin typeface="Calibri"/>
                <a:ea typeface="Calibri" panose="020F0502020204030204" pitchFamily="34" charset="0"/>
                <a:cs typeface="Calibri"/>
              </a:rPr>
              <a:t>Constituição</a:t>
            </a:r>
            <a:r>
              <a:rPr lang="en-US" sz="1200" b="1" i="0" dirty="0">
                <a:solidFill>
                  <a:srgbClr val="000000"/>
                </a:solidFill>
                <a:effectLst/>
                <a:latin typeface="Calibri"/>
                <a:ea typeface="Calibri" panose="020F0502020204030204" pitchFamily="34" charset="0"/>
                <a:cs typeface="Calibri"/>
              </a:rPr>
              <a:t> da FAO</a:t>
            </a:r>
            <a:r>
              <a:rPr lang="en-US" sz="1200" b="1" dirty="0">
                <a:latin typeface="Calibri"/>
                <a:ea typeface="Calibri" panose="020F0502020204030204" pitchFamily="34" charset="0"/>
                <a:cs typeface="Calibri"/>
              </a:rPr>
              <a:t> </a:t>
            </a:r>
            <a:r>
              <a:rPr lang="en-US" dirty="0">
                <a:latin typeface="Calibri"/>
                <a:ea typeface="Calibri" panose="020F0502020204030204" pitchFamily="34" charset="0"/>
                <a:cs typeface="Calibri"/>
              </a:rPr>
              <a:t>(https://www.fao.org/3/x5584e/x5584e0i.htm)</a:t>
            </a:r>
            <a:r>
              <a:rPr lang="en-US" sz="1200" dirty="0">
                <a:latin typeface="Calibri"/>
                <a:ea typeface="Calibri" panose="020F0502020204030204" pitchFamily="34" charset="0"/>
                <a:cs typeface="Calibri"/>
              </a:rPr>
              <a:t>:</a:t>
            </a:r>
            <a:r>
              <a:rPr lang="en-US" sz="1200" b="0" i="0" dirty="0">
                <a:solidFill>
                  <a:srgbClr val="000000"/>
                </a:solidFill>
                <a:effectLst/>
                <a:latin typeface="Calibri"/>
                <a:ea typeface="Calibri" panose="020F0502020204030204" pitchFamily="34" charset="0"/>
                <a:cs typeface="Calibri"/>
              </a:rPr>
              <a:t> </a:t>
            </a:r>
          </a:p>
          <a:p>
            <a:pPr rtl="0" fontAlgn="base"/>
            <a:endParaRPr lang="en-US" sz="1200" b="0" i="0" dirty="0">
              <a:solidFill>
                <a:srgbClr val="000000"/>
              </a:solidFill>
              <a:effectLst/>
              <a:ea typeface="Calibri" panose="020F0502020204030204" pitchFamily="34" charset="0"/>
            </a:endParaRPr>
          </a:p>
          <a:p>
            <a:pPr marL="171450" indent="-171450" rtl="0" fontAlgn="base">
              <a:buFont typeface="Arial" panose="020B0604020202020204" pitchFamily="34" charset="0"/>
              <a:buChar char="•"/>
            </a:pPr>
            <a:r>
              <a:rPr lang="en-US" sz="1200" i="1" dirty="0">
                <a:latin typeface="Calibri"/>
                <a:ea typeface="Calibri" panose="020F0502020204030204" pitchFamily="34" charset="0"/>
                <a:cs typeface="Calibri"/>
              </a:rPr>
              <a:t>"</a:t>
            </a:r>
            <a:r>
              <a:rPr lang="en-US" sz="1200" b="0" i="1" dirty="0" err="1">
                <a:solidFill>
                  <a:srgbClr val="000000"/>
                </a:solidFill>
                <a:effectLst/>
                <a:latin typeface="Calibri"/>
                <a:ea typeface="Calibri" panose="020F0502020204030204" pitchFamily="34" charset="0"/>
                <a:cs typeface="Calibri"/>
              </a:rPr>
              <a:t>elevar</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os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níveis</a:t>
            </a:r>
            <a:r>
              <a:rPr lang="en-US" sz="1200" b="0" i="1" dirty="0">
                <a:solidFill>
                  <a:srgbClr val="000000"/>
                </a:solidFill>
                <a:effectLst/>
                <a:latin typeface="Calibri"/>
                <a:ea typeface="Calibri" panose="020F0502020204030204" pitchFamily="34" charset="0"/>
                <a:cs typeface="Calibri"/>
              </a:rPr>
              <a:t> de </a:t>
            </a:r>
            <a:r>
              <a:rPr lang="en-US" sz="1200" b="0" i="1" dirty="0" err="1">
                <a:solidFill>
                  <a:srgbClr val="000000"/>
                </a:solidFill>
                <a:effectLst/>
                <a:latin typeface="Calibri"/>
                <a:ea typeface="Calibri" panose="020F0502020204030204" pitchFamily="34" charset="0"/>
                <a:cs typeface="Calibri"/>
              </a:rPr>
              <a:t>nutrição</a:t>
            </a:r>
            <a:r>
              <a:rPr lang="en-US" sz="1200" b="0" i="1" dirty="0">
                <a:solidFill>
                  <a:srgbClr val="000000"/>
                </a:solidFill>
                <a:effectLst/>
                <a:latin typeface="Calibri"/>
                <a:ea typeface="Calibri" panose="020F0502020204030204" pitchFamily="34" charset="0"/>
                <a:cs typeface="Calibri"/>
              </a:rPr>
              <a:t> e </a:t>
            </a:r>
            <a:r>
              <a:rPr lang="en-US" sz="1200" b="0" i="1" dirty="0" err="1">
                <a:solidFill>
                  <a:srgbClr val="000000"/>
                </a:solidFill>
                <a:effectLst/>
                <a:latin typeface="Calibri"/>
                <a:ea typeface="Calibri" panose="020F0502020204030204" pitchFamily="34" charset="0"/>
                <a:cs typeface="Calibri"/>
              </a:rPr>
              <a:t>padrões</a:t>
            </a:r>
            <a:r>
              <a:rPr lang="en-US" sz="1200" b="0" i="1" dirty="0">
                <a:solidFill>
                  <a:srgbClr val="000000"/>
                </a:solidFill>
                <a:effectLst/>
                <a:latin typeface="Calibri"/>
                <a:ea typeface="Calibri" panose="020F0502020204030204" pitchFamily="34" charset="0"/>
                <a:cs typeface="Calibri"/>
              </a:rPr>
              <a:t> de </a:t>
            </a:r>
            <a:r>
              <a:rPr lang="en-US" sz="1200" b="0" i="1" dirty="0" err="1">
                <a:solidFill>
                  <a:srgbClr val="000000"/>
                </a:solidFill>
                <a:effectLst/>
                <a:latin typeface="Calibri"/>
                <a:ea typeface="Calibri" panose="020F0502020204030204" pitchFamily="34" charset="0"/>
                <a:cs typeface="Calibri"/>
              </a:rPr>
              <a:t>vida</a:t>
            </a:r>
            <a:r>
              <a:rPr lang="en-US" sz="1200" b="0" i="1" dirty="0">
                <a:solidFill>
                  <a:srgbClr val="000000"/>
                </a:solidFill>
                <a:effectLst/>
                <a:latin typeface="Calibri"/>
                <a:ea typeface="Calibri" panose="020F0502020204030204" pitchFamily="34" charset="0"/>
                <a:cs typeface="Calibri"/>
              </a:rPr>
              <a:t> das </a:t>
            </a:r>
            <a:r>
              <a:rPr lang="en-US" sz="1200" b="0" i="1" dirty="0" err="1">
                <a:solidFill>
                  <a:srgbClr val="000000"/>
                </a:solidFill>
                <a:effectLst/>
                <a:latin typeface="Calibri"/>
                <a:ea typeface="Calibri" panose="020F0502020204030204" pitchFamily="34" charset="0"/>
                <a:cs typeface="Calibri"/>
              </a:rPr>
              <a:t>pessoas</a:t>
            </a:r>
            <a:r>
              <a:rPr lang="en-US" sz="1200" b="0" i="1" dirty="0">
                <a:solidFill>
                  <a:srgbClr val="000000"/>
                </a:solidFill>
                <a:effectLst/>
                <a:latin typeface="Calibri"/>
                <a:ea typeface="Calibri" panose="020F0502020204030204" pitchFamily="34" charset="0"/>
                <a:cs typeface="Calibri"/>
              </a:rPr>
              <a:t> sob as </a:t>
            </a:r>
            <a:r>
              <a:rPr lang="en-US" sz="1200" b="0" i="1" dirty="0" err="1">
                <a:solidFill>
                  <a:srgbClr val="000000"/>
                </a:solidFill>
                <a:effectLst/>
                <a:latin typeface="Calibri"/>
                <a:ea typeface="Calibri" panose="020F0502020204030204" pitchFamily="34" charset="0"/>
                <a:cs typeface="Calibri"/>
              </a:rPr>
              <a:t>suas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respetivas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jurisdições</a:t>
            </a:r>
            <a:r>
              <a:rPr lang="en-US" sz="1200" b="0" i="1" dirty="0">
                <a:solidFill>
                  <a:srgbClr val="000000"/>
                </a:solidFill>
                <a:effectLst/>
                <a:latin typeface="Calibri"/>
                <a:ea typeface="Calibri" panose="020F0502020204030204" pitchFamily="34" charset="0"/>
                <a:cs typeface="Calibri"/>
              </a:rPr>
              <a:t>;</a:t>
            </a:r>
          </a:p>
          <a:p>
            <a:pPr marL="171450" indent="-171450" rtl="0" fontAlgn="base">
              <a:buFont typeface="Arial" panose="020B0604020202020204" pitchFamily="34" charset="0"/>
              <a:buChar char="•"/>
            </a:pPr>
            <a:r>
              <a:rPr lang="en-US" sz="1200" b="0" i="1" dirty="0" err="1">
                <a:solidFill>
                  <a:srgbClr val="000000"/>
                </a:solidFill>
                <a:effectLst/>
                <a:latin typeface="Calibri"/>
                <a:ea typeface="Calibri" panose="020F0502020204030204" pitchFamily="34" charset="0"/>
                <a:cs typeface="Calibri"/>
              </a:rPr>
              <a:t>garantir</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melhorias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na</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eficiência</a:t>
            </a:r>
            <a:r>
              <a:rPr lang="en-US" sz="1200" b="0" i="1" dirty="0">
                <a:solidFill>
                  <a:srgbClr val="000000"/>
                </a:solidFill>
                <a:effectLst/>
                <a:latin typeface="Calibri"/>
                <a:ea typeface="Calibri" panose="020F0502020204030204" pitchFamily="34" charset="0"/>
                <a:cs typeface="Calibri"/>
              </a:rPr>
              <a:t> da </a:t>
            </a:r>
            <a:r>
              <a:rPr lang="en-US" sz="1200" b="0" i="1" dirty="0" err="1">
                <a:solidFill>
                  <a:srgbClr val="000000"/>
                </a:solidFill>
                <a:effectLst/>
                <a:latin typeface="Calibri"/>
                <a:ea typeface="Calibri" panose="020F0502020204030204" pitchFamily="34" charset="0"/>
                <a:cs typeface="Calibri"/>
              </a:rPr>
              <a:t>produção</a:t>
            </a:r>
            <a:r>
              <a:rPr lang="en-US" sz="1200" b="0" i="1" dirty="0">
                <a:solidFill>
                  <a:srgbClr val="000000"/>
                </a:solidFill>
                <a:effectLst/>
                <a:latin typeface="Calibri"/>
                <a:ea typeface="Calibri" panose="020F0502020204030204" pitchFamily="34" charset="0"/>
                <a:cs typeface="Calibri"/>
              </a:rPr>
              <a:t> e </a:t>
            </a:r>
            <a:r>
              <a:rPr lang="en-US" sz="1200" b="0" i="1" dirty="0" err="1">
                <a:solidFill>
                  <a:srgbClr val="000000"/>
                </a:solidFill>
                <a:effectLst/>
                <a:latin typeface="Calibri"/>
                <a:ea typeface="Calibri" panose="020F0502020204030204" pitchFamily="34" charset="0"/>
                <a:cs typeface="Calibri"/>
              </a:rPr>
              <a:t>distribuição</a:t>
            </a:r>
            <a:r>
              <a:rPr lang="en-US" sz="1200" b="0" i="1" dirty="0">
                <a:solidFill>
                  <a:srgbClr val="000000"/>
                </a:solidFill>
                <a:effectLst/>
                <a:latin typeface="Calibri"/>
                <a:ea typeface="Calibri" panose="020F0502020204030204" pitchFamily="34" charset="0"/>
                <a:cs typeface="Calibri"/>
              </a:rPr>
              <a:t> de </a:t>
            </a:r>
            <a:r>
              <a:rPr lang="en-US" sz="1200" b="0" i="1" dirty="0" err="1">
                <a:solidFill>
                  <a:srgbClr val="000000"/>
                </a:solidFill>
                <a:effectLst/>
                <a:latin typeface="Calibri"/>
                <a:ea typeface="Calibri" panose="020F0502020204030204" pitchFamily="34" charset="0"/>
                <a:cs typeface="Calibri"/>
              </a:rPr>
              <a:t>todos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os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produtos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alimentares</a:t>
            </a:r>
            <a:r>
              <a:rPr lang="en-US" sz="1200" b="0" i="1" dirty="0">
                <a:solidFill>
                  <a:srgbClr val="000000"/>
                </a:solidFill>
                <a:effectLst/>
                <a:latin typeface="Calibri"/>
                <a:ea typeface="Calibri" panose="020F0502020204030204" pitchFamily="34" charset="0"/>
                <a:cs typeface="Calibri"/>
              </a:rPr>
              <a:t> e </a:t>
            </a:r>
            <a:r>
              <a:rPr lang="en-US" sz="1200" b="0" i="1" dirty="0" err="1">
                <a:solidFill>
                  <a:srgbClr val="000000"/>
                </a:solidFill>
                <a:effectLst/>
                <a:latin typeface="Calibri"/>
                <a:ea typeface="Calibri" panose="020F0502020204030204" pitchFamily="34" charset="0"/>
                <a:cs typeface="Calibri"/>
              </a:rPr>
              <a:t>agrícolas</a:t>
            </a:r>
            <a:r>
              <a:rPr lang="en-US" sz="1200" b="0" i="1" dirty="0">
                <a:solidFill>
                  <a:srgbClr val="000000"/>
                </a:solidFill>
                <a:effectLst/>
                <a:latin typeface="Calibri"/>
                <a:ea typeface="Calibri" panose="020F0502020204030204" pitchFamily="34" charset="0"/>
                <a:cs typeface="Calibri"/>
              </a:rPr>
              <a:t>;</a:t>
            </a:r>
          </a:p>
          <a:p>
            <a:pPr marL="171450" indent="-171450" rtl="0" fontAlgn="base">
              <a:buFont typeface="Arial" panose="020B0604020202020204" pitchFamily="34" charset="0"/>
              <a:buChar char="•"/>
            </a:pPr>
            <a:r>
              <a:rPr lang="en-US" sz="1200" i="1" dirty="0" err="1">
                <a:latin typeface="Calibri"/>
                <a:ea typeface="Calibri" panose="020F0502020204030204" pitchFamily="34" charset="0"/>
                <a:cs typeface="Calibri"/>
              </a:rPr>
              <a:t>m</a:t>
            </a:r>
            <a:r>
              <a:rPr lang="en-US" sz="1200" b="0" i="1" dirty="0" err="1">
                <a:solidFill>
                  <a:srgbClr val="000000"/>
                </a:solidFill>
                <a:effectLst/>
                <a:latin typeface="Calibri"/>
                <a:ea typeface="Calibri" panose="020F0502020204030204" pitchFamily="34" charset="0"/>
                <a:cs typeface="Calibri"/>
              </a:rPr>
              <a:t>elhorar</a:t>
            </a:r>
            <a:r>
              <a:rPr lang="en-US" sz="1200" b="0" i="1" dirty="0">
                <a:solidFill>
                  <a:srgbClr val="000000"/>
                </a:solidFill>
                <a:effectLst/>
                <a:latin typeface="Calibri"/>
                <a:ea typeface="Calibri" panose="020F0502020204030204" pitchFamily="34" charset="0"/>
                <a:cs typeface="Calibri"/>
              </a:rPr>
              <a:t> as </a:t>
            </a:r>
            <a:r>
              <a:rPr lang="en-US" sz="1200" b="0" i="1" dirty="0" err="1">
                <a:solidFill>
                  <a:srgbClr val="000000"/>
                </a:solidFill>
                <a:effectLst/>
                <a:latin typeface="Calibri"/>
                <a:ea typeface="Calibri" panose="020F0502020204030204" pitchFamily="34" charset="0"/>
                <a:cs typeface="Calibri"/>
              </a:rPr>
              <a:t>condições</a:t>
            </a:r>
            <a:r>
              <a:rPr lang="en-US" sz="1200" b="0" i="1" dirty="0">
                <a:solidFill>
                  <a:srgbClr val="000000"/>
                </a:solidFill>
                <a:effectLst/>
                <a:latin typeface="Calibri"/>
                <a:ea typeface="Calibri" panose="020F0502020204030204" pitchFamily="34" charset="0"/>
                <a:cs typeface="Calibri"/>
              </a:rPr>
              <a:t> das </a:t>
            </a:r>
            <a:r>
              <a:rPr lang="en-US" sz="1200" b="0" i="1" dirty="0" err="1">
                <a:solidFill>
                  <a:srgbClr val="000000"/>
                </a:solidFill>
                <a:effectLst/>
                <a:latin typeface="Calibri"/>
                <a:ea typeface="Calibri" panose="020F0502020204030204" pitchFamily="34" charset="0"/>
                <a:cs typeface="Calibri"/>
              </a:rPr>
              <a:t>populações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rurais</a:t>
            </a:r>
            <a:r>
              <a:rPr lang="en-US" sz="1200" b="0" i="1" dirty="0">
                <a:solidFill>
                  <a:srgbClr val="000000"/>
                </a:solidFill>
                <a:effectLst/>
                <a:latin typeface="Calibri"/>
                <a:ea typeface="Calibri" panose="020F0502020204030204" pitchFamily="34" charset="0"/>
                <a:cs typeface="Calibri"/>
              </a:rPr>
              <a:t>;</a:t>
            </a:r>
          </a:p>
          <a:p>
            <a:pPr rtl="0" fontAlgn="base"/>
            <a:r>
              <a:rPr lang="en-US" sz="1200" b="0" i="1" dirty="0">
                <a:solidFill>
                  <a:srgbClr val="000000"/>
                </a:solidFill>
                <a:effectLst/>
                <a:latin typeface="Calibri"/>
                <a:ea typeface="Calibri" panose="020F0502020204030204" pitchFamily="34" charset="0"/>
                <a:cs typeface="Calibri"/>
              </a:rPr>
              <a:t>e, </a:t>
            </a:r>
            <a:r>
              <a:rPr lang="en-US" sz="1200" b="0" i="1" dirty="0" err="1">
                <a:solidFill>
                  <a:srgbClr val="000000"/>
                </a:solidFill>
                <a:effectLst/>
                <a:latin typeface="Calibri"/>
                <a:ea typeface="Calibri" panose="020F0502020204030204" pitchFamily="34" charset="0"/>
                <a:cs typeface="Calibri"/>
              </a:rPr>
              <a:t>assim</a:t>
            </a:r>
            <a:r>
              <a:rPr lang="en-US" sz="1200" b="0" i="1" dirty="0">
                <a:solidFill>
                  <a:srgbClr val="000000"/>
                </a:solidFill>
                <a:effectLst/>
                <a:latin typeface="Calibri"/>
                <a:ea typeface="Calibri" panose="020F0502020204030204" pitchFamily="34" charset="0"/>
                <a:cs typeface="Calibri"/>
              </a:rPr>
              <a:t>, </a:t>
            </a:r>
          </a:p>
          <a:p>
            <a:pPr marL="171450" indent="-171450" rtl="0" fontAlgn="base">
              <a:buFont typeface="Arial" panose="020B0604020202020204" pitchFamily="34" charset="0"/>
              <a:buChar char="•"/>
            </a:pPr>
            <a:r>
              <a:rPr lang="en-US" sz="1200" b="0" i="1" dirty="0" err="1">
                <a:solidFill>
                  <a:srgbClr val="000000"/>
                </a:solidFill>
                <a:effectLst/>
                <a:latin typeface="Calibri"/>
                <a:ea typeface="Calibri" panose="020F0502020204030204" pitchFamily="34" charset="0"/>
                <a:cs typeface="Calibri"/>
              </a:rPr>
              <a:t>contribuir</a:t>
            </a:r>
            <a:r>
              <a:rPr lang="en-US" sz="1200" b="0" i="1" dirty="0">
                <a:solidFill>
                  <a:srgbClr val="000000"/>
                </a:solidFill>
                <a:effectLst/>
                <a:latin typeface="Calibri"/>
                <a:ea typeface="Calibri" panose="020F0502020204030204" pitchFamily="34" charset="0"/>
                <a:cs typeface="Calibri"/>
              </a:rPr>
              <a:t> para </a:t>
            </a:r>
            <a:r>
              <a:rPr lang="en-US" sz="1200" b="0" i="1" dirty="0" err="1">
                <a:solidFill>
                  <a:srgbClr val="000000"/>
                </a:solidFill>
                <a:effectLst/>
                <a:latin typeface="Calibri"/>
                <a:ea typeface="Calibri" panose="020F0502020204030204" pitchFamily="34" charset="0"/>
                <a:cs typeface="Calibri"/>
              </a:rPr>
              <a:t>uma</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economia</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mundial</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em</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expansão</a:t>
            </a:r>
            <a:r>
              <a:rPr lang="en-US" sz="1200" b="0" i="1" dirty="0">
                <a:solidFill>
                  <a:srgbClr val="000000"/>
                </a:solidFill>
                <a:effectLst/>
                <a:latin typeface="Calibri"/>
                <a:ea typeface="Calibri" panose="020F0502020204030204" pitchFamily="34" charset="0"/>
                <a:cs typeface="Calibri"/>
              </a:rPr>
              <a:t> e </a:t>
            </a:r>
            <a:r>
              <a:rPr lang="en-US" sz="1200" b="0" i="1" dirty="0" err="1">
                <a:solidFill>
                  <a:srgbClr val="000000"/>
                </a:solidFill>
                <a:effectLst/>
                <a:latin typeface="Calibri"/>
                <a:ea typeface="Calibri" panose="020F0502020204030204" pitchFamily="34" charset="0"/>
                <a:cs typeface="Calibri"/>
              </a:rPr>
              <a:t>garantir</a:t>
            </a:r>
            <a:r>
              <a:rPr lang="en-US" sz="1200" b="0" i="1" dirty="0">
                <a:solidFill>
                  <a:srgbClr val="000000"/>
                </a:solidFill>
                <a:effectLst/>
                <a:latin typeface="Calibri"/>
                <a:ea typeface="Calibri" panose="020F0502020204030204" pitchFamily="34" charset="0"/>
                <a:cs typeface="Calibri"/>
              </a:rPr>
              <a:t> a </a:t>
            </a:r>
            <a:r>
              <a:rPr lang="en-US" sz="1200" b="0" i="1" dirty="0" err="1">
                <a:solidFill>
                  <a:srgbClr val="000000"/>
                </a:solidFill>
                <a:effectLst/>
                <a:latin typeface="Calibri"/>
                <a:ea typeface="Calibri" panose="020F0502020204030204" pitchFamily="34" charset="0"/>
                <a:cs typeface="Calibri"/>
              </a:rPr>
              <a:t>liberdade</a:t>
            </a:r>
            <a:r>
              <a:rPr lang="en-US" sz="1200" b="0" i="1" dirty="0">
                <a:solidFill>
                  <a:srgbClr val="000000"/>
                </a:solidFill>
                <a:effectLst/>
                <a:latin typeface="Calibri"/>
                <a:ea typeface="Calibri" panose="020F0502020204030204" pitchFamily="34" charset="0"/>
                <a:cs typeface="Calibri"/>
              </a:rPr>
              <a:t> da </a:t>
            </a:r>
            <a:r>
              <a:rPr lang="en-US" sz="1200" b="0" i="1" dirty="0" err="1">
                <a:solidFill>
                  <a:srgbClr val="000000"/>
                </a:solidFill>
                <a:effectLst/>
                <a:latin typeface="Calibri"/>
                <a:ea typeface="Calibri" panose="020F0502020204030204" pitchFamily="34" charset="0"/>
                <a:cs typeface="Calibri"/>
              </a:rPr>
              <a:t>humanidade</a:t>
            </a:r>
            <a:r>
              <a:rPr lang="en-US" sz="1200" b="0" i="1" dirty="0">
                <a:solidFill>
                  <a:srgbClr val="000000"/>
                </a:solidFill>
                <a:effectLst/>
                <a:latin typeface="Calibri"/>
                <a:ea typeface="Calibri" panose="020F0502020204030204" pitchFamily="34" charset="0"/>
                <a:cs typeface="Calibri"/>
              </a:rPr>
              <a:t> contra a </a:t>
            </a:r>
            <a:r>
              <a:rPr lang="en-US" sz="1200" b="0" i="1" dirty="0" err="1">
                <a:solidFill>
                  <a:srgbClr val="000000"/>
                </a:solidFill>
                <a:effectLst/>
                <a:latin typeface="Calibri"/>
                <a:ea typeface="Calibri" panose="020F0502020204030204" pitchFamily="34" charset="0"/>
                <a:cs typeface="Calibri"/>
              </a:rPr>
              <a:t>fome</a:t>
            </a:r>
            <a:r>
              <a:rPr lang="en-US" sz="1200" i="1" dirty="0">
                <a:latin typeface="Calibri"/>
                <a:ea typeface="Calibri" panose="020F0502020204030204" pitchFamily="34" charset="0"/>
                <a:cs typeface="Calibri"/>
              </a:rPr>
              <a:t>."</a:t>
            </a:r>
            <a:endParaRPr lang="en-US" sz="1200" b="0" i="1" dirty="0">
              <a:solidFill>
                <a:srgbClr val="000000"/>
              </a:solidFill>
              <a:effectLst/>
              <a:latin typeface="Calibri"/>
              <a:ea typeface="Calibri" panose="020F0502020204030204" pitchFamily="34" charset="0"/>
              <a:cs typeface="Calibri"/>
            </a:endParaRPr>
          </a:p>
          <a:p>
            <a:pPr rtl="0" fontAlgn="base"/>
            <a:r>
              <a:rPr lang="en-US" sz="1200" b="0" i="0" dirty="0">
                <a:solidFill>
                  <a:srgbClr val="000000"/>
                </a:solidFill>
                <a:effectLst/>
                <a:latin typeface="Calibri"/>
                <a:ea typeface="Calibri" panose="020F0502020204030204" pitchFamily="34" charset="0"/>
                <a:cs typeface="Calibri"/>
              </a:rPr>
              <a:t> </a:t>
            </a:r>
          </a:p>
          <a:p>
            <a:pPr algn="ctr" rtl="0" fontAlgn="base"/>
            <a:r>
              <a:rPr lang="en-US" sz="1200" b="1" i="0" dirty="0" err="1">
                <a:solidFill>
                  <a:srgbClr val="000000"/>
                </a:solidFill>
                <a:effectLst/>
                <a:latin typeface="Calibri"/>
                <a:ea typeface="Calibri" panose="020F0502020204030204" pitchFamily="34" charset="0"/>
                <a:cs typeface="Calibri"/>
              </a:rPr>
              <a:t>Assim</a:t>
            </a:r>
            <a:r>
              <a:rPr lang="en-US" sz="1200" b="1" i="0" dirty="0">
                <a:solidFill>
                  <a:srgbClr val="000000"/>
                </a:solidFill>
                <a:effectLst/>
                <a:latin typeface="Calibri"/>
                <a:ea typeface="Calibri" panose="020F0502020204030204" pitchFamily="34" charset="0"/>
                <a:cs typeface="Calibri"/>
              </a:rPr>
              <a:t>, é </a:t>
            </a:r>
            <a:r>
              <a:rPr lang="en-US" sz="1200" b="1" i="0" dirty="0" err="1">
                <a:solidFill>
                  <a:srgbClr val="000000"/>
                </a:solidFill>
                <a:effectLst/>
                <a:latin typeface="Calibri"/>
                <a:ea typeface="Calibri" panose="020F0502020204030204" pitchFamily="34" charset="0"/>
                <a:cs typeface="Calibri"/>
              </a:rPr>
              <a:t>essencial</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obter</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matérias-primas</a:t>
            </a:r>
            <a:r>
              <a:rPr lang="en-US" sz="1200" b="1" i="0" dirty="0">
                <a:solidFill>
                  <a:srgbClr val="000000"/>
                </a:solidFill>
                <a:effectLst/>
                <a:latin typeface="Calibri"/>
                <a:ea typeface="Calibri" panose="020F0502020204030204" pitchFamily="34" charset="0"/>
                <a:cs typeface="Calibri"/>
              </a:rPr>
              <a:t> de </a:t>
            </a:r>
            <a:r>
              <a:rPr lang="en-US" sz="1200" b="1" i="0" dirty="0" err="1">
                <a:solidFill>
                  <a:srgbClr val="000000"/>
                </a:solidFill>
                <a:effectLst/>
                <a:latin typeface="Calibri"/>
                <a:ea typeface="Calibri" panose="020F0502020204030204" pitchFamily="34" charset="0"/>
                <a:cs typeface="Calibri"/>
              </a:rPr>
              <a:t>alta</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qualidade</a:t>
            </a:r>
            <a:r>
              <a:rPr lang="en-US" sz="1200" b="1" i="0" dirty="0">
                <a:solidFill>
                  <a:srgbClr val="000000"/>
                </a:solidFill>
                <a:effectLst/>
                <a:latin typeface="Calibri"/>
                <a:ea typeface="Calibri" panose="020F0502020204030204" pitchFamily="34" charset="0"/>
                <a:cs typeface="Calibri"/>
              </a:rPr>
              <a:t> para </a:t>
            </a:r>
            <a:r>
              <a:rPr lang="en-US" sz="1200" b="1" i="0" dirty="0" err="1">
                <a:solidFill>
                  <a:srgbClr val="000000"/>
                </a:solidFill>
                <a:effectLst/>
                <a:latin typeface="Calibri"/>
                <a:ea typeface="Calibri" panose="020F0502020204030204" pitchFamily="34" charset="0"/>
                <a:cs typeface="Calibri"/>
              </a:rPr>
              <a:t>todos</a:t>
            </a:r>
            <a:r>
              <a:rPr lang="en-US" sz="1200" b="1" i="0" dirty="0">
                <a:solidFill>
                  <a:srgbClr val="000000"/>
                </a:solidFill>
                <a:effectLst/>
                <a:latin typeface="Calibri"/>
                <a:ea typeface="Calibri" panose="020F0502020204030204" pitchFamily="34" charset="0"/>
                <a:cs typeface="Calibri"/>
              </a:rPr>
              <a:t>.</a:t>
            </a:r>
            <a:r>
              <a:rPr lang="en-US" sz="1200" b="0" i="0" dirty="0">
                <a:solidFill>
                  <a:srgbClr val="000000"/>
                </a:solidFill>
                <a:effectLst/>
                <a:latin typeface="Calibri"/>
                <a:ea typeface="Calibri" panose="020F0502020204030204" pitchFamily="34" charset="0"/>
                <a:cs typeface="Calibri"/>
              </a:rPr>
              <a:t> </a:t>
            </a:r>
          </a:p>
          <a:p>
            <a:pPr rtl="0" fontAlgn="base"/>
            <a:endParaRPr lang="en-US" sz="1200" b="0" i="0" dirty="0">
              <a:solidFill>
                <a:srgbClr val="000000"/>
              </a:solidFill>
              <a:effectLst/>
              <a:ea typeface="Calibri" panose="020F0502020204030204" pitchFamily="34" charset="0"/>
            </a:endParaRPr>
          </a:p>
          <a:p>
            <a:pPr rtl="0"/>
            <a:endParaRPr lang="en-IE" sz="1200" b="1" dirty="0">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5193980" y="1384842"/>
            <a:ext cx="2340675" cy="461665"/>
          </a:xfrm>
          <a:prstGeom prst="rect">
            <a:avLst/>
          </a:prstGeom>
          <a:noFill/>
        </p:spPr>
        <p:txBody>
          <a:bodyPr wrap="square">
            <a:spAutoFit/>
          </a:bodyPr>
          <a:lstStyle/>
          <a:p>
            <a:pPr algn="l" rtl="0"/>
            <a:r>
              <a:rPr lang="en-IE"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B.1.1. Agricultura</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4" name="Graphic 33" descr="Film strip outline">
            <a:extLst>
              <a:ext uri="{FF2B5EF4-FFF2-40B4-BE49-F238E27FC236}">
                <a16:creationId xmlns:a16="http://schemas.microsoft.com/office/drawing/2014/main" id="{76626D58-9CCB-2D7D-A45E-A342F9628F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738" y="9237293"/>
            <a:ext cx="742942" cy="742942"/>
          </a:xfrm>
          <a:prstGeom prst="rect">
            <a:avLst/>
          </a:prstGeom>
        </p:spPr>
      </p:pic>
      <p:sp>
        <p:nvSpPr>
          <p:cNvPr id="36" name="TextBox 35">
            <a:extLst>
              <a:ext uri="{FF2B5EF4-FFF2-40B4-BE49-F238E27FC236}">
                <a16:creationId xmlns:a16="http://schemas.microsoft.com/office/drawing/2014/main" id="{01B8F811-2108-E68B-FE6F-5F9F39769D9B}"/>
              </a:ext>
            </a:extLst>
          </p:cNvPr>
          <p:cNvSpPr txBox="1"/>
          <p:nvPr/>
        </p:nvSpPr>
        <p:spPr>
          <a:xfrm>
            <a:off x="977645" y="9374717"/>
            <a:ext cx="5493836" cy="461665"/>
          </a:xfrm>
          <a:prstGeom prst="rect">
            <a:avLst/>
          </a:prstGeom>
          <a:noFill/>
          <a:ln>
            <a:solidFill>
              <a:srgbClr val="F79037"/>
            </a:solidFill>
          </a:ln>
        </p:spPr>
        <p:txBody>
          <a:bodyPr wrap="square">
            <a:spAutoFit/>
          </a:bodyPr>
          <a:lstStyle/>
          <a:p>
            <a:pPr algn="l" rtl="0"/>
            <a:r>
              <a:rPr lang="en-IE" sz="1200" b="1" dirty="0" err="1">
                <a:latin typeface="Calibri" panose="020F0502020204030204" pitchFamily="34" charset="0"/>
                <a:ea typeface="Calibri" panose="020F0502020204030204" pitchFamily="34" charset="0"/>
                <a:cs typeface="Calibri" panose="020F0502020204030204" pitchFamily="34" charset="0"/>
              </a:rPr>
              <a:t>Os</a:t>
            </a:r>
            <a:r>
              <a:rPr lang="en-IE" sz="1200" b="1" dirty="0">
                <a:latin typeface="Calibri" panose="020F0502020204030204" pitchFamily="34" charset="0"/>
                <a:ea typeface="Calibri" panose="020F0502020204030204" pitchFamily="34" charset="0"/>
                <a:cs typeface="Calibri" panose="020F0502020204030204" pitchFamily="34" charset="0"/>
              </a:rPr>
              <a:t> </a:t>
            </a:r>
            <a:r>
              <a:rPr lang="en-IE" sz="1200" b="1" dirty="0" err="1">
                <a:latin typeface="Calibri" panose="020F0502020204030204" pitchFamily="34" charset="0"/>
                <a:ea typeface="Calibri" panose="020F0502020204030204" pitchFamily="34" charset="0"/>
                <a:cs typeface="Calibri" panose="020F0502020204030204" pitchFamily="34" charset="0"/>
              </a:rPr>
              <a:t>educandos</a:t>
            </a:r>
            <a:r>
              <a:rPr lang="en-IE" sz="1200" b="1" dirty="0">
                <a:latin typeface="Calibri" panose="020F0502020204030204" pitchFamily="34" charset="0"/>
                <a:ea typeface="Calibri" panose="020F0502020204030204" pitchFamily="34" charset="0"/>
                <a:cs typeface="Calibri" panose="020F0502020204030204" pitchFamily="34" charset="0"/>
              </a:rPr>
              <a:t> </a:t>
            </a:r>
            <a:r>
              <a:rPr lang="en-IE" sz="1200" b="1" dirty="0" err="1">
                <a:latin typeface="Calibri" panose="020F0502020204030204" pitchFamily="34" charset="0"/>
                <a:ea typeface="Calibri" panose="020F0502020204030204" pitchFamily="34" charset="0"/>
                <a:cs typeface="Calibri" panose="020F0502020204030204" pitchFamily="34" charset="0"/>
              </a:rPr>
              <a:t>são</a:t>
            </a:r>
            <a:r>
              <a:rPr lang="en-IE" sz="1200" b="1" dirty="0">
                <a:latin typeface="Calibri" panose="020F0502020204030204" pitchFamily="34" charset="0"/>
                <a:ea typeface="Calibri" panose="020F0502020204030204" pitchFamily="34" charset="0"/>
                <a:cs typeface="Calibri" panose="020F0502020204030204" pitchFamily="34" charset="0"/>
              </a:rPr>
              <a:t> </a:t>
            </a:r>
            <a:r>
              <a:rPr lang="en-IE" sz="1200" b="1" dirty="0" err="1">
                <a:latin typeface="Calibri" panose="020F0502020204030204" pitchFamily="34" charset="0"/>
                <a:ea typeface="Calibri" panose="020F0502020204030204" pitchFamily="34" charset="0"/>
                <a:cs typeface="Calibri" panose="020F0502020204030204" pitchFamily="34" charset="0"/>
              </a:rPr>
              <a:t>convidados</a:t>
            </a:r>
            <a:r>
              <a:rPr lang="en-IE" sz="1200" b="1" dirty="0">
                <a:latin typeface="Calibri" panose="020F0502020204030204" pitchFamily="34" charset="0"/>
                <a:ea typeface="Calibri" panose="020F0502020204030204" pitchFamily="34" charset="0"/>
                <a:cs typeface="Calibri" panose="020F0502020204030204" pitchFamily="34" charset="0"/>
              </a:rPr>
              <a:t> a </a:t>
            </a:r>
            <a:r>
              <a:rPr lang="en-IE" sz="1200" b="1" dirty="0" err="1">
                <a:latin typeface="Calibri" panose="020F0502020204030204" pitchFamily="34" charset="0"/>
                <a:ea typeface="Calibri" panose="020F0502020204030204" pitchFamily="34" charset="0"/>
                <a:cs typeface="Calibri" panose="020F0502020204030204" pitchFamily="34" charset="0"/>
              </a:rPr>
              <a:t>assistir</a:t>
            </a:r>
            <a:r>
              <a:rPr lang="en-IE" sz="1200" b="1" dirty="0">
                <a:latin typeface="Calibri" panose="020F0502020204030204" pitchFamily="34" charset="0"/>
                <a:ea typeface="Calibri" panose="020F0502020204030204" pitchFamily="34" charset="0"/>
                <a:cs typeface="Calibri" panose="020F0502020204030204" pitchFamily="34" charset="0"/>
              </a:rPr>
              <a:t> a </a:t>
            </a:r>
            <a:r>
              <a:rPr lang="en-IE" sz="1200" b="1" dirty="0" err="1">
                <a:latin typeface="Calibri" panose="020F0502020204030204" pitchFamily="34" charset="0"/>
                <a:ea typeface="Calibri" panose="020F0502020204030204" pitchFamily="34" charset="0"/>
                <a:cs typeface="Calibri" panose="020F0502020204030204" pitchFamily="34" charset="0"/>
              </a:rPr>
              <a:t>uma</a:t>
            </a:r>
            <a:r>
              <a:rPr lang="en-IE" sz="1200" b="1" dirty="0">
                <a:latin typeface="Calibri" panose="020F0502020204030204" pitchFamily="34" charset="0"/>
                <a:ea typeface="Calibri" panose="020F0502020204030204" pitchFamily="34" charset="0"/>
                <a:cs typeface="Calibri" panose="020F0502020204030204" pitchFamily="34" charset="0"/>
              </a:rPr>
              <a:t> </a:t>
            </a:r>
            <a:r>
              <a:rPr lang="en-IE" sz="1200" b="1" dirty="0" err="1">
                <a:latin typeface="Calibri" panose="020F0502020204030204" pitchFamily="34" charset="0"/>
                <a:ea typeface="Calibri" panose="020F0502020204030204" pitchFamily="34" charset="0"/>
                <a:cs typeface="Calibri" panose="020F0502020204030204" pitchFamily="34" charset="0"/>
              </a:rPr>
              <a:t>série</a:t>
            </a:r>
            <a:r>
              <a:rPr lang="en-IE" sz="1200" b="1" dirty="0">
                <a:latin typeface="Calibri" panose="020F0502020204030204" pitchFamily="34" charset="0"/>
                <a:ea typeface="Calibri" panose="020F0502020204030204" pitchFamily="34" charset="0"/>
                <a:cs typeface="Calibri" panose="020F0502020204030204" pitchFamily="34" charset="0"/>
              </a:rPr>
              <a:t> de </a:t>
            </a:r>
            <a:r>
              <a:rPr lang="en-IE" sz="1200" b="1" dirty="0" err="1">
                <a:latin typeface="Calibri" panose="020F0502020204030204" pitchFamily="34" charset="0"/>
                <a:ea typeface="Calibri" panose="020F0502020204030204" pitchFamily="34" charset="0"/>
                <a:cs typeface="Calibri" panose="020F0502020204030204" pitchFamily="34" charset="0"/>
              </a:rPr>
              <a:t>vídeos</a:t>
            </a:r>
            <a:r>
              <a:rPr lang="en-IE" sz="1200" b="1" dirty="0">
                <a:latin typeface="Calibri" panose="020F0502020204030204" pitchFamily="34" charset="0"/>
                <a:ea typeface="Calibri" panose="020F0502020204030204" pitchFamily="34" charset="0"/>
                <a:cs typeface="Calibri" panose="020F0502020204030204" pitchFamily="34" charset="0"/>
              </a:rPr>
              <a:t> a </a:t>
            </a:r>
            <a:r>
              <a:rPr lang="en-IE" sz="1200" b="1" dirty="0" err="1">
                <a:latin typeface="Calibri" panose="020F0502020204030204" pitchFamily="34" charset="0"/>
                <a:ea typeface="Calibri" panose="020F0502020204030204" pitchFamily="34" charset="0"/>
                <a:cs typeface="Calibri" panose="020F0502020204030204" pitchFamily="34" charset="0"/>
              </a:rPr>
              <a:t>seguir</a:t>
            </a:r>
            <a:r>
              <a:rPr lang="en-IE" sz="1200" b="1" dirty="0">
                <a:latin typeface="Calibri" panose="020F0502020204030204" pitchFamily="34" charset="0"/>
                <a:ea typeface="Calibri" panose="020F0502020204030204" pitchFamily="34" charset="0"/>
                <a:cs typeface="Calibri" panose="020F0502020204030204" pitchFamily="34" charset="0"/>
              </a:rPr>
              <a:t> </a:t>
            </a:r>
            <a:r>
              <a:rPr lang="en-IE" sz="1200" b="1" dirty="0" err="1">
                <a:latin typeface="Calibri" panose="020F0502020204030204" pitchFamily="34" charset="0"/>
                <a:ea typeface="Calibri" panose="020F0502020204030204" pitchFamily="34" charset="0"/>
                <a:cs typeface="Calibri" panose="020F0502020204030204" pitchFamily="34" charset="0"/>
              </a:rPr>
              <a:t>indicados</a:t>
            </a:r>
            <a:r>
              <a:rPr lang="en-IE" sz="1200" b="1" dirty="0">
                <a:latin typeface="Calibri" panose="020F0502020204030204" pitchFamily="34" charset="0"/>
                <a:ea typeface="Calibri" panose="020F0502020204030204" pitchFamily="34" charset="0"/>
                <a:cs typeface="Calibri" panose="020F0502020204030204" pitchFamily="34" charset="0"/>
              </a:rPr>
              <a:t> e </a:t>
            </a:r>
            <a:r>
              <a:rPr lang="en-IE" sz="1200" b="1" dirty="0" err="1">
                <a:latin typeface="Calibri" panose="020F0502020204030204" pitchFamily="34" charset="0"/>
                <a:ea typeface="Calibri" panose="020F0502020204030204" pitchFamily="34" charset="0"/>
                <a:cs typeface="Calibri" panose="020F0502020204030204" pitchFamily="34" charset="0"/>
              </a:rPr>
              <a:t>depois</a:t>
            </a:r>
            <a:r>
              <a:rPr lang="en-IE" sz="1200" b="1" dirty="0">
                <a:latin typeface="Calibri" panose="020F0502020204030204" pitchFamily="34" charset="0"/>
                <a:ea typeface="Calibri" panose="020F0502020204030204" pitchFamily="34" charset="0"/>
                <a:cs typeface="Calibri" panose="020F0502020204030204" pitchFamily="34" charset="0"/>
              </a:rPr>
              <a:t> </a:t>
            </a:r>
            <a:r>
              <a:rPr lang="en-IE" sz="1200" b="1" dirty="0" err="1">
                <a:latin typeface="Calibri" panose="020F0502020204030204" pitchFamily="34" charset="0"/>
                <a:ea typeface="Calibri" panose="020F0502020204030204" pitchFamily="34" charset="0"/>
                <a:cs typeface="Calibri" panose="020F0502020204030204" pitchFamily="34" charset="0"/>
              </a:rPr>
              <a:t>discutirem</a:t>
            </a:r>
            <a:r>
              <a:rPr lang="en-IE" sz="1200" b="1" dirty="0">
                <a:latin typeface="Calibri" panose="020F0502020204030204" pitchFamily="34" charset="0"/>
                <a:ea typeface="Calibri" panose="020F0502020204030204" pitchFamily="34" charset="0"/>
                <a:cs typeface="Calibri" panose="020F0502020204030204" pitchFamily="34" charset="0"/>
              </a:rPr>
              <a:t> o </a:t>
            </a:r>
            <a:r>
              <a:rPr lang="en-IE" sz="1200" b="1" dirty="0" err="1">
                <a:latin typeface="Calibri" panose="020F0502020204030204" pitchFamily="34" charset="0"/>
                <a:ea typeface="Calibri" panose="020F0502020204030204" pitchFamily="34" charset="0"/>
                <a:cs typeface="Calibri" panose="020F0502020204030204" pitchFamily="34" charset="0"/>
              </a:rPr>
              <a:t>tema</a:t>
            </a:r>
            <a:r>
              <a:rPr lang="en-IE" sz="1200" b="1" dirty="0">
                <a:latin typeface="Calibri" panose="020F0502020204030204" pitchFamily="34" charset="0"/>
                <a:ea typeface="Calibri" panose="020F0502020204030204" pitchFamily="34" charset="0"/>
                <a:cs typeface="Calibri" panose="020F0502020204030204" pitchFamily="34" charset="0"/>
              </a:rPr>
              <a:t> da </a:t>
            </a:r>
            <a:r>
              <a:rPr lang="en-IE" sz="1200" b="1" dirty="0" err="1">
                <a:latin typeface="Calibri" panose="020F0502020204030204" pitchFamily="34" charset="0"/>
                <a:ea typeface="Calibri" panose="020F0502020204030204" pitchFamily="34" charset="0"/>
                <a:cs typeface="Calibri" panose="020F0502020204030204" pitchFamily="34" charset="0"/>
              </a:rPr>
              <a:t>Sustentabilidade</a:t>
            </a:r>
            <a:r>
              <a:rPr lang="en-IE" sz="1200" b="1" dirty="0">
                <a:latin typeface="Calibri" panose="020F0502020204030204" pitchFamily="34" charset="0"/>
                <a:ea typeface="Calibri" panose="020F0502020204030204" pitchFamily="34" charset="0"/>
                <a:cs typeface="Calibri" panose="020F0502020204030204" pitchFamily="34" charset="0"/>
              </a:rPr>
              <a:t>. </a:t>
            </a:r>
            <a:r>
              <a:rPr lang="en-IE" sz="1200" b="1"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EC AV PORTAL (europa.eu)</a:t>
            </a:r>
            <a:r>
              <a:rPr lang="en-IE" sz="1200" b="1" dirty="0">
                <a:latin typeface="Calibri" panose="020F0502020204030204" pitchFamily="34" charset="0"/>
                <a:ea typeface="Calibri" panose="020F0502020204030204" pitchFamily="34" charset="0"/>
                <a:cs typeface="Calibri" panose="020F0502020204030204" pitchFamily="34" charset="0"/>
              </a:rPr>
              <a:t> </a:t>
            </a:r>
          </a:p>
        </p:txBody>
      </p:sp>
      <p:pic>
        <p:nvPicPr>
          <p:cNvPr id="24578" name="Picture 2">
            <a:extLst>
              <a:ext uri="{FF2B5EF4-FFF2-40B4-BE49-F238E27FC236}">
                <a16:creationId xmlns:a16="http://schemas.microsoft.com/office/drawing/2014/main" id="{D8CD31C9-0A4D-E60A-BF0F-C1D83D20C0FD}"/>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407292" y="8174890"/>
            <a:ext cx="2745090" cy="10941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ED25891B-CC35-7537-1087-95E59DB2B6F3}"/>
              </a:ext>
            </a:extLst>
          </p:cNvPr>
          <p:cNvPicPr>
            <a:picLocks noChangeAspect="1"/>
          </p:cNvPicPr>
          <p:nvPr/>
        </p:nvPicPr>
        <p:blipFill>
          <a:blip r:embed="rId6"/>
          <a:stretch>
            <a:fillRect/>
          </a:stretch>
        </p:blipFill>
        <p:spPr>
          <a:xfrm>
            <a:off x="116802" y="8658450"/>
            <a:ext cx="493080" cy="474817"/>
          </a:xfrm>
          <a:prstGeom prst="rect">
            <a:avLst/>
          </a:prstGeom>
          <a:noFill/>
        </p:spPr>
      </p:pic>
    </p:spTree>
    <p:extLst>
      <p:ext uri="{BB962C8B-B14F-4D97-AF65-F5344CB8AC3E}">
        <p14:creationId xmlns:p14="http://schemas.microsoft.com/office/powerpoint/2010/main" val="3675595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684481" y="199634"/>
            <a:ext cx="5655136"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dirty="0"/>
              <a:t>B</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a:t>
            </a:r>
            <a:r>
              <a:rPr lang="en-IE" sz="3600" dirty="0" err="1"/>
              <a:t>Recursos</a:t>
            </a:r>
            <a:r>
              <a:rPr lang="en-IE" sz="3600" dirty="0"/>
              <a:t> </a:t>
            </a:r>
            <a:r>
              <a:rPr lang="en-IE" sz="3600" dirty="0" err="1"/>
              <a:t>Alimentares</a:t>
            </a:r>
            <a:r>
              <a:rPr lang="en-IE" sz="3600" dirty="0"/>
              <a:t> </a:t>
            </a:r>
            <a:r>
              <a:rPr lang="en-IE" sz="3600" dirty="0" err="1"/>
              <a:t>Naturais</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20" y="2595220"/>
            <a:ext cx="6143488" cy="6820641"/>
          </a:xfrm>
        </p:spPr>
        <p:txBody>
          <a:bodyPr lIns="91440" tIns="45720" rIns="91440" bIns="45720" numCol="1" spcCol="288000" anchor="t">
            <a:noAutofit/>
          </a:bodyPr>
          <a:lstStyle/>
          <a:p>
            <a:pPr rtl="0" fontAlgn="base"/>
            <a:r>
              <a:rPr lang="en-GB" sz="1400" b="1" i="0" dirty="0">
                <a:solidFill>
                  <a:srgbClr val="000000"/>
                </a:solidFill>
                <a:effectLst/>
                <a:latin typeface="Calibri"/>
                <a:ea typeface="Calibri" panose="020F0502020204030204" pitchFamily="34" charset="0"/>
                <a:cs typeface="Calibri"/>
              </a:rPr>
              <a:t>A </a:t>
            </a:r>
            <a:r>
              <a:rPr lang="en-GB" sz="1400" b="1" i="0" dirty="0" err="1">
                <a:solidFill>
                  <a:srgbClr val="000000"/>
                </a:solidFill>
                <a:effectLst/>
                <a:latin typeface="Calibri"/>
                <a:ea typeface="Calibri" panose="020F0502020204030204" pitchFamily="34" charset="0"/>
                <a:cs typeface="Calibri"/>
              </a:rPr>
              <a:t>agricultura</a:t>
            </a:r>
            <a:r>
              <a:rPr lang="en-GB" sz="1400" b="1" i="0" dirty="0">
                <a:solidFill>
                  <a:srgbClr val="000000"/>
                </a:solidFill>
                <a:effectLst/>
                <a:latin typeface="Calibri"/>
                <a:ea typeface="Calibri" panose="020F0502020204030204" pitchFamily="34" charset="0"/>
                <a:cs typeface="Calibri"/>
              </a:rPr>
              <a:t> </a:t>
            </a:r>
            <a:r>
              <a:rPr lang="en-GB" sz="1400" b="1" i="0" dirty="0" err="1">
                <a:solidFill>
                  <a:srgbClr val="000000"/>
                </a:solidFill>
                <a:effectLst/>
                <a:latin typeface="Calibri"/>
                <a:ea typeface="Calibri" panose="020F0502020204030204" pitchFamily="34" charset="0"/>
                <a:cs typeface="Calibri"/>
              </a:rPr>
              <a:t>pode</a:t>
            </a:r>
            <a:r>
              <a:rPr lang="en-GB" sz="1400" b="1" i="0" dirty="0">
                <a:solidFill>
                  <a:srgbClr val="000000"/>
                </a:solidFill>
                <a:effectLst/>
                <a:latin typeface="Calibri"/>
                <a:ea typeface="Calibri" panose="020F0502020204030204" pitchFamily="34" charset="0"/>
                <a:cs typeface="Calibri"/>
              </a:rPr>
              <a:t> </a:t>
            </a:r>
            <a:r>
              <a:rPr lang="en-GB" sz="1400" b="1" i="0" dirty="0" err="1">
                <a:solidFill>
                  <a:srgbClr val="000000"/>
                </a:solidFill>
                <a:effectLst/>
                <a:latin typeface="Calibri"/>
                <a:ea typeface="Calibri" panose="020F0502020204030204" pitchFamily="34" charset="0"/>
                <a:cs typeface="Calibri"/>
              </a:rPr>
              <a:t>provocar</a:t>
            </a:r>
            <a:r>
              <a:rPr lang="en-GB" sz="1400" b="1" i="0" dirty="0">
                <a:solidFill>
                  <a:srgbClr val="000000"/>
                </a:solidFill>
                <a:effectLst/>
                <a:latin typeface="Calibri"/>
                <a:ea typeface="Calibri" panose="020F0502020204030204" pitchFamily="34" charset="0"/>
                <a:cs typeface="Calibri"/>
              </a:rPr>
              <a:t> </a:t>
            </a:r>
            <a:r>
              <a:rPr lang="en-GB" sz="1400" b="1" i="0" dirty="0" err="1">
                <a:solidFill>
                  <a:srgbClr val="000000"/>
                </a:solidFill>
                <a:effectLst/>
                <a:latin typeface="Calibri"/>
                <a:ea typeface="Calibri" panose="020F0502020204030204" pitchFamily="34" charset="0"/>
                <a:cs typeface="Calibri"/>
              </a:rPr>
              <a:t>danos</a:t>
            </a:r>
            <a:r>
              <a:rPr lang="en-GB" sz="1400" b="1" i="0" dirty="0">
                <a:solidFill>
                  <a:srgbClr val="000000"/>
                </a:solidFill>
                <a:effectLst/>
                <a:latin typeface="Calibri"/>
                <a:ea typeface="Calibri" panose="020F0502020204030204" pitchFamily="34" charset="0"/>
                <a:cs typeface="Calibri"/>
              </a:rPr>
              <a:t> </a:t>
            </a:r>
            <a:r>
              <a:rPr lang="en-GB" sz="1400" b="1" i="0" dirty="0" err="1">
                <a:solidFill>
                  <a:srgbClr val="000000"/>
                </a:solidFill>
                <a:effectLst/>
                <a:latin typeface="Calibri"/>
                <a:ea typeface="Calibri" panose="020F0502020204030204" pitchFamily="34" charset="0"/>
                <a:cs typeface="Calibri"/>
              </a:rPr>
              <a:t>nos</a:t>
            </a:r>
            <a:r>
              <a:rPr lang="en-GB" sz="1400" b="1" i="0" dirty="0">
                <a:solidFill>
                  <a:srgbClr val="000000"/>
                </a:solidFill>
                <a:effectLst/>
                <a:latin typeface="Calibri"/>
                <a:ea typeface="Calibri" panose="020F0502020204030204" pitchFamily="34" charset="0"/>
                <a:cs typeface="Calibri"/>
              </a:rPr>
              <a:t> </a:t>
            </a:r>
            <a:r>
              <a:rPr lang="en-GB" sz="1400" b="1" i="0" dirty="0" err="1">
                <a:solidFill>
                  <a:srgbClr val="000000"/>
                </a:solidFill>
                <a:effectLst/>
                <a:latin typeface="Calibri"/>
                <a:ea typeface="Calibri" panose="020F0502020204030204" pitchFamily="34" charset="0"/>
                <a:cs typeface="Calibri"/>
              </a:rPr>
              <a:t>ecossistemas</a:t>
            </a:r>
            <a:r>
              <a:rPr lang="en-GB" sz="1400" b="1" i="0" dirty="0">
                <a:solidFill>
                  <a:srgbClr val="000000"/>
                </a:solidFill>
                <a:effectLst/>
                <a:latin typeface="Calibri"/>
                <a:ea typeface="Calibri" panose="020F0502020204030204" pitchFamily="34" charset="0"/>
                <a:cs typeface="Calibri"/>
              </a:rPr>
              <a:t> se </a:t>
            </a:r>
            <a:r>
              <a:rPr lang="en-GB" sz="1400" b="1" i="0" dirty="0" err="1">
                <a:solidFill>
                  <a:srgbClr val="000000"/>
                </a:solidFill>
                <a:effectLst/>
                <a:latin typeface="Calibri"/>
                <a:ea typeface="Calibri" panose="020F0502020204030204" pitchFamily="34" charset="0"/>
                <a:cs typeface="Calibri"/>
              </a:rPr>
              <a:t>não</a:t>
            </a:r>
            <a:r>
              <a:rPr lang="en-GB" sz="1400" b="1" i="0" dirty="0">
                <a:solidFill>
                  <a:srgbClr val="000000"/>
                </a:solidFill>
                <a:effectLst/>
                <a:latin typeface="Calibri"/>
                <a:ea typeface="Calibri" panose="020F0502020204030204" pitchFamily="34" charset="0"/>
                <a:cs typeface="Calibri"/>
              </a:rPr>
              <a:t> for </a:t>
            </a:r>
            <a:r>
              <a:rPr lang="en-GB" sz="1400" b="1" i="0" dirty="0" err="1">
                <a:solidFill>
                  <a:srgbClr val="000000"/>
                </a:solidFill>
                <a:effectLst/>
                <a:latin typeface="Calibri"/>
                <a:ea typeface="Calibri" panose="020F0502020204030204" pitchFamily="34" charset="0"/>
                <a:cs typeface="Calibri"/>
              </a:rPr>
              <a:t>praticada</a:t>
            </a:r>
            <a:r>
              <a:rPr lang="en-GB" sz="1400" b="1" i="0" dirty="0">
                <a:solidFill>
                  <a:srgbClr val="000000"/>
                </a:solidFill>
                <a:effectLst/>
                <a:latin typeface="Calibri"/>
                <a:ea typeface="Calibri" panose="020F0502020204030204" pitchFamily="34" charset="0"/>
                <a:cs typeface="Calibri"/>
              </a:rPr>
              <a:t> de forma </a:t>
            </a:r>
            <a:r>
              <a:rPr lang="en-GB" sz="1400" b="1" i="0" dirty="0" err="1">
                <a:solidFill>
                  <a:srgbClr val="000000"/>
                </a:solidFill>
                <a:effectLst/>
                <a:latin typeface="Calibri"/>
                <a:ea typeface="Calibri" panose="020F0502020204030204" pitchFamily="34" charset="0"/>
                <a:cs typeface="Calibri"/>
              </a:rPr>
              <a:t>sustentável</a:t>
            </a:r>
            <a:r>
              <a:rPr lang="en-GB" sz="1400" b="1" i="0" dirty="0">
                <a:solidFill>
                  <a:srgbClr val="000000"/>
                </a:solidFill>
                <a:effectLst/>
                <a:latin typeface="Calibri"/>
                <a:ea typeface="Calibri" panose="020F0502020204030204" pitchFamily="34" charset="0"/>
                <a:cs typeface="Calibri"/>
              </a:rPr>
              <a:t>.</a:t>
            </a:r>
          </a:p>
          <a:p>
            <a:pPr rtl="0" fontAlgn="base"/>
            <a:r>
              <a:rPr lang="en-GB" sz="1400" b="1" i="0" dirty="0">
                <a:solidFill>
                  <a:srgbClr val="000000"/>
                </a:solidFill>
                <a:effectLst/>
                <a:latin typeface="Calibri"/>
                <a:ea typeface="Calibri" panose="020F0502020204030204" pitchFamily="34" charset="0"/>
                <a:cs typeface="Calibri"/>
              </a:rPr>
              <a:t> </a:t>
            </a:r>
          </a:p>
          <a:p>
            <a:pPr algn="just" rtl="0" fontAlgn="base"/>
            <a:r>
              <a:rPr lang="en-GB" sz="1200" b="0" i="0" dirty="0">
                <a:solidFill>
                  <a:srgbClr val="000000"/>
                </a:solidFill>
                <a:effectLst/>
                <a:latin typeface="Calibri"/>
                <a:ea typeface="Calibri" panose="020F0502020204030204" pitchFamily="34" charset="0"/>
                <a:cs typeface="Calibri"/>
              </a:rPr>
              <a:t>Para </a:t>
            </a:r>
            <a:r>
              <a:rPr lang="en-GB" sz="1200" b="0" i="0" dirty="0" err="1">
                <a:solidFill>
                  <a:srgbClr val="000000"/>
                </a:solidFill>
                <a:effectLst/>
                <a:latin typeface="Calibri"/>
                <a:ea typeface="Calibri" panose="020F0502020204030204" pitchFamily="34" charset="0"/>
                <a:cs typeface="Calibri"/>
              </a:rPr>
              <a:t>obter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mais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informações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sobre</a:t>
            </a:r>
            <a:r>
              <a:rPr lang="en-GB" sz="1200" b="0" i="0" dirty="0">
                <a:solidFill>
                  <a:srgbClr val="000000"/>
                </a:solidFill>
                <a:effectLst/>
                <a:latin typeface="Calibri"/>
                <a:ea typeface="Calibri" panose="020F0502020204030204" pitchFamily="34" charset="0"/>
                <a:cs typeface="Calibri"/>
              </a:rPr>
              <a:t> a </a:t>
            </a:r>
            <a:r>
              <a:rPr lang="en-GB" sz="1200" b="0" i="0" dirty="0" err="1">
                <a:solidFill>
                  <a:srgbClr val="000000"/>
                </a:solidFill>
                <a:effectLst/>
                <a:latin typeface="Calibri"/>
                <a:ea typeface="Calibri" panose="020F0502020204030204" pitchFamily="34" charset="0"/>
                <a:cs typeface="Calibri"/>
              </a:rPr>
              <a:t>estratégia</a:t>
            </a:r>
            <a:r>
              <a:rPr lang="en-GB" sz="1200" b="0" i="0" dirty="0">
                <a:solidFill>
                  <a:srgbClr val="000000"/>
                </a:solidFill>
                <a:effectLst/>
                <a:latin typeface="Calibri"/>
                <a:ea typeface="Calibri" panose="020F0502020204030204" pitchFamily="34" charset="0"/>
                <a:cs typeface="Calibri"/>
              </a:rPr>
              <a:t> do ‘Prado ao Prato', clique </a:t>
            </a:r>
            <a:r>
              <a:rPr lang="en-GB" sz="1200" b="1" i="0" dirty="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here</a:t>
            </a:r>
            <a:endParaRPr lang="en-GB" sz="1200" b="1" i="0" dirty="0">
              <a:solidFill>
                <a:srgbClr val="F79037"/>
              </a:solidFill>
              <a:effectLst/>
              <a:latin typeface="Calibri"/>
              <a:ea typeface="Calibri" panose="020F0502020204030204" pitchFamily="34" charset="0"/>
              <a:cs typeface="Calibri"/>
            </a:endParaRPr>
          </a:p>
          <a:p>
            <a:pPr rtl="0" fontAlgn="base"/>
            <a:endParaRPr lang="en-GB" sz="1200" b="0" i="0" dirty="0">
              <a:solidFill>
                <a:srgbClr val="000000"/>
              </a:solidFill>
              <a:effectLst/>
              <a:ea typeface="Calibri" panose="020F0502020204030204" pitchFamily="34" charset="0"/>
            </a:endParaRPr>
          </a:p>
          <a:p>
            <a:pPr rtl="0" fontAlgn="base"/>
            <a:r>
              <a:rPr lang="en-GB" sz="1200" b="0" i="0" dirty="0" err="1">
                <a:solidFill>
                  <a:srgbClr val="000000"/>
                </a:solidFill>
                <a:effectLst/>
                <a:latin typeface="Calibri"/>
                <a:ea typeface="Calibri" panose="020F0502020204030204" pitchFamily="34" charset="0"/>
                <a:cs typeface="Calibri"/>
              </a:rPr>
              <a:t>Em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linha</a:t>
            </a:r>
            <a:r>
              <a:rPr lang="en-GB" sz="1200" b="0" i="0" dirty="0">
                <a:solidFill>
                  <a:srgbClr val="000000"/>
                </a:solidFill>
                <a:effectLst/>
                <a:latin typeface="Calibri"/>
                <a:ea typeface="Calibri" panose="020F0502020204030204" pitchFamily="34" charset="0"/>
                <a:cs typeface="Calibri"/>
              </a:rPr>
              <a:t> com a </a:t>
            </a:r>
            <a:r>
              <a:rPr lang="en-GB" sz="1200" b="0" i="0" dirty="0" err="1">
                <a:solidFill>
                  <a:srgbClr val="000000"/>
                </a:solidFill>
                <a:effectLst/>
                <a:latin typeface="Calibri"/>
                <a:ea typeface="Calibri" panose="020F0502020204030204" pitchFamily="34" charset="0"/>
                <a:cs typeface="Calibri"/>
              </a:rPr>
              <a:t>estratégia</a:t>
            </a:r>
            <a:r>
              <a:rPr lang="en-GB" sz="1200" b="0" i="0" dirty="0">
                <a:solidFill>
                  <a:srgbClr val="000000"/>
                </a:solidFill>
                <a:effectLst/>
                <a:latin typeface="Calibri"/>
                <a:ea typeface="Calibri" panose="020F0502020204030204" pitchFamily="34" charset="0"/>
                <a:cs typeface="Calibri"/>
              </a:rPr>
              <a:t> do ‘Prado ao Prato’ </a:t>
            </a:r>
            <a:r>
              <a:rPr lang="en-GB" sz="1200" dirty="0">
                <a:latin typeface="Calibri"/>
                <a:ea typeface="Calibri" panose="020F0502020204030204" pitchFamily="34" charset="0"/>
                <a:cs typeface="Calibri"/>
              </a:rPr>
              <a:t>(</a:t>
            </a:r>
            <a:r>
              <a:rPr lang="en-GB" sz="1200" dirty="0" err="1">
                <a:latin typeface="Calibri"/>
                <a:ea typeface="Calibri" panose="020F0502020204030204" pitchFamily="34" charset="0"/>
                <a:cs typeface="Calibri"/>
              </a:rPr>
              <a:t>União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Europeia</a:t>
            </a:r>
            <a:r>
              <a:rPr lang="en-GB" sz="1200" dirty="0">
                <a:latin typeface="Calibri"/>
                <a:ea typeface="Calibri" panose="020F0502020204030204" pitchFamily="34" charset="0"/>
                <a:cs typeface="Calibri"/>
              </a:rPr>
              <a:t> [UE], 2020), </a:t>
            </a:r>
            <a:r>
              <a:rPr lang="en-GB" sz="1200" b="0" i="0" dirty="0">
                <a:solidFill>
                  <a:srgbClr val="000000"/>
                </a:solidFill>
                <a:effectLst/>
                <a:latin typeface="Calibri"/>
                <a:ea typeface="Calibri" panose="020F0502020204030204" pitchFamily="34" charset="0"/>
                <a:cs typeface="Calibri"/>
              </a:rPr>
              <a:t>a UE </a:t>
            </a:r>
            <a:r>
              <a:rPr lang="en-GB" sz="1200" b="0" i="0" dirty="0" err="1">
                <a:solidFill>
                  <a:srgbClr val="000000"/>
                </a:solidFill>
                <a:effectLst/>
                <a:latin typeface="Calibri"/>
                <a:ea typeface="Calibri" panose="020F0502020204030204" pitchFamily="34" charset="0"/>
                <a:cs typeface="Calibri"/>
              </a:rPr>
              <a:t>propôs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ações</a:t>
            </a:r>
            <a:r>
              <a:rPr lang="en-GB" sz="1200" b="0" i="0" dirty="0">
                <a:solidFill>
                  <a:srgbClr val="000000"/>
                </a:solidFill>
                <a:effectLst/>
                <a:latin typeface="Calibri"/>
                <a:ea typeface="Calibri" panose="020F0502020204030204" pitchFamily="34" charset="0"/>
                <a:cs typeface="Calibri"/>
              </a:rPr>
              <a:t> para </a:t>
            </a:r>
            <a:r>
              <a:rPr lang="en-GB" sz="1200" b="0" i="0" dirty="0" err="1">
                <a:solidFill>
                  <a:srgbClr val="000000"/>
                </a:solidFill>
                <a:effectLst/>
                <a:latin typeface="Calibri"/>
                <a:ea typeface="Calibri" panose="020F0502020204030204" pitchFamily="34" charset="0"/>
                <a:cs typeface="Calibri"/>
              </a:rPr>
              <a:t>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setores</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produção</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alimentos</a:t>
            </a:r>
            <a:r>
              <a:rPr lang="en-GB" sz="1200" b="0" i="0" dirty="0">
                <a:solidFill>
                  <a:srgbClr val="000000"/>
                </a:solidFill>
                <a:effectLst/>
                <a:latin typeface="Calibri"/>
                <a:ea typeface="Calibri" panose="020F0502020204030204" pitchFamily="34" charset="0"/>
                <a:cs typeface="Calibri"/>
              </a:rPr>
              <a:t> que </a:t>
            </a:r>
            <a:r>
              <a:rPr lang="en-GB" sz="1200" b="0" i="0" dirty="0" err="1">
                <a:solidFill>
                  <a:srgbClr val="000000"/>
                </a:solidFill>
                <a:effectLst/>
                <a:latin typeface="Calibri"/>
                <a:ea typeface="Calibri" panose="020F0502020204030204" pitchFamily="34" charset="0"/>
                <a:cs typeface="Calibri"/>
              </a:rPr>
              <a:t>incluem</a:t>
            </a:r>
            <a:r>
              <a:rPr lang="en-GB" sz="1200" b="0" i="0" dirty="0">
                <a:solidFill>
                  <a:srgbClr val="000000"/>
                </a:solidFill>
                <a:effectLst/>
                <a:latin typeface="Calibri"/>
                <a:ea typeface="Calibri" panose="020F0502020204030204" pitchFamily="34" charset="0"/>
                <a:cs typeface="Calibri"/>
              </a:rPr>
              <a:t> as </a:t>
            </a:r>
            <a:r>
              <a:rPr lang="en-GB" sz="1200" b="0" i="0" dirty="0" err="1">
                <a:solidFill>
                  <a:srgbClr val="000000"/>
                </a:solidFill>
                <a:effectLst/>
                <a:latin typeface="Calibri"/>
                <a:ea typeface="Calibri" panose="020F0502020204030204" pitchFamily="34" charset="0"/>
                <a:cs typeface="Calibri"/>
              </a:rPr>
              <a:t>seguintes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metas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quantificáveis</a:t>
            </a:r>
            <a:r>
              <a:rPr lang="en-GB" sz="1200" b="0" i="0" dirty="0">
                <a:solidFill>
                  <a:srgbClr val="000000"/>
                </a:solidFill>
                <a:effectLst/>
                <a:latin typeface="Calibri"/>
                <a:ea typeface="Calibri" panose="020F0502020204030204" pitchFamily="34" charset="0"/>
                <a:cs typeface="Calibri"/>
              </a:rPr>
              <a:t> ​​para 2030:</a:t>
            </a:r>
          </a:p>
          <a:p>
            <a:pPr rtl="0" fontAlgn="base"/>
            <a:endParaRPr lang="en-GB" sz="1200" b="0" i="0" dirty="0">
              <a:solidFill>
                <a:srgbClr val="000000"/>
              </a:solidFill>
              <a:effectLst/>
              <a:ea typeface="Calibri" panose="020F0502020204030204" pitchFamily="34" charset="0"/>
            </a:endParaRPr>
          </a:p>
          <a:p>
            <a:pPr marL="228600" indent="-228600" rtl="0" fontAlgn="base">
              <a:buFont typeface="+mj-lt"/>
              <a:buAutoNum type="arabicPeriod"/>
            </a:pPr>
            <a:r>
              <a:rPr lang="en-GB" sz="1200" b="0" i="1" dirty="0" err="1">
                <a:solidFill>
                  <a:srgbClr val="000000"/>
                </a:solidFill>
                <a:effectLst/>
                <a:latin typeface="Calibri"/>
                <a:ea typeface="Calibri" panose="020F0502020204030204" pitchFamily="34" charset="0"/>
                <a:cs typeface="Calibri"/>
              </a:rPr>
              <a:t>Redução</a:t>
            </a:r>
            <a:r>
              <a:rPr lang="en-GB" sz="1200" b="0" i="1" dirty="0">
                <a:solidFill>
                  <a:srgbClr val="000000"/>
                </a:solidFill>
                <a:effectLst/>
                <a:latin typeface="Calibri"/>
                <a:ea typeface="Calibri" panose="020F0502020204030204" pitchFamily="34" charset="0"/>
                <a:cs typeface="Calibri"/>
              </a:rPr>
              <a:t> de 50% no </a:t>
            </a:r>
            <a:r>
              <a:rPr lang="en-GB" sz="1200" b="0" i="1" dirty="0" err="1">
                <a:solidFill>
                  <a:srgbClr val="000000"/>
                </a:solidFill>
                <a:effectLst/>
                <a:latin typeface="Calibri"/>
                <a:ea typeface="Calibri" panose="020F0502020204030204" pitchFamily="34" charset="0"/>
                <a:cs typeface="Calibri"/>
              </a:rPr>
              <a:t>uso</a:t>
            </a:r>
            <a:r>
              <a:rPr lang="en-GB" sz="1200" b="0" i="1" dirty="0">
                <a:solidFill>
                  <a:srgbClr val="000000"/>
                </a:solidFill>
                <a:effectLst/>
                <a:latin typeface="Calibri"/>
                <a:ea typeface="Calibri" panose="020F0502020204030204" pitchFamily="34" charset="0"/>
                <a:cs typeface="Calibri"/>
              </a:rPr>
              <a:t> e </a:t>
            </a:r>
            <a:r>
              <a:rPr lang="en-GB" sz="1200" b="0" i="1" dirty="0" err="1">
                <a:solidFill>
                  <a:srgbClr val="000000"/>
                </a:solidFill>
                <a:effectLst/>
                <a:latin typeface="Calibri"/>
                <a:ea typeface="Calibri" panose="020F0502020204030204" pitchFamily="34" charset="0"/>
                <a:cs typeface="Calibri"/>
              </a:rPr>
              <a:t>risco</a:t>
            </a:r>
            <a:r>
              <a:rPr lang="en-GB" sz="1200" b="0" i="1" dirty="0">
                <a:solidFill>
                  <a:srgbClr val="000000"/>
                </a:solidFill>
                <a:effectLst/>
                <a:latin typeface="Calibri"/>
                <a:ea typeface="Calibri" panose="020F0502020204030204" pitchFamily="34" charset="0"/>
                <a:cs typeface="Calibri"/>
              </a:rPr>
              <a:t> de </a:t>
            </a:r>
            <a:r>
              <a:rPr lang="en-GB" sz="1200" b="0" i="1" dirty="0" err="1">
                <a:solidFill>
                  <a:srgbClr val="000000"/>
                </a:solidFill>
                <a:effectLst/>
                <a:latin typeface="Calibri"/>
                <a:ea typeface="Calibri" panose="020F0502020204030204" pitchFamily="34" charset="0"/>
                <a:cs typeface="Calibri"/>
              </a:rPr>
              <a:t>pesticidas</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químicos</a:t>
            </a:r>
            <a:r>
              <a:rPr lang="en-GB" sz="1200" b="0" i="1" dirty="0">
                <a:solidFill>
                  <a:srgbClr val="000000"/>
                </a:solidFill>
                <a:effectLst/>
                <a:latin typeface="Calibri"/>
                <a:ea typeface="Calibri" panose="020F0502020204030204" pitchFamily="34" charset="0"/>
                <a:cs typeface="Calibri"/>
              </a:rPr>
              <a:t> e no </a:t>
            </a:r>
            <a:r>
              <a:rPr lang="en-GB" sz="1200" b="0" i="1" dirty="0" err="1">
                <a:solidFill>
                  <a:srgbClr val="000000"/>
                </a:solidFill>
                <a:effectLst/>
                <a:latin typeface="Calibri"/>
                <a:ea typeface="Calibri" panose="020F0502020204030204" pitchFamily="34" charset="0"/>
                <a:cs typeface="Calibri"/>
              </a:rPr>
              <a:t>uso</a:t>
            </a:r>
            <a:r>
              <a:rPr lang="en-GB" sz="1200" b="0" i="1" dirty="0">
                <a:solidFill>
                  <a:srgbClr val="000000"/>
                </a:solidFill>
                <a:effectLst/>
                <a:latin typeface="Calibri"/>
                <a:ea typeface="Calibri" panose="020F0502020204030204" pitchFamily="34" charset="0"/>
                <a:cs typeface="Calibri"/>
              </a:rPr>
              <a:t> de </a:t>
            </a:r>
            <a:r>
              <a:rPr lang="en-GB" sz="1200" b="0" i="1" dirty="0" err="1">
                <a:solidFill>
                  <a:srgbClr val="000000"/>
                </a:solidFill>
                <a:effectLst/>
                <a:latin typeface="Calibri"/>
                <a:ea typeface="Calibri" panose="020F0502020204030204" pitchFamily="34" charset="0"/>
                <a:cs typeface="Calibri"/>
              </a:rPr>
              <a:t>pesticidas</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mais</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perigosos</a:t>
            </a:r>
            <a:r>
              <a:rPr lang="en-GB" sz="1200" b="0" i="1" dirty="0">
                <a:solidFill>
                  <a:srgbClr val="000000"/>
                </a:solidFill>
                <a:effectLst/>
                <a:latin typeface="Calibri"/>
                <a:ea typeface="Calibri" panose="020F0502020204030204" pitchFamily="34" charset="0"/>
                <a:cs typeface="Calibri"/>
              </a:rPr>
              <a:t>;</a:t>
            </a:r>
          </a:p>
          <a:p>
            <a:pPr marL="228600" indent="-228600" rtl="0" fontAlgn="base">
              <a:buFont typeface="+mj-lt"/>
              <a:buAutoNum type="arabicPeriod"/>
            </a:pPr>
            <a:r>
              <a:rPr lang="en-GB" sz="1200" i="1" dirty="0" err="1">
                <a:latin typeface="Calibri"/>
                <a:ea typeface="Calibri" panose="020F0502020204030204" pitchFamily="34" charset="0"/>
                <a:cs typeface="Calibri"/>
              </a:rPr>
              <a:t>P</a:t>
            </a:r>
            <a:r>
              <a:rPr lang="en-GB" sz="1200" b="0" i="1" dirty="0" err="1">
                <a:solidFill>
                  <a:srgbClr val="000000"/>
                </a:solidFill>
                <a:effectLst/>
                <a:latin typeface="Calibri"/>
                <a:ea typeface="Calibri" panose="020F0502020204030204" pitchFamily="34" charset="0"/>
                <a:cs typeface="Calibri"/>
              </a:rPr>
              <a:t>elo</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menos</a:t>
            </a:r>
            <a:r>
              <a:rPr lang="en-GB" sz="1200" b="0" i="1" dirty="0">
                <a:solidFill>
                  <a:srgbClr val="000000"/>
                </a:solidFill>
                <a:effectLst/>
                <a:latin typeface="Calibri"/>
                <a:ea typeface="Calibri" panose="020F0502020204030204" pitchFamily="34" charset="0"/>
                <a:cs typeface="Calibri"/>
              </a:rPr>
              <a:t> 20% de </a:t>
            </a:r>
            <a:r>
              <a:rPr lang="en-GB" sz="1200" b="0" i="1" dirty="0" err="1">
                <a:solidFill>
                  <a:srgbClr val="000000"/>
                </a:solidFill>
                <a:effectLst/>
                <a:latin typeface="Calibri"/>
                <a:ea typeface="Calibri" panose="020F0502020204030204" pitchFamily="34" charset="0"/>
                <a:cs typeface="Calibri"/>
              </a:rPr>
              <a:t>redução</a:t>
            </a:r>
            <a:r>
              <a:rPr lang="en-GB" sz="1200" b="0" i="1" dirty="0">
                <a:solidFill>
                  <a:srgbClr val="000000"/>
                </a:solidFill>
                <a:effectLst/>
                <a:latin typeface="Calibri"/>
                <a:ea typeface="Calibri" panose="020F0502020204030204" pitchFamily="34" charset="0"/>
                <a:cs typeface="Calibri"/>
              </a:rPr>
              <a:t> no </a:t>
            </a:r>
            <a:r>
              <a:rPr lang="en-GB" sz="1200" b="0" i="1" dirty="0" err="1">
                <a:solidFill>
                  <a:srgbClr val="000000"/>
                </a:solidFill>
                <a:effectLst/>
                <a:latin typeface="Calibri"/>
                <a:ea typeface="Calibri" panose="020F0502020204030204" pitchFamily="34" charset="0"/>
                <a:cs typeface="Calibri"/>
              </a:rPr>
              <a:t>uso</a:t>
            </a:r>
            <a:r>
              <a:rPr lang="en-GB" sz="1200" b="0" i="1" dirty="0">
                <a:solidFill>
                  <a:srgbClr val="000000"/>
                </a:solidFill>
                <a:effectLst/>
                <a:latin typeface="Calibri"/>
                <a:ea typeface="Calibri" panose="020F0502020204030204" pitchFamily="34" charset="0"/>
                <a:cs typeface="Calibri"/>
              </a:rPr>
              <a:t> de </a:t>
            </a:r>
            <a:r>
              <a:rPr lang="en-GB" sz="1200" b="0" i="1" dirty="0" err="1">
                <a:solidFill>
                  <a:srgbClr val="000000"/>
                </a:solidFill>
                <a:effectLst/>
                <a:latin typeface="Calibri"/>
                <a:ea typeface="Calibri" panose="020F0502020204030204" pitchFamily="34" charset="0"/>
                <a:cs typeface="Calibri"/>
              </a:rPr>
              <a:t>fertilizantes</a:t>
            </a:r>
            <a:r>
              <a:rPr lang="en-GB" sz="1200" b="0" i="1" dirty="0">
                <a:solidFill>
                  <a:srgbClr val="000000"/>
                </a:solidFill>
                <a:effectLst/>
                <a:latin typeface="Calibri"/>
                <a:ea typeface="Calibri" panose="020F0502020204030204" pitchFamily="34" charset="0"/>
                <a:cs typeface="Calibri"/>
              </a:rPr>
              <a:t>;</a:t>
            </a:r>
          </a:p>
          <a:p>
            <a:pPr marL="228600" indent="-228600" rtl="0" fontAlgn="base">
              <a:buFont typeface="+mj-lt"/>
              <a:buAutoNum type="arabicPeriod"/>
            </a:pPr>
            <a:r>
              <a:rPr lang="en-GB" sz="1200" b="0" i="1" dirty="0">
                <a:solidFill>
                  <a:srgbClr val="000000"/>
                </a:solidFill>
                <a:effectLst/>
                <a:latin typeface="Calibri"/>
                <a:ea typeface="Calibri" panose="020F0502020204030204" pitchFamily="34" charset="0"/>
                <a:cs typeface="Calibri"/>
              </a:rPr>
              <a:t>Corte de 50% </a:t>
            </a:r>
            <a:r>
              <a:rPr lang="en-GB" sz="1200" b="0" i="1" dirty="0" err="1">
                <a:solidFill>
                  <a:srgbClr val="000000"/>
                </a:solidFill>
                <a:effectLst/>
                <a:latin typeface="Calibri"/>
                <a:ea typeface="Calibri" panose="020F0502020204030204" pitchFamily="34" charset="0"/>
                <a:cs typeface="Calibri"/>
              </a:rPr>
              <a:t>nas</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vendas</a:t>
            </a:r>
            <a:r>
              <a:rPr lang="en-GB" sz="1200" b="0" i="1" dirty="0">
                <a:solidFill>
                  <a:srgbClr val="000000"/>
                </a:solidFill>
                <a:effectLst/>
                <a:latin typeface="Calibri"/>
                <a:ea typeface="Calibri" panose="020F0502020204030204" pitchFamily="34" charset="0"/>
                <a:cs typeface="Calibri"/>
              </a:rPr>
              <a:t> da UE de </a:t>
            </a:r>
            <a:r>
              <a:rPr lang="en-GB" sz="1200" b="0" i="1" dirty="0" err="1">
                <a:solidFill>
                  <a:srgbClr val="000000"/>
                </a:solidFill>
                <a:effectLst/>
                <a:latin typeface="Calibri"/>
                <a:ea typeface="Calibri" panose="020F0502020204030204" pitchFamily="34" charset="0"/>
                <a:cs typeface="Calibri"/>
              </a:rPr>
              <a:t>antimicrobianos</a:t>
            </a:r>
            <a:r>
              <a:rPr lang="en-GB" sz="1200" b="0" i="1" dirty="0">
                <a:solidFill>
                  <a:srgbClr val="000000"/>
                </a:solidFill>
                <a:effectLst/>
                <a:latin typeface="Calibri"/>
                <a:ea typeface="Calibri" panose="020F0502020204030204" pitchFamily="34" charset="0"/>
                <a:cs typeface="Calibri"/>
              </a:rPr>
              <a:t> para </a:t>
            </a:r>
            <a:r>
              <a:rPr lang="en-GB" sz="1200" b="0" i="1" dirty="0" err="1">
                <a:solidFill>
                  <a:srgbClr val="000000"/>
                </a:solidFill>
                <a:effectLst/>
                <a:latin typeface="Calibri"/>
                <a:ea typeface="Calibri" panose="020F0502020204030204" pitchFamily="34" charset="0"/>
                <a:cs typeface="Calibri"/>
              </a:rPr>
              <a:t>animais</a:t>
            </a:r>
            <a:r>
              <a:rPr lang="en-GB" sz="1200" b="0" i="1" dirty="0">
                <a:solidFill>
                  <a:srgbClr val="000000"/>
                </a:solidFill>
                <a:effectLst/>
                <a:latin typeface="Calibri"/>
                <a:ea typeface="Calibri" panose="020F0502020204030204" pitchFamily="34" charset="0"/>
                <a:cs typeface="Calibri"/>
              </a:rPr>
              <a:t> de </a:t>
            </a:r>
            <a:r>
              <a:rPr lang="en-GB" sz="1200" b="0" i="1" dirty="0" err="1">
                <a:solidFill>
                  <a:srgbClr val="000000"/>
                </a:solidFill>
                <a:effectLst/>
                <a:latin typeface="Calibri"/>
                <a:ea typeface="Calibri" panose="020F0502020204030204" pitchFamily="34" charset="0"/>
                <a:cs typeface="Calibri"/>
              </a:rPr>
              <a:t>produção</a:t>
            </a:r>
            <a:r>
              <a:rPr lang="en-GB" sz="1200" b="0" i="1" dirty="0">
                <a:solidFill>
                  <a:srgbClr val="000000"/>
                </a:solidFill>
                <a:effectLst/>
                <a:latin typeface="Calibri"/>
                <a:ea typeface="Calibri" panose="020F0502020204030204" pitchFamily="34" charset="0"/>
                <a:cs typeface="Calibri"/>
              </a:rPr>
              <a:t> e </a:t>
            </a:r>
            <a:r>
              <a:rPr lang="en-GB" sz="1200" b="0" i="1" dirty="0" err="1">
                <a:solidFill>
                  <a:srgbClr val="000000"/>
                </a:solidFill>
                <a:effectLst/>
                <a:latin typeface="Calibri"/>
                <a:ea typeface="Calibri" panose="020F0502020204030204" pitchFamily="34" charset="0"/>
                <a:cs typeface="Calibri"/>
              </a:rPr>
              <a:t>aquicultura</a:t>
            </a:r>
            <a:r>
              <a:rPr lang="en-GB" sz="1200" b="0" i="1" dirty="0">
                <a:solidFill>
                  <a:srgbClr val="000000"/>
                </a:solidFill>
                <a:effectLst/>
                <a:latin typeface="Calibri"/>
                <a:ea typeface="Calibri" panose="020F0502020204030204" pitchFamily="34" charset="0"/>
                <a:cs typeface="Calibri"/>
              </a:rPr>
              <a:t>;</a:t>
            </a:r>
          </a:p>
          <a:p>
            <a:pPr marL="228600" indent="-228600" rtl="0" fontAlgn="base">
              <a:buFont typeface="+mj-lt"/>
              <a:buAutoNum type="arabicPeriod"/>
            </a:pPr>
            <a:r>
              <a:rPr lang="en-GB" sz="1200" i="1" dirty="0" err="1">
                <a:latin typeface="Calibri"/>
                <a:ea typeface="Calibri" panose="020F0502020204030204" pitchFamily="34" charset="0"/>
                <a:cs typeface="Calibri"/>
              </a:rPr>
              <a:t>P</a:t>
            </a:r>
            <a:r>
              <a:rPr lang="en-GB" sz="1200" b="0" i="1" dirty="0" err="1">
                <a:solidFill>
                  <a:srgbClr val="000000"/>
                </a:solidFill>
                <a:effectLst/>
                <a:latin typeface="Calibri"/>
                <a:ea typeface="Calibri" panose="020F0502020204030204" pitchFamily="34" charset="0"/>
                <a:cs typeface="Calibri"/>
              </a:rPr>
              <a:t>elo</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menos</a:t>
            </a:r>
            <a:r>
              <a:rPr lang="en-GB" sz="1200" b="0" i="1" dirty="0">
                <a:solidFill>
                  <a:srgbClr val="000000"/>
                </a:solidFill>
                <a:effectLst/>
                <a:latin typeface="Calibri"/>
                <a:ea typeface="Calibri" panose="020F0502020204030204" pitchFamily="34" charset="0"/>
                <a:cs typeface="Calibri"/>
              </a:rPr>
              <a:t> 25% da </a:t>
            </a:r>
            <a:r>
              <a:rPr lang="en-GB" sz="1200" b="0" i="1" dirty="0" err="1">
                <a:solidFill>
                  <a:srgbClr val="000000"/>
                </a:solidFill>
                <a:effectLst/>
                <a:latin typeface="Calibri"/>
                <a:ea typeface="Calibri" panose="020F0502020204030204" pitchFamily="34" charset="0"/>
                <a:cs typeface="Calibri"/>
              </a:rPr>
              <a:t>área</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deve</a:t>
            </a:r>
            <a:r>
              <a:rPr lang="en-GB" sz="1200" b="0" i="1" dirty="0">
                <a:solidFill>
                  <a:srgbClr val="000000"/>
                </a:solidFill>
                <a:effectLst/>
                <a:latin typeface="Calibri"/>
                <a:ea typeface="Calibri" panose="020F0502020204030204" pitchFamily="34" charset="0"/>
                <a:cs typeface="Calibri"/>
              </a:rPr>
              <a:t> ser </a:t>
            </a:r>
            <a:r>
              <a:rPr lang="en-GB" sz="1200" b="0" i="1" dirty="0" err="1">
                <a:solidFill>
                  <a:srgbClr val="000000"/>
                </a:solidFill>
                <a:effectLst/>
                <a:latin typeface="Calibri"/>
                <a:ea typeface="Calibri" panose="020F0502020204030204" pitchFamily="34" charset="0"/>
                <a:cs typeface="Calibri"/>
              </a:rPr>
              <a:t>cultivada</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em</a:t>
            </a:r>
            <a:r>
              <a:rPr lang="en-GB" sz="1200" b="0" i="1" dirty="0">
                <a:solidFill>
                  <a:srgbClr val="000000"/>
                </a:solidFill>
                <a:effectLst/>
                <a:latin typeface="Calibri"/>
                <a:ea typeface="Calibri" panose="020F0502020204030204" pitchFamily="34" charset="0"/>
                <a:cs typeface="Calibri"/>
              </a:rPr>
              <a:t> modo </a:t>
            </a:r>
            <a:r>
              <a:rPr lang="en-GB" sz="1200" b="0" i="1" dirty="0" err="1">
                <a:solidFill>
                  <a:srgbClr val="000000"/>
                </a:solidFill>
                <a:effectLst/>
                <a:latin typeface="Calibri"/>
                <a:ea typeface="Calibri" panose="020F0502020204030204" pitchFamily="34" charset="0"/>
                <a:cs typeface="Calibri"/>
              </a:rPr>
              <a:t>biológico</a:t>
            </a:r>
            <a:r>
              <a:rPr lang="en-GB" sz="1200" b="0" i="1" dirty="0">
                <a:solidFill>
                  <a:srgbClr val="000000"/>
                </a:solidFill>
                <a:effectLst/>
                <a:latin typeface="Calibri"/>
                <a:ea typeface="Calibri" panose="020F0502020204030204" pitchFamily="34" charset="0"/>
                <a:cs typeface="Calibri"/>
              </a:rPr>
              <a:t> e observer-se um </a:t>
            </a:r>
            <a:r>
              <a:rPr lang="en-GB" sz="1200" b="0" i="1" dirty="0" err="1">
                <a:solidFill>
                  <a:srgbClr val="000000"/>
                </a:solidFill>
                <a:effectLst/>
                <a:latin typeface="Calibri"/>
                <a:ea typeface="Calibri" panose="020F0502020204030204" pitchFamily="34" charset="0"/>
                <a:cs typeface="Calibri"/>
              </a:rPr>
              <a:t>aumento</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significativo</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na</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aquicultura</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biológica</a:t>
            </a:r>
            <a:r>
              <a:rPr lang="en-GB" sz="1200" b="0" i="1" dirty="0">
                <a:solidFill>
                  <a:srgbClr val="000000"/>
                </a:solidFill>
                <a:effectLst/>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p>
          <a:p>
            <a:pPr rtl="0" fontAlgn="base"/>
            <a:endParaRPr lang="en-GB" sz="1200" b="0" i="0" dirty="0">
              <a:solidFill>
                <a:srgbClr val="000000"/>
              </a:solidFill>
              <a:effectLst/>
              <a:ea typeface="Calibri" panose="020F0502020204030204" pitchFamily="34" charset="0"/>
            </a:endParaRPr>
          </a:p>
          <a:p>
            <a:pPr rtl="0"/>
            <a:r>
              <a:rPr lang="en-GB" sz="1200" i="1"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Outros </a:t>
            </a:r>
            <a:r>
              <a:rPr lang="en-GB" sz="1200" b="0" i="0" dirty="0" err="1">
                <a:solidFill>
                  <a:srgbClr val="000000"/>
                </a:solidFill>
                <a:effectLst/>
                <a:latin typeface="Calibri"/>
                <a:ea typeface="Calibri" panose="020F0502020204030204" pitchFamily="34" charset="0"/>
                <a:cs typeface="Calibri"/>
              </a:rPr>
              <a:t>roteiros</a:t>
            </a:r>
            <a:r>
              <a:rPr lang="en-GB" sz="1200" b="0" i="0" dirty="0">
                <a:solidFill>
                  <a:srgbClr val="000000"/>
                </a:solidFill>
                <a:effectLst/>
                <a:latin typeface="Calibri"/>
                <a:ea typeface="Calibri" panose="020F0502020204030204" pitchFamily="34" charset="0"/>
                <a:cs typeface="Calibri"/>
              </a:rPr>
              <a:t> e </a:t>
            </a:r>
            <a:r>
              <a:rPr lang="en-GB" sz="1200" b="0" i="0" dirty="0" err="1">
                <a:solidFill>
                  <a:srgbClr val="000000"/>
                </a:solidFill>
                <a:effectLst/>
                <a:latin typeface="Calibri"/>
                <a:ea typeface="Calibri" panose="020F0502020204030204" pitchFamily="34" charset="0"/>
                <a:cs typeface="Calibri"/>
              </a:rPr>
              <a:t>iniciativas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políticas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incluirão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medidas</a:t>
            </a:r>
            <a:r>
              <a:rPr lang="en-GB" sz="1200" b="0" i="0" dirty="0">
                <a:solidFill>
                  <a:srgbClr val="000000"/>
                </a:solidFill>
                <a:effectLst/>
                <a:latin typeface="Calibri"/>
                <a:ea typeface="Calibri" panose="020F0502020204030204" pitchFamily="34" charset="0"/>
                <a:cs typeface="Calibri"/>
              </a:rPr>
              <a:t> para a </a:t>
            </a:r>
            <a:r>
              <a:rPr lang="en-GB" sz="1200" b="0" i="1" dirty="0" err="1">
                <a:solidFill>
                  <a:srgbClr val="000000"/>
                </a:solidFill>
                <a:effectLst/>
                <a:latin typeface="Calibri"/>
                <a:ea typeface="Calibri" panose="020F0502020204030204" pitchFamily="34" charset="0"/>
                <a:cs typeface="Calibri"/>
              </a:rPr>
              <a:t>produção</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sustentável</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nos</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setores</a:t>
            </a:r>
            <a:r>
              <a:rPr lang="en-GB" sz="1200" b="0" i="1" dirty="0">
                <a:solidFill>
                  <a:srgbClr val="000000"/>
                </a:solidFill>
                <a:effectLst/>
                <a:latin typeface="Calibri"/>
                <a:ea typeface="Calibri" panose="020F0502020204030204" pitchFamily="34" charset="0"/>
                <a:cs typeface="Calibri"/>
              </a:rPr>
              <a:t> da </a:t>
            </a:r>
            <a:r>
              <a:rPr lang="en-GB" sz="1200" b="0" i="1" dirty="0" err="1">
                <a:solidFill>
                  <a:srgbClr val="000000"/>
                </a:solidFill>
                <a:effectLst/>
                <a:latin typeface="Calibri"/>
                <a:ea typeface="Calibri" panose="020F0502020204030204" pitchFamily="34" charset="0"/>
                <a:cs typeface="Calibri"/>
              </a:rPr>
              <a:t>produção</a:t>
            </a:r>
            <a:r>
              <a:rPr lang="en-GB" sz="1200" b="0" i="1" dirty="0">
                <a:solidFill>
                  <a:srgbClr val="000000"/>
                </a:solidFill>
                <a:effectLst/>
                <a:latin typeface="Calibri"/>
                <a:ea typeface="Calibri" panose="020F0502020204030204" pitchFamily="34" charset="0"/>
                <a:cs typeface="Calibri"/>
              </a:rPr>
              <a:t> animal, </a:t>
            </a:r>
            <a:r>
              <a:rPr lang="en-GB" sz="1200" b="0" i="1" dirty="0" err="1">
                <a:solidFill>
                  <a:srgbClr val="000000"/>
                </a:solidFill>
                <a:effectLst/>
                <a:latin typeface="Calibri"/>
                <a:ea typeface="Calibri" panose="020F0502020204030204" pitchFamily="34" charset="0"/>
                <a:cs typeface="Calibri"/>
              </a:rPr>
              <a:t>incluindo</a:t>
            </a:r>
            <a:r>
              <a:rPr lang="en-GB" sz="1200" b="0" i="1" dirty="0">
                <a:solidFill>
                  <a:srgbClr val="000000"/>
                </a:solidFill>
                <a:effectLst/>
                <a:latin typeface="Calibri"/>
                <a:ea typeface="Calibri" panose="020F0502020204030204" pitchFamily="34" charset="0"/>
                <a:cs typeface="Calibri"/>
              </a:rPr>
              <a:t> o </a:t>
            </a:r>
            <a:r>
              <a:rPr lang="en-GB" sz="1200" b="0" i="1" dirty="0" err="1">
                <a:solidFill>
                  <a:srgbClr val="000000"/>
                </a:solidFill>
                <a:effectLst/>
                <a:latin typeface="Calibri"/>
                <a:ea typeface="Calibri" panose="020F0502020204030204" pitchFamily="34" charset="0"/>
                <a:cs typeface="Calibri"/>
              </a:rPr>
              <a:t>pescado</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bem-estar</a:t>
            </a:r>
            <a:r>
              <a:rPr lang="en-GB" sz="1200" b="0" i="1" dirty="0">
                <a:solidFill>
                  <a:srgbClr val="000000"/>
                </a:solidFill>
                <a:effectLst/>
                <a:latin typeface="Calibri"/>
                <a:ea typeface="Calibri" panose="020F0502020204030204" pitchFamily="34" charset="0"/>
                <a:cs typeface="Calibri"/>
              </a:rPr>
              <a:t> animal e </a:t>
            </a:r>
            <a:r>
              <a:rPr lang="en-GB" sz="1200" b="0" i="1" dirty="0" err="1">
                <a:solidFill>
                  <a:srgbClr val="000000"/>
                </a:solidFill>
                <a:effectLst/>
                <a:latin typeface="Calibri"/>
                <a:ea typeface="Calibri" panose="020F0502020204030204" pitchFamily="34" charset="0"/>
                <a:cs typeface="Calibri"/>
              </a:rPr>
              <a:t>fitossanidade</a:t>
            </a:r>
            <a:r>
              <a:rPr lang="en-GB" sz="1200" i="1" dirty="0">
                <a:latin typeface="Calibri"/>
                <a:ea typeface="Calibri" panose="020F0502020204030204" pitchFamily="34" charset="0"/>
                <a:cs typeface="Calibri"/>
              </a:rPr>
              <a:t>"</a:t>
            </a:r>
            <a:r>
              <a:rPr lang="en-GB" sz="1200" dirty="0">
                <a:latin typeface="Calibri"/>
                <a:ea typeface="Calibri" panose="020F0502020204030204" pitchFamily="34" charset="0"/>
                <a:cs typeface="Calibri"/>
              </a:rPr>
              <a:t>(EU, 2020).</a:t>
            </a:r>
            <a:r>
              <a:rPr lang="en-GB" sz="1200" b="0" i="0" dirty="0">
                <a:solidFill>
                  <a:srgbClr val="000000"/>
                </a:solidFill>
                <a:effectLst/>
                <a:latin typeface="Calibri"/>
                <a:ea typeface="Calibri" panose="020F0502020204030204" pitchFamily="34" charset="0"/>
                <a:cs typeface="Calibri"/>
              </a:rPr>
              <a:t> </a:t>
            </a:r>
            <a:endParaRPr lang="en-GB" dirty="0"/>
          </a:p>
          <a:p>
            <a:pPr rtl="0" fontAlgn="base"/>
            <a:endParaRPr lang="en-GB" sz="1200" b="0" i="0" dirty="0">
              <a:solidFill>
                <a:srgbClr val="000000"/>
              </a:solidFill>
              <a:effectLst/>
              <a:ea typeface="Calibri" panose="020F0502020204030204" pitchFamily="34" charset="0"/>
            </a:endParaRPr>
          </a:p>
          <a:p>
            <a:pPr rtl="0" fontAlgn="base"/>
            <a:r>
              <a:rPr lang="en-GB" sz="1200" b="0" i="0" dirty="0">
                <a:solidFill>
                  <a:srgbClr val="000000"/>
                </a:solidFill>
                <a:effectLst/>
                <a:latin typeface="Calibri"/>
                <a:ea typeface="Calibri" panose="020F0502020204030204" pitchFamily="34" charset="0"/>
                <a:cs typeface="Calibri"/>
              </a:rPr>
              <a:t>Desta </a:t>
            </a:r>
            <a:r>
              <a:rPr lang="en-GB" sz="1200" b="0" i="0" dirty="0" err="1">
                <a:solidFill>
                  <a:srgbClr val="000000"/>
                </a:solidFill>
                <a:effectLst/>
                <a:latin typeface="Calibri"/>
                <a:ea typeface="Calibri" panose="020F0502020204030204" pitchFamily="34" charset="0"/>
                <a:cs typeface="Calibri"/>
              </a:rPr>
              <a:t>maneira</a:t>
            </a:r>
            <a:r>
              <a:rPr lang="en-GB" sz="1200" b="0" i="0" dirty="0">
                <a:solidFill>
                  <a:srgbClr val="000000"/>
                </a:solidFill>
                <a:effectLst/>
                <a:latin typeface="Calibri"/>
                <a:ea typeface="Calibri" panose="020F0502020204030204" pitchFamily="34" charset="0"/>
                <a:cs typeface="Calibri"/>
              </a:rPr>
              <a:t>, a </a:t>
            </a:r>
            <a:r>
              <a:rPr lang="en-GB" sz="1200" b="1" i="0" dirty="0" err="1">
                <a:solidFill>
                  <a:srgbClr val="000000"/>
                </a:solidFill>
                <a:effectLst/>
                <a:latin typeface="Calibri"/>
                <a:ea typeface="Calibri" panose="020F0502020204030204" pitchFamily="34" charset="0"/>
                <a:cs typeface="Calibri"/>
              </a:rPr>
              <a:t>agricultura</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sustentável</a:t>
            </a:r>
            <a:r>
              <a:rPr lang="en-GB" sz="1200" b="1"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im</a:t>
            </a:r>
            <a:r>
              <a:rPr lang="en-GB" sz="1200" dirty="0" err="1">
                <a:latin typeface="Calibri"/>
                <a:ea typeface="Calibri" panose="020F0502020204030204" pitchFamily="34" charset="0"/>
                <a:cs typeface="Calibri"/>
              </a:rPr>
              <a:t>plica</a:t>
            </a:r>
            <a:r>
              <a:rPr lang="en-GB" sz="1200" dirty="0">
                <a:latin typeface="Calibri"/>
                <a:ea typeface="Calibri" panose="020F0502020204030204" pitchFamily="34" charset="0"/>
                <a:cs typeface="Calibri"/>
              </a:rPr>
              <a:t> </a:t>
            </a:r>
            <a:r>
              <a:rPr lang="en-GB" sz="1200" b="0" i="0" dirty="0">
                <a:solidFill>
                  <a:srgbClr val="000000"/>
                </a:solidFill>
                <a:effectLst/>
                <a:latin typeface="Calibri"/>
                <a:ea typeface="Calibri" panose="020F0502020204030204" pitchFamily="34" charset="0"/>
                <a:cs typeface="Calibri"/>
              </a:rPr>
              <a:t>cultivar de forma </a:t>
            </a:r>
            <a:r>
              <a:rPr lang="en-GB" sz="1200" b="0" i="0" dirty="0" err="1">
                <a:solidFill>
                  <a:srgbClr val="000000"/>
                </a:solidFill>
                <a:effectLst/>
                <a:latin typeface="Calibri"/>
                <a:ea typeface="Calibri" panose="020F0502020204030204" pitchFamily="34" charset="0"/>
                <a:cs typeface="Calibri"/>
              </a:rPr>
              <a:t>sustentável</a:t>
            </a:r>
            <a:r>
              <a:rPr lang="en-GB" sz="1200" b="0" i="0" dirty="0">
                <a:solidFill>
                  <a:srgbClr val="000000"/>
                </a:solidFill>
                <a:effectLst/>
                <a:latin typeface="Calibri"/>
                <a:ea typeface="Calibri" panose="020F0502020204030204" pitchFamily="34" charset="0"/>
                <a:cs typeface="Calibri"/>
              </a:rPr>
              <a:t> e que </a:t>
            </a:r>
            <a:r>
              <a:rPr lang="en-GB" sz="1200" b="0" i="0" dirty="0" err="1">
                <a:solidFill>
                  <a:srgbClr val="000000"/>
                </a:solidFill>
                <a:effectLst/>
                <a:latin typeface="Calibri"/>
                <a:ea typeface="Calibri" panose="020F0502020204030204" pitchFamily="34" charset="0"/>
                <a:cs typeface="Calibri"/>
              </a:rPr>
              <a:t>vá</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encontro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às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necessidades</a:t>
            </a:r>
            <a:r>
              <a:rPr lang="en-GB" sz="1200" b="0" i="0" dirty="0">
                <a:solidFill>
                  <a:srgbClr val="000000"/>
                </a:solidFill>
                <a:effectLst/>
                <a:latin typeface="Calibri"/>
                <a:ea typeface="Calibri" panose="020F0502020204030204" pitchFamily="34" charset="0"/>
                <a:cs typeface="Calibri"/>
              </a:rPr>
              <a:t> da </a:t>
            </a:r>
            <a:r>
              <a:rPr lang="en-GB" sz="1200" b="0" i="0" dirty="0" err="1">
                <a:solidFill>
                  <a:srgbClr val="000000"/>
                </a:solidFill>
                <a:effectLst/>
                <a:latin typeface="Calibri"/>
                <a:ea typeface="Calibri" panose="020F0502020204030204" pitchFamily="34" charset="0"/>
                <a:cs typeface="Calibri"/>
              </a:rPr>
              <a:t>sociedade</a:t>
            </a:r>
            <a:r>
              <a:rPr lang="en-GB" sz="1200" b="0" i="0" dirty="0">
                <a:solidFill>
                  <a:srgbClr val="000000"/>
                </a:solidFill>
                <a:effectLst/>
                <a:latin typeface="Calibri"/>
                <a:ea typeface="Calibri" panose="020F0502020204030204" pitchFamily="34" charset="0"/>
                <a:cs typeface="Calibri"/>
              </a:rPr>
              <a:t>. É fundamental </a:t>
            </a:r>
            <a:r>
              <a:rPr lang="en-GB" sz="1200" b="0" i="0" dirty="0" err="1">
                <a:solidFill>
                  <a:srgbClr val="000000"/>
                </a:solidFill>
                <a:effectLst/>
                <a:latin typeface="Calibri"/>
                <a:ea typeface="Calibri" panose="020F0502020204030204" pitchFamily="34" charset="0"/>
                <a:cs typeface="Calibri"/>
              </a:rPr>
              <a:t>garantir</a:t>
            </a:r>
            <a:r>
              <a:rPr lang="en-GB" sz="1200" b="0" i="0" dirty="0">
                <a:solidFill>
                  <a:srgbClr val="000000"/>
                </a:solidFill>
                <a:effectLst/>
                <a:latin typeface="Calibri"/>
                <a:ea typeface="Calibri" panose="020F0502020204030204" pitchFamily="34" charset="0"/>
                <a:cs typeface="Calibri"/>
              </a:rPr>
              <a:t> o </a:t>
            </a:r>
            <a:r>
              <a:rPr lang="en-GB" sz="1200" b="0" i="0" dirty="0" err="1">
                <a:solidFill>
                  <a:srgbClr val="000000"/>
                </a:solidFill>
                <a:effectLst/>
                <a:latin typeface="Calibri"/>
                <a:ea typeface="Calibri" panose="020F0502020204030204" pitchFamily="34" charset="0"/>
                <a:cs typeface="Calibri"/>
              </a:rPr>
              <a:t>futuro</a:t>
            </a:r>
            <a:r>
              <a:rPr lang="en-GB" sz="1200" b="0" i="0" dirty="0">
                <a:solidFill>
                  <a:srgbClr val="000000"/>
                </a:solidFill>
                <a:effectLst/>
                <a:latin typeface="Calibri"/>
                <a:ea typeface="Calibri" panose="020F0502020204030204" pitchFamily="34" charset="0"/>
                <a:cs typeface="Calibri"/>
              </a:rPr>
              <a:t> e o </a:t>
            </a:r>
            <a:r>
              <a:rPr lang="en-GB" sz="1200" b="0" i="0" dirty="0" err="1">
                <a:solidFill>
                  <a:srgbClr val="000000"/>
                </a:solidFill>
                <a:effectLst/>
                <a:latin typeface="Calibri"/>
                <a:ea typeface="Calibri" panose="020F0502020204030204" pitchFamily="34" charset="0"/>
                <a:cs typeface="Calibri"/>
              </a:rPr>
              <a:t>desenvolvimento</a:t>
            </a:r>
            <a:r>
              <a:rPr lang="en-GB" sz="1200" b="0" i="0" dirty="0">
                <a:solidFill>
                  <a:srgbClr val="000000"/>
                </a:solidFill>
                <a:effectLst/>
                <a:latin typeface="Calibri"/>
                <a:ea typeface="Calibri" panose="020F0502020204030204" pitchFamily="34" charset="0"/>
                <a:cs typeface="Calibri"/>
              </a:rPr>
              <a:t> das </a:t>
            </a:r>
            <a:r>
              <a:rPr lang="en-GB" sz="1200" b="0" i="0" dirty="0" err="1">
                <a:solidFill>
                  <a:srgbClr val="000000"/>
                </a:solidFill>
                <a:effectLst/>
                <a:latin typeface="Calibri"/>
                <a:ea typeface="Calibri" panose="020F0502020204030204" pitchFamily="34" charset="0"/>
                <a:cs typeface="Calibri"/>
              </a:rPr>
              <a:t>gerações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vindouras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Assim</a:t>
            </a:r>
            <a:r>
              <a:rPr lang="en-GB" sz="1200" b="0" i="0" dirty="0">
                <a:solidFill>
                  <a:srgbClr val="000000"/>
                </a:solidFill>
                <a:effectLst/>
                <a:latin typeface="Calibri"/>
                <a:ea typeface="Calibri" panose="020F0502020204030204" pitchFamily="34" charset="0"/>
                <a:cs typeface="Calibri"/>
              </a:rPr>
              <a:t>, é </a:t>
            </a:r>
            <a:r>
              <a:rPr lang="en-GB" sz="1200" b="0" i="0" dirty="0" err="1">
                <a:solidFill>
                  <a:srgbClr val="000000"/>
                </a:solidFill>
                <a:effectLst/>
                <a:latin typeface="Calibri"/>
                <a:ea typeface="Calibri" panose="020F0502020204030204" pitchFamily="34" charset="0"/>
                <a:cs typeface="Calibri"/>
              </a:rPr>
              <a:t>importante</a:t>
            </a:r>
            <a:r>
              <a:rPr lang="en-GB" sz="1200" b="0" i="0" dirty="0">
                <a:solidFill>
                  <a:srgbClr val="000000"/>
                </a:solidFill>
                <a:effectLst/>
                <a:latin typeface="Calibri"/>
                <a:ea typeface="Calibri" panose="020F0502020204030204" pitchFamily="34" charset="0"/>
                <a:cs typeface="Calibri"/>
              </a:rPr>
              <a:t>:</a:t>
            </a:r>
            <a:endParaRPr lang="en-GB" sz="2000" b="0" i="0" dirty="0">
              <a:solidFill>
                <a:srgbClr val="000000"/>
              </a:solidFill>
              <a:effectLst/>
              <a:latin typeface="Calibri"/>
              <a:ea typeface="Calibri" panose="020F0502020204030204" pitchFamily="34" charset="0"/>
              <a:cs typeface="Calibri"/>
            </a:endParaRPr>
          </a:p>
          <a:p>
            <a:pPr marL="171450" indent="-171450" rtl="0" fontAlgn="base">
              <a:buFont typeface="Arial" panose="020B0604020202020204" pitchFamily="34" charset="0"/>
              <a:buChar char="•"/>
            </a:pPr>
            <a:r>
              <a:rPr lang="en-GB" sz="1200" b="0" i="0" dirty="0" err="1">
                <a:solidFill>
                  <a:srgbClr val="000000"/>
                </a:solidFill>
                <a:effectLst/>
                <a:latin typeface="Calibri"/>
                <a:ea typeface="Calibri" panose="020F0502020204030204" pitchFamily="34" charset="0"/>
                <a:cs typeface="Calibri"/>
              </a:rPr>
              <a:t>praticar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atividades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produtivas</a:t>
            </a:r>
            <a:r>
              <a:rPr lang="en-GB" sz="1200" b="0" i="0" dirty="0">
                <a:solidFill>
                  <a:srgbClr val="000000"/>
                </a:solidFill>
                <a:effectLst/>
                <a:latin typeface="Calibri"/>
                <a:ea typeface="Calibri" panose="020F0502020204030204" pitchFamily="34" charset="0"/>
                <a:cs typeface="Calibri"/>
              </a:rPr>
              <a:t> e </a:t>
            </a:r>
            <a:r>
              <a:rPr lang="en-GB" sz="1200" b="0" i="0" dirty="0" err="1">
                <a:solidFill>
                  <a:srgbClr val="000000"/>
                </a:solidFill>
                <a:effectLst/>
                <a:latin typeface="Calibri"/>
                <a:ea typeface="Calibri" panose="020F0502020204030204" pitchFamily="34" charset="0"/>
                <a:cs typeface="Calibri"/>
              </a:rPr>
              <a:t>agropecuárias</a:t>
            </a:r>
            <a:r>
              <a:rPr lang="en-GB" sz="1200" b="0" i="0" dirty="0">
                <a:solidFill>
                  <a:srgbClr val="000000"/>
                </a:solidFill>
                <a:effectLst/>
                <a:latin typeface="Calibri"/>
                <a:ea typeface="Calibri" panose="020F0502020204030204" pitchFamily="34" charset="0"/>
                <a:cs typeface="Calibri"/>
              </a:rPr>
              <a:t> que </a:t>
            </a:r>
            <a:r>
              <a:rPr lang="en-GB" sz="1200" b="0" i="0" dirty="0" err="1">
                <a:solidFill>
                  <a:srgbClr val="000000"/>
                </a:solidFill>
                <a:effectLst/>
                <a:latin typeface="Calibri"/>
                <a:ea typeface="Calibri" panose="020F0502020204030204" pitchFamily="34" charset="0"/>
                <a:cs typeface="Calibri"/>
              </a:rPr>
              <a:t>procuram</a:t>
            </a:r>
            <a:r>
              <a:rPr lang="en-GB" sz="1200" b="0" i="0" dirty="0">
                <a:solidFill>
                  <a:srgbClr val="000000"/>
                </a:solidFill>
                <a:effectLst/>
                <a:latin typeface="Calibri"/>
                <a:ea typeface="Calibri" panose="020F0502020204030204" pitchFamily="34" charset="0"/>
                <a:cs typeface="Calibri"/>
              </a:rPr>
              <a:t> a </a:t>
            </a:r>
            <a:r>
              <a:rPr lang="en-GB" sz="1200" b="1" i="0" dirty="0" err="1">
                <a:solidFill>
                  <a:srgbClr val="000000"/>
                </a:solidFill>
                <a:effectLst/>
                <a:latin typeface="Calibri"/>
                <a:ea typeface="Calibri" panose="020F0502020204030204" pitchFamily="34" charset="0"/>
                <a:cs typeface="Calibri"/>
              </a:rPr>
              <a:t>redução</a:t>
            </a:r>
            <a:r>
              <a:rPr lang="en-GB" sz="1200" b="1" i="0" dirty="0">
                <a:solidFill>
                  <a:srgbClr val="000000"/>
                </a:solidFill>
                <a:effectLst/>
                <a:latin typeface="Calibri"/>
                <a:ea typeface="Calibri" panose="020F0502020204030204" pitchFamily="34" charset="0"/>
                <a:cs typeface="Calibri"/>
              </a:rPr>
              <a:t> da </a:t>
            </a:r>
            <a:r>
              <a:rPr lang="en-GB" sz="1200" b="1" i="0" dirty="0" err="1">
                <a:solidFill>
                  <a:srgbClr val="000000"/>
                </a:solidFill>
                <a:effectLst/>
                <a:latin typeface="Calibri"/>
                <a:ea typeface="Calibri" panose="020F0502020204030204" pitchFamily="34" charset="0"/>
                <a:cs typeface="Calibri"/>
              </a:rPr>
              <a:t>pegada</a:t>
            </a:r>
            <a:r>
              <a:rPr lang="en-GB" sz="1200" b="1" i="0" dirty="0">
                <a:solidFill>
                  <a:srgbClr val="000000"/>
                </a:solidFill>
                <a:effectLst/>
                <a:latin typeface="Calibri"/>
                <a:ea typeface="Calibri" panose="020F0502020204030204" pitchFamily="34" charset="0"/>
                <a:cs typeface="Calibri"/>
              </a:rPr>
              <a:t> de </a:t>
            </a:r>
            <a:r>
              <a:rPr lang="en-GB" sz="1200" b="1" i="0" dirty="0" err="1">
                <a:solidFill>
                  <a:srgbClr val="000000"/>
                </a:solidFill>
                <a:effectLst/>
                <a:latin typeface="Calibri"/>
                <a:ea typeface="Calibri" panose="020F0502020204030204" pitchFamily="34" charset="0"/>
                <a:cs typeface="Calibri"/>
              </a:rPr>
              <a:t>carbono</a:t>
            </a:r>
            <a:r>
              <a:rPr lang="en-GB" sz="1200" b="0" i="0" dirty="0">
                <a:solidFill>
                  <a:srgbClr val="000000"/>
                </a:solidFill>
                <a:effectLst/>
                <a:latin typeface="Calibri"/>
                <a:ea typeface="Calibri" panose="020F0502020204030204" pitchFamily="34" charset="0"/>
                <a:cs typeface="Calibri"/>
              </a:rPr>
              <a:t>. As </a:t>
            </a:r>
            <a:r>
              <a:rPr lang="en-GB" sz="1200" b="0" i="0" dirty="0" err="1">
                <a:solidFill>
                  <a:srgbClr val="000000"/>
                </a:solidFill>
                <a:effectLst/>
                <a:latin typeface="Calibri"/>
                <a:ea typeface="Calibri" panose="020F0502020204030204" pitchFamily="34" charset="0"/>
                <a:cs typeface="Calibri"/>
              </a:rPr>
              <a:t>atividades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agrícolas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devem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minimizar</a:t>
            </a:r>
            <a:r>
              <a:rPr lang="en-GB" sz="1200" b="0" i="0" dirty="0">
                <a:solidFill>
                  <a:srgbClr val="000000"/>
                </a:solidFill>
                <a:effectLst/>
                <a:latin typeface="Calibri"/>
                <a:ea typeface="Calibri" panose="020F0502020204030204" pitchFamily="34" charset="0"/>
                <a:cs typeface="Calibri"/>
              </a:rPr>
              <a:t> as </a:t>
            </a:r>
            <a:r>
              <a:rPr lang="en-GB" sz="1200" b="0" i="0" dirty="0" err="1">
                <a:solidFill>
                  <a:srgbClr val="000000"/>
                </a:solidFill>
                <a:effectLst/>
                <a:latin typeface="Calibri"/>
                <a:ea typeface="Calibri" panose="020F0502020204030204" pitchFamily="34" charset="0"/>
                <a:cs typeface="Calibri"/>
              </a:rPr>
              <a:t>mudanças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climáticas</a:t>
            </a:r>
            <a:r>
              <a:rPr lang="en-GB" sz="1200" b="0" i="0" dirty="0">
                <a:solidFill>
                  <a:srgbClr val="000000"/>
                </a:solidFill>
                <a:effectLst/>
                <a:latin typeface="Calibri"/>
                <a:ea typeface="Calibri" panose="020F0502020204030204" pitchFamily="34" charset="0"/>
                <a:cs typeface="Calibri"/>
              </a:rPr>
              <a:t>, a </a:t>
            </a:r>
            <a:r>
              <a:rPr lang="en-GB" sz="1200" b="0" i="0" dirty="0" err="1">
                <a:solidFill>
                  <a:srgbClr val="000000"/>
                </a:solidFill>
                <a:effectLst/>
                <a:latin typeface="Calibri"/>
                <a:ea typeface="Calibri" panose="020F0502020204030204" pitchFamily="34" charset="0"/>
                <a:cs typeface="Calibri"/>
              </a:rPr>
              <a:t>degradação</a:t>
            </a:r>
            <a:r>
              <a:rPr lang="en-GB" sz="1200" b="0" i="0" dirty="0">
                <a:solidFill>
                  <a:srgbClr val="000000"/>
                </a:solidFill>
                <a:effectLst/>
                <a:latin typeface="Calibri"/>
                <a:ea typeface="Calibri" panose="020F0502020204030204" pitchFamily="34" charset="0"/>
                <a:cs typeface="Calibri"/>
              </a:rPr>
              <a:t> da terra e a </a:t>
            </a:r>
            <a:r>
              <a:rPr lang="en-GB" sz="1200" b="0" i="0" dirty="0" err="1">
                <a:solidFill>
                  <a:srgbClr val="000000"/>
                </a:solidFill>
                <a:effectLst/>
                <a:latin typeface="Calibri"/>
                <a:ea typeface="Calibri" panose="020F0502020204030204" pitchFamily="34" charset="0"/>
                <a:cs typeface="Calibri"/>
              </a:rPr>
              <a:t>desflorestação</a:t>
            </a:r>
            <a:r>
              <a:rPr lang="en-GB" sz="1200" b="0" i="0" dirty="0">
                <a:solidFill>
                  <a:srgbClr val="000000"/>
                </a:solidFill>
                <a:effectLst/>
                <a:latin typeface="Calibri"/>
                <a:ea typeface="Calibri" panose="020F0502020204030204" pitchFamily="34" charset="0"/>
                <a:cs typeface="Calibri"/>
              </a:rPr>
              <a:t> e </a:t>
            </a:r>
            <a:r>
              <a:rPr lang="en-GB" sz="1200" b="0" i="0" dirty="0" err="1">
                <a:solidFill>
                  <a:srgbClr val="000000"/>
                </a:solidFill>
                <a:effectLst/>
                <a:latin typeface="Calibri"/>
                <a:ea typeface="Calibri" panose="020F0502020204030204" pitchFamily="34" charset="0"/>
                <a:cs typeface="Calibri"/>
              </a:rPr>
              <a:t>permitir</a:t>
            </a:r>
            <a:r>
              <a:rPr lang="en-GB" sz="1200" b="0" i="0" dirty="0">
                <a:solidFill>
                  <a:srgbClr val="000000"/>
                </a:solidFill>
                <a:effectLst/>
                <a:latin typeface="Calibri"/>
                <a:ea typeface="Calibri" panose="020F0502020204030204" pitchFamily="34" charset="0"/>
                <a:cs typeface="Calibri"/>
              </a:rPr>
              <a:t> a </a:t>
            </a:r>
            <a:r>
              <a:rPr lang="en-GB" sz="1200" b="0" i="0" dirty="0" err="1">
                <a:solidFill>
                  <a:srgbClr val="000000"/>
                </a:solidFill>
                <a:effectLst/>
                <a:latin typeface="Calibri"/>
                <a:ea typeface="Calibri" panose="020F0502020204030204" pitchFamily="34" charset="0"/>
                <a:cs typeface="Calibri"/>
              </a:rPr>
              <a:t>gestão</a:t>
            </a:r>
            <a:r>
              <a:rPr lang="en-GB" sz="1200" b="0" i="0" dirty="0">
                <a:solidFill>
                  <a:srgbClr val="000000"/>
                </a:solidFill>
                <a:effectLst/>
                <a:latin typeface="Calibri"/>
                <a:ea typeface="Calibri" panose="020F0502020204030204" pitchFamily="34" charset="0"/>
                <a:cs typeface="Calibri"/>
              </a:rPr>
              <a:t> da </a:t>
            </a:r>
            <a:r>
              <a:rPr lang="en-GB" sz="1200" b="0" i="0" dirty="0" err="1">
                <a:solidFill>
                  <a:srgbClr val="000000"/>
                </a:solidFill>
                <a:effectLst/>
                <a:latin typeface="Calibri"/>
                <a:ea typeface="Calibri" panose="020F0502020204030204" pitchFamily="34" charset="0"/>
                <a:cs typeface="Calibri"/>
              </a:rPr>
              <a:t>água</a:t>
            </a:r>
            <a:r>
              <a:rPr lang="en-GB" sz="1200" b="0" i="0" dirty="0">
                <a:solidFill>
                  <a:srgbClr val="000000"/>
                </a:solidFill>
                <a:effectLst/>
                <a:latin typeface="Calibri"/>
                <a:ea typeface="Calibri" panose="020F0502020204030204" pitchFamily="34" charset="0"/>
                <a:cs typeface="Calibri"/>
              </a:rPr>
              <a:t> para </a:t>
            </a:r>
            <a:r>
              <a:rPr lang="en-GB" sz="1200" b="0" i="0" dirty="0" err="1">
                <a:solidFill>
                  <a:srgbClr val="000000"/>
                </a:solidFill>
                <a:effectLst/>
                <a:latin typeface="Calibri"/>
                <a:ea typeface="Calibri" panose="020F0502020204030204" pitchFamily="34" charset="0"/>
                <a:cs typeface="Calibri"/>
              </a:rPr>
              <a:t>evitar</a:t>
            </a:r>
            <a:r>
              <a:rPr lang="en-GB" sz="1200" b="0" i="0" dirty="0">
                <a:solidFill>
                  <a:srgbClr val="000000"/>
                </a:solidFill>
                <a:effectLst/>
                <a:latin typeface="Calibri"/>
                <a:ea typeface="Calibri" panose="020F0502020204030204" pitchFamily="34" charset="0"/>
                <a:cs typeface="Calibri"/>
              </a:rPr>
              <a:t> a </a:t>
            </a:r>
            <a:r>
              <a:rPr lang="en-GB" sz="1200" b="0" i="0" dirty="0" err="1">
                <a:solidFill>
                  <a:srgbClr val="000000"/>
                </a:solidFill>
                <a:effectLst/>
                <a:latin typeface="Calibri"/>
                <a:ea typeface="Calibri" panose="020F0502020204030204" pitchFamily="34" charset="0"/>
                <a:cs typeface="Calibri"/>
              </a:rPr>
              <a:t>sua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escassez</a:t>
            </a:r>
            <a:r>
              <a:rPr lang="en-GB" sz="1200" b="0" i="0" dirty="0">
                <a:solidFill>
                  <a:srgbClr val="000000"/>
                </a:solidFill>
                <a:effectLst/>
                <a:latin typeface="Calibri"/>
                <a:ea typeface="Calibri" panose="020F0502020204030204" pitchFamily="34" charset="0"/>
                <a:cs typeface="Calibri"/>
              </a:rPr>
              <a:t> e </a:t>
            </a:r>
            <a:r>
              <a:rPr lang="en-GB" sz="1200" b="0" i="0" dirty="0" err="1">
                <a:solidFill>
                  <a:srgbClr val="000000"/>
                </a:solidFill>
                <a:effectLst/>
                <a:latin typeface="Calibri"/>
                <a:ea typeface="Calibri" panose="020F0502020204030204" pitchFamily="34" charset="0"/>
                <a:cs typeface="Calibri"/>
              </a:rPr>
              <a:t>poluição</a:t>
            </a:r>
            <a:r>
              <a:rPr lang="en-GB" sz="1200" b="0" i="0" dirty="0">
                <a:solidFill>
                  <a:srgbClr val="000000"/>
                </a:solidFill>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Várias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atividades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podem</a:t>
            </a:r>
            <a:r>
              <a:rPr lang="en-GB" sz="1200" b="0" i="0" dirty="0">
                <a:effectLst/>
                <a:latin typeface="Calibri"/>
                <a:ea typeface="Calibri" panose="020F0502020204030204" pitchFamily="34" charset="0"/>
                <a:cs typeface="Calibri"/>
              </a:rPr>
              <a:t> ser </a:t>
            </a:r>
            <a:r>
              <a:rPr lang="en-GB" sz="1200" b="0" i="0" dirty="0" err="1">
                <a:effectLst/>
                <a:latin typeface="Calibri"/>
                <a:ea typeface="Calibri" panose="020F0502020204030204" pitchFamily="34" charset="0"/>
                <a:cs typeface="Calibri"/>
              </a:rPr>
              <a:t>implementadas</a:t>
            </a:r>
            <a:r>
              <a:rPr lang="en-GB" sz="1200" b="0" i="0" dirty="0">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como</a:t>
            </a:r>
            <a:r>
              <a:rPr lang="en-GB" sz="1200" b="0" i="0" dirty="0">
                <a:solidFill>
                  <a:srgbClr val="000000"/>
                </a:solidFill>
                <a:effectLst/>
                <a:latin typeface="Calibri"/>
                <a:ea typeface="Calibri" panose="020F0502020204030204" pitchFamily="34" charset="0"/>
                <a:cs typeface="Calibri"/>
              </a:rPr>
              <a:t> a </a:t>
            </a:r>
            <a:r>
              <a:rPr lang="en-GB" sz="1200" b="0" i="0" dirty="0" err="1">
                <a:solidFill>
                  <a:srgbClr val="000000"/>
                </a:solidFill>
                <a:effectLst/>
                <a:latin typeface="Calibri"/>
                <a:ea typeface="Calibri" panose="020F0502020204030204" pitchFamily="34" charset="0"/>
                <a:cs typeface="Calibri"/>
              </a:rPr>
              <a:t>permacultura</a:t>
            </a:r>
            <a:r>
              <a:rPr lang="en-GB" sz="1200" b="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consorciação</a:t>
            </a:r>
            <a:r>
              <a:rPr lang="en-GB" sz="1200" dirty="0">
                <a:latin typeface="Calibri"/>
                <a:ea typeface="Calibri" panose="020F0502020204030204" pitchFamily="34" charset="0"/>
                <a:cs typeface="Calibri"/>
              </a:rPr>
              <a:t> de </a:t>
            </a:r>
            <a:r>
              <a:rPr lang="en-GB" sz="1200" dirty="0" err="1">
                <a:latin typeface="Calibri"/>
                <a:ea typeface="Calibri" panose="020F0502020204030204" pitchFamily="34" charset="0"/>
                <a:cs typeface="Calibri"/>
              </a:rPr>
              <a:t>culturas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rotação</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culturas</a:t>
            </a:r>
            <a:r>
              <a:rPr lang="en-GB" sz="1200" dirty="0">
                <a:latin typeface="Calibri"/>
                <a:ea typeface="Calibri" panose="020F0502020204030204" pitchFamily="34" charset="0"/>
                <a:cs typeface="Calibri"/>
              </a:rPr>
              <a:t>, etc.</a:t>
            </a:r>
            <a:r>
              <a:rPr lang="en-GB" sz="1200" b="0" i="0" dirty="0">
                <a:solidFill>
                  <a:srgbClr val="000000"/>
                </a:solidFill>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A </a:t>
            </a:r>
            <a:r>
              <a:rPr lang="en-GB" sz="1200" dirty="0" err="1">
                <a:latin typeface="Calibri"/>
                <a:ea typeface="Calibri" panose="020F0502020204030204" pitchFamily="34" charset="0"/>
                <a:cs typeface="Calibri"/>
              </a:rPr>
              <a:t>implementação</a:t>
            </a:r>
            <a:r>
              <a:rPr lang="en-GB" sz="1200" dirty="0">
                <a:latin typeface="Calibri"/>
                <a:ea typeface="Calibri" panose="020F0502020204030204" pitchFamily="34" charset="0"/>
                <a:cs typeface="Calibri"/>
              </a:rPr>
              <a:t> de </a:t>
            </a:r>
            <a:r>
              <a:rPr lang="en-GB" sz="1200" b="0" i="0" dirty="0" err="1">
                <a:effectLst/>
                <a:latin typeface="Calibri"/>
                <a:ea typeface="Calibri" panose="020F0502020204030204" pitchFamily="34" charset="0"/>
                <a:cs typeface="Calibri"/>
              </a:rPr>
              <a:t>novos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modelos</a:t>
            </a:r>
            <a:r>
              <a:rPr lang="en-GB" sz="1200" b="0" i="0" dirty="0">
                <a:effectLst/>
                <a:latin typeface="Calibri"/>
                <a:ea typeface="Calibri" panose="020F0502020204030204" pitchFamily="34" charset="0"/>
                <a:cs typeface="Calibri"/>
              </a:rPr>
              <a:t> de </a:t>
            </a:r>
            <a:r>
              <a:rPr lang="en-GB" sz="1200" b="0" i="0" dirty="0" err="1">
                <a:effectLst/>
                <a:latin typeface="Calibri"/>
                <a:ea typeface="Calibri" panose="020F0502020204030204" pitchFamily="34" charset="0"/>
                <a:cs typeface="Calibri"/>
              </a:rPr>
              <a:t>negócios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verdes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relacionados</a:t>
            </a:r>
            <a:r>
              <a:rPr lang="en-GB" sz="1200" b="0" i="0" dirty="0">
                <a:effectLst/>
                <a:latin typeface="Calibri"/>
                <a:ea typeface="Calibri" panose="020F0502020204030204" pitchFamily="34" charset="0"/>
                <a:cs typeface="Calibri"/>
              </a:rPr>
              <a:t> com </a:t>
            </a:r>
            <a:r>
              <a:rPr lang="en-GB" sz="1200" dirty="0">
                <a:latin typeface="Calibri"/>
                <a:ea typeface="Calibri" panose="020F0502020204030204" pitchFamily="34" charset="0"/>
                <a:cs typeface="Calibri"/>
              </a:rPr>
              <a:t>o </a:t>
            </a:r>
            <a:r>
              <a:rPr lang="en-GB" sz="1200" b="0" i="0" dirty="0" err="1">
                <a:effectLst/>
                <a:latin typeface="Calibri"/>
                <a:ea typeface="Calibri" panose="020F0502020204030204" pitchFamily="34" charset="0"/>
                <a:cs typeface="Calibri"/>
              </a:rPr>
              <a:t>sequestro</a:t>
            </a:r>
            <a:r>
              <a:rPr lang="en-GB" sz="1200" b="0" i="0" dirty="0">
                <a:effectLst/>
                <a:latin typeface="Calibri"/>
                <a:ea typeface="Calibri" panose="020F0502020204030204" pitchFamily="34" charset="0"/>
                <a:cs typeface="Calibri"/>
              </a:rPr>
              <a:t> de </a:t>
            </a:r>
            <a:r>
              <a:rPr lang="en-GB" sz="1200" b="0" i="0" dirty="0" err="1">
                <a:effectLst/>
                <a:latin typeface="Calibri"/>
                <a:ea typeface="Calibri" panose="020F0502020204030204" pitchFamily="34" charset="0"/>
                <a:cs typeface="Calibri"/>
              </a:rPr>
              <a:t>carbono</a:t>
            </a:r>
            <a:r>
              <a:rPr lang="en-GB" sz="1200" b="0" i="0" dirty="0">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é </a:t>
            </a:r>
            <a:r>
              <a:rPr lang="en-GB" sz="1200" dirty="0" err="1">
                <a:latin typeface="Calibri"/>
                <a:ea typeface="Calibri" panose="020F0502020204030204" pitchFamily="34" charset="0"/>
                <a:cs typeface="Calibri"/>
              </a:rPr>
              <a:t>essencial</a:t>
            </a:r>
            <a:r>
              <a:rPr lang="en-GB" sz="1200" dirty="0">
                <a:latin typeface="Calibri"/>
                <a:ea typeface="Calibri" panose="020F0502020204030204" pitchFamily="34" charset="0"/>
                <a:cs typeface="Calibri"/>
              </a:rPr>
              <a:t>, pois </a:t>
            </a:r>
            <a:r>
              <a:rPr lang="en-GB" sz="1200" dirty="0" err="1">
                <a:latin typeface="Calibri"/>
                <a:ea typeface="Calibri" panose="020F0502020204030204" pitchFamily="34" charset="0"/>
                <a:cs typeface="Calibri"/>
              </a:rPr>
              <a:t>ajudará</a:t>
            </a:r>
            <a:r>
              <a:rPr lang="en-GB" sz="1200" dirty="0">
                <a:latin typeface="Calibri"/>
                <a:ea typeface="Calibri" panose="020F0502020204030204" pitchFamily="34" charset="0"/>
                <a:cs typeface="Calibri"/>
              </a:rPr>
              <a:t> a </a:t>
            </a:r>
            <a:r>
              <a:rPr lang="en-GB" sz="1200" dirty="0" err="1">
                <a:latin typeface="Calibri"/>
                <a:ea typeface="Calibri" panose="020F0502020204030204" pitchFamily="34" charset="0"/>
                <a:cs typeface="Calibri"/>
              </a:rPr>
              <a:t>garantir</a:t>
            </a:r>
            <a:r>
              <a:rPr lang="en-GB" sz="1200" dirty="0">
                <a:latin typeface="Calibri"/>
                <a:ea typeface="Calibri" panose="020F0502020204030204" pitchFamily="34" charset="0"/>
                <a:cs typeface="Calibri"/>
              </a:rPr>
              <a:t> </a:t>
            </a:r>
            <a:r>
              <a:rPr lang="en-GB" sz="1200" b="0" i="0" dirty="0">
                <a:effectLst/>
                <a:latin typeface="Calibri"/>
                <a:ea typeface="Calibri" panose="020F0502020204030204" pitchFamily="34" charset="0"/>
                <a:cs typeface="Calibri"/>
              </a:rPr>
              <a:t>o </a:t>
            </a:r>
            <a:r>
              <a:rPr lang="en-GB" sz="1200" b="0" i="0" dirty="0" err="1">
                <a:solidFill>
                  <a:srgbClr val="000000"/>
                </a:solidFill>
                <a:effectLst/>
                <a:latin typeface="Calibri"/>
                <a:ea typeface="Calibri" panose="020F0502020204030204" pitchFamily="34" charset="0"/>
                <a:cs typeface="Calibri"/>
              </a:rPr>
              <a:t>objetivo</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neutralidade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climática</a:t>
            </a:r>
            <a:r>
              <a:rPr lang="en-GB" sz="1200" dirty="0">
                <a:latin typeface="Calibri"/>
                <a:ea typeface="Calibri" panose="020F0502020204030204" pitchFamily="34" charset="0"/>
                <a:cs typeface="Calibri"/>
              </a:rPr>
              <a:t>;</a:t>
            </a:r>
            <a:endParaRPr lang="en-GB" sz="1200" b="0" i="0" dirty="0">
              <a:solidFill>
                <a:srgbClr val="000000"/>
              </a:solidFill>
              <a:effectLst/>
              <a:latin typeface="Calibri"/>
              <a:ea typeface="Calibri" panose="020F0502020204030204" pitchFamily="34" charset="0"/>
              <a:cs typeface="Calibri"/>
            </a:endParaRPr>
          </a:p>
          <a:p>
            <a:pPr marL="171450" indent="-171450" rtl="0" fontAlgn="base">
              <a:buFont typeface="Arial" panose="020B0604020202020204" pitchFamily="34" charset="0"/>
              <a:buChar char="•"/>
            </a:pPr>
            <a:r>
              <a:rPr lang="en-GB" sz="1200" dirty="0" err="1">
                <a:latin typeface="Calibri"/>
                <a:ea typeface="Calibri" panose="020F0502020204030204" pitchFamily="34" charset="0"/>
                <a:cs typeface="Calibri"/>
              </a:rPr>
              <a:t>s</a:t>
            </a:r>
            <a:r>
              <a:rPr lang="en-GB" sz="1200" b="0" i="0" dirty="0" err="1">
                <a:solidFill>
                  <a:srgbClr val="000000"/>
                </a:solidFill>
                <a:effectLst/>
                <a:latin typeface="Calibri"/>
                <a:ea typeface="Calibri" panose="020F0502020204030204" pitchFamily="34" charset="0"/>
                <a:cs typeface="Calibri"/>
              </a:rPr>
              <a:t>eguir</a:t>
            </a:r>
            <a:r>
              <a:rPr lang="en-GB" sz="1200" b="0"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métodos</a:t>
            </a:r>
            <a:r>
              <a:rPr lang="en-GB" sz="1200" b="1" i="0" dirty="0">
                <a:solidFill>
                  <a:srgbClr val="000000"/>
                </a:solidFill>
                <a:effectLst/>
                <a:latin typeface="Calibri"/>
                <a:ea typeface="Calibri" panose="020F0502020204030204" pitchFamily="34" charset="0"/>
                <a:cs typeface="Calibri"/>
              </a:rPr>
              <a:t> “amigos” do </a:t>
            </a:r>
            <a:r>
              <a:rPr lang="en-GB" sz="1200" b="1" i="0" dirty="0" err="1">
                <a:solidFill>
                  <a:srgbClr val="000000"/>
                </a:solidFill>
                <a:effectLst/>
                <a:latin typeface="Calibri"/>
                <a:ea typeface="Calibri" panose="020F0502020204030204" pitchFamily="34" charset="0"/>
                <a:cs typeface="Calibri"/>
              </a:rPr>
              <a:t>ambiente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permitindo</a:t>
            </a:r>
            <a:r>
              <a:rPr lang="en-GB" sz="1200" b="0" i="0" dirty="0">
                <a:solidFill>
                  <a:srgbClr val="000000"/>
                </a:solidFill>
                <a:effectLst/>
                <a:latin typeface="Calibri"/>
                <a:ea typeface="Calibri" panose="020F0502020204030204" pitchFamily="34" charset="0"/>
                <a:cs typeface="Calibri"/>
              </a:rPr>
              <a:t> a </a:t>
            </a:r>
            <a:r>
              <a:rPr lang="en-GB" sz="1200" b="0" i="0" dirty="0" err="1">
                <a:solidFill>
                  <a:srgbClr val="000000"/>
                </a:solidFill>
                <a:effectLst/>
                <a:latin typeface="Calibri"/>
                <a:ea typeface="Calibri" panose="020F0502020204030204" pitchFamily="34" charset="0"/>
                <a:cs typeface="Calibri"/>
              </a:rPr>
              <a:t>produção</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culturas</a:t>
            </a:r>
            <a:r>
              <a:rPr lang="en-GB" sz="1200" b="0" i="0" dirty="0">
                <a:solidFill>
                  <a:srgbClr val="000000"/>
                </a:solidFill>
                <a:effectLst/>
                <a:latin typeface="Calibri"/>
                <a:ea typeface="Calibri" panose="020F0502020204030204" pitchFamily="34" charset="0"/>
                <a:cs typeface="Calibri"/>
              </a:rPr>
              <a:t> e de </a:t>
            </a:r>
            <a:r>
              <a:rPr lang="en-GB" sz="1200" b="0" i="0" dirty="0" err="1">
                <a:solidFill>
                  <a:srgbClr val="000000"/>
                </a:solidFill>
                <a:effectLst/>
                <a:latin typeface="Calibri"/>
                <a:ea typeface="Calibri" panose="020F0502020204030204" pitchFamily="34" charset="0"/>
                <a:cs typeface="Calibri"/>
              </a:rPr>
              <a:t>animais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sem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prejudicar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seres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humanos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ou</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ecossistemas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naturais</a:t>
            </a:r>
            <a:r>
              <a:rPr lang="en-GB" sz="1200" b="0" i="0" dirty="0">
                <a:solidFill>
                  <a:srgbClr val="000000"/>
                </a:solidFill>
                <a:effectLst/>
                <a:latin typeface="Calibri"/>
                <a:ea typeface="Calibri" panose="020F0502020204030204" pitchFamily="34" charset="0"/>
                <a:cs typeface="Calibri"/>
              </a:rPr>
              <a:t>. É fundamental </a:t>
            </a:r>
            <a:r>
              <a:rPr lang="en-GB" sz="1200" b="0" i="0" dirty="0" err="1">
                <a:solidFill>
                  <a:srgbClr val="000000"/>
                </a:solidFill>
                <a:effectLst/>
                <a:latin typeface="Calibri"/>
                <a:ea typeface="Calibri" panose="020F0502020204030204" pitchFamily="34" charset="0"/>
                <a:cs typeface="Calibri"/>
              </a:rPr>
              <a:t>preservar</a:t>
            </a:r>
            <a:r>
              <a:rPr lang="en-GB" sz="1200" b="0" i="0" dirty="0">
                <a:solidFill>
                  <a:srgbClr val="000000"/>
                </a:solidFill>
                <a:effectLst/>
                <a:latin typeface="Calibri"/>
                <a:ea typeface="Calibri" panose="020F0502020204030204" pitchFamily="34" charset="0"/>
                <a:cs typeface="Calibri"/>
              </a:rPr>
              <a:t> o solo, a </a:t>
            </a:r>
            <a:r>
              <a:rPr lang="en-GB" sz="1200" b="0" i="0" dirty="0" err="1">
                <a:solidFill>
                  <a:srgbClr val="000000"/>
                </a:solidFill>
                <a:effectLst/>
                <a:latin typeface="Calibri"/>
                <a:ea typeface="Calibri" panose="020F0502020204030204" pitchFamily="34" charset="0"/>
                <a:cs typeface="Calibri"/>
              </a:rPr>
              <a:t>água</a:t>
            </a:r>
            <a:r>
              <a:rPr lang="en-GB" sz="1200" b="0" i="0" dirty="0">
                <a:solidFill>
                  <a:srgbClr val="000000"/>
                </a:solidFill>
                <a:effectLst/>
                <a:latin typeface="Calibri"/>
                <a:ea typeface="Calibri" panose="020F0502020204030204" pitchFamily="34" charset="0"/>
                <a:cs typeface="Calibri"/>
              </a:rPr>
              <a:t>, a </a:t>
            </a:r>
            <a:r>
              <a:rPr lang="en-GB" sz="1200" b="0" i="0" dirty="0" err="1">
                <a:solidFill>
                  <a:srgbClr val="000000"/>
                </a:solidFill>
                <a:effectLst/>
                <a:latin typeface="Calibri"/>
                <a:ea typeface="Calibri" panose="020F0502020204030204" pitchFamily="34" charset="0"/>
                <a:cs typeface="Calibri"/>
              </a:rPr>
              <a:t>biodiversidade</a:t>
            </a:r>
            <a:r>
              <a:rPr lang="en-GB" sz="1200" b="0" i="0" dirty="0">
                <a:solidFill>
                  <a:srgbClr val="000000"/>
                </a:solidFill>
                <a:effectLst/>
                <a:latin typeface="Calibri"/>
                <a:ea typeface="Calibri" panose="020F0502020204030204" pitchFamily="34" charset="0"/>
                <a:cs typeface="Calibri"/>
              </a:rPr>
              <a:t> e </a:t>
            </a:r>
            <a:r>
              <a:rPr lang="en-GB" sz="1200" b="0" i="0" dirty="0" err="1">
                <a:solidFill>
                  <a:srgbClr val="000000"/>
                </a:solidFill>
                <a:effectLst/>
                <a:latin typeface="Calibri"/>
                <a:ea typeface="Calibri" panose="020F0502020204030204" pitchFamily="34" charset="0"/>
                <a:cs typeface="Calibri"/>
              </a:rPr>
              <a:t>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recursos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naturais</a:t>
            </a:r>
            <a:r>
              <a:rPr lang="en-GB" sz="1200" b="0" i="0" dirty="0">
                <a:solidFill>
                  <a:srgbClr val="000000"/>
                </a:solidFill>
                <a:effectLst/>
                <a:latin typeface="Calibri"/>
                <a:ea typeface="Calibri" panose="020F0502020204030204" pitchFamily="34" charset="0"/>
                <a:cs typeface="Calibri"/>
              </a:rPr>
              <a:t>;</a:t>
            </a:r>
          </a:p>
          <a:p>
            <a:pPr marL="171450" indent="-171450" rtl="0" fontAlgn="base">
              <a:buFont typeface="Arial" panose="020B0604020202020204" pitchFamily="34" charset="0"/>
              <a:buChar char="•"/>
            </a:pPr>
            <a:r>
              <a:rPr lang="en-GB" sz="1200" b="0" i="0" dirty="0" err="1">
                <a:solidFill>
                  <a:srgbClr val="000000"/>
                </a:solidFill>
                <a:effectLst/>
                <a:latin typeface="Calibri"/>
                <a:ea typeface="Calibri" panose="020F0502020204030204" pitchFamily="34" charset="0"/>
                <a:cs typeface="Calibri"/>
              </a:rPr>
              <a:t>garantir</a:t>
            </a:r>
            <a:r>
              <a:rPr lang="en-GB" sz="1200" b="0" i="0" dirty="0">
                <a:solidFill>
                  <a:srgbClr val="000000"/>
                </a:solidFill>
                <a:effectLst/>
                <a:latin typeface="Calibri"/>
                <a:ea typeface="Calibri" panose="020F0502020204030204" pitchFamily="34" charset="0"/>
                <a:cs typeface="Calibri"/>
              </a:rPr>
              <a:t> boa</a:t>
            </a:r>
            <a:r>
              <a:rPr lang="en-GB" sz="1200" dirty="0">
                <a:latin typeface="Calibri"/>
                <a:ea typeface="Calibri" panose="020F0502020204030204" pitchFamily="34" charset="0"/>
                <a:cs typeface="Calibri"/>
              </a:rPr>
              <a:t>s </a:t>
            </a:r>
            <a:r>
              <a:rPr lang="en-GB" sz="1200" b="1" i="0" dirty="0" err="1">
                <a:solidFill>
                  <a:srgbClr val="000000"/>
                </a:solidFill>
                <a:effectLst/>
                <a:latin typeface="Calibri"/>
                <a:ea typeface="Calibri" panose="020F0502020204030204" pitchFamily="34" charset="0"/>
                <a:cs typeface="Calibri"/>
              </a:rPr>
              <a:t>condições</a:t>
            </a:r>
            <a:r>
              <a:rPr lang="en-GB" sz="1200" b="1" i="0" dirty="0">
                <a:solidFill>
                  <a:srgbClr val="000000"/>
                </a:solidFill>
                <a:effectLst/>
                <a:latin typeface="Calibri"/>
                <a:ea typeface="Calibri" panose="020F0502020204030204" pitchFamily="34" charset="0"/>
                <a:cs typeface="Calibri"/>
              </a:rPr>
              <a:t> de </a:t>
            </a:r>
            <a:r>
              <a:rPr lang="en-GB" sz="1200" b="1" i="0" dirty="0" err="1">
                <a:solidFill>
                  <a:srgbClr val="000000"/>
                </a:solidFill>
                <a:effectLst/>
                <a:latin typeface="Calibri"/>
                <a:ea typeface="Calibri" panose="020F0502020204030204" pitchFamily="34" charset="0"/>
                <a:cs typeface="Calibri"/>
              </a:rPr>
              <a:t>trabalho</a:t>
            </a:r>
            <a:r>
              <a:rPr lang="en-GB" sz="1200" b="1" i="0" dirty="0">
                <a:solidFill>
                  <a:srgbClr val="000000"/>
                </a:solidFill>
                <a:effectLst/>
                <a:latin typeface="Calibri"/>
                <a:ea typeface="Calibri" panose="020F0502020204030204" pitchFamily="34" charset="0"/>
                <a:cs typeface="Calibri"/>
              </a:rPr>
              <a:t> e de </a:t>
            </a:r>
            <a:r>
              <a:rPr lang="en-GB" sz="1200" b="1" i="0" dirty="0" err="1">
                <a:solidFill>
                  <a:srgbClr val="000000"/>
                </a:solidFill>
                <a:effectLst/>
                <a:latin typeface="Calibri"/>
                <a:ea typeface="Calibri" panose="020F0502020204030204" pitchFamily="34" charset="0"/>
                <a:cs typeface="Calibri"/>
              </a:rPr>
              <a:t>vida</a:t>
            </a:r>
            <a:r>
              <a:rPr lang="en-GB" sz="1200" b="1" i="0" dirty="0">
                <a:solidFill>
                  <a:srgbClr val="000000"/>
                </a:solidFill>
                <a:effectLst/>
                <a:latin typeface="Calibri"/>
                <a:ea typeface="Calibri" panose="020F0502020204030204" pitchFamily="34" charset="0"/>
                <a:cs typeface="Calibri"/>
              </a:rPr>
              <a:t> </a:t>
            </a:r>
            <a:r>
              <a:rPr lang="en-GB" sz="1200" b="0" i="0" dirty="0">
                <a:solidFill>
                  <a:srgbClr val="000000"/>
                </a:solidFill>
                <a:effectLst/>
                <a:latin typeface="Calibri"/>
                <a:ea typeface="Calibri" panose="020F0502020204030204" pitchFamily="34" charset="0"/>
                <a:cs typeface="Calibri"/>
              </a:rPr>
              <a:t>para </a:t>
            </a:r>
            <a:r>
              <a:rPr lang="en-GB" sz="1200" b="0" i="0" dirty="0" err="1">
                <a:solidFill>
                  <a:srgbClr val="000000"/>
                </a:solidFill>
                <a:effectLst/>
                <a:latin typeface="Calibri"/>
                <a:ea typeface="Calibri" panose="020F0502020204030204" pitchFamily="34" charset="0"/>
                <a:cs typeface="Calibri"/>
              </a:rPr>
              <a:t>quem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trabalha</a:t>
            </a:r>
            <a:r>
              <a:rPr lang="en-GB" sz="1200" b="0" i="0" dirty="0">
                <a:solidFill>
                  <a:srgbClr val="000000"/>
                </a:solidFill>
                <a:effectLst/>
                <a:latin typeface="Calibri"/>
                <a:ea typeface="Calibri" panose="020F0502020204030204" pitchFamily="34" charset="0"/>
                <a:cs typeface="Calibri"/>
              </a:rPr>
              <a:t> e mora </a:t>
            </a:r>
            <a:r>
              <a:rPr lang="en-GB" sz="1200" b="0" i="0" dirty="0" err="1">
                <a:solidFill>
                  <a:srgbClr val="000000"/>
                </a:solidFill>
                <a:effectLst/>
                <a:latin typeface="Calibri"/>
                <a:ea typeface="Calibri" panose="020F0502020204030204" pitchFamily="34" charset="0"/>
                <a:cs typeface="Calibri"/>
              </a:rPr>
              <a:t>nas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explorações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agrícolas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ou</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áreas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vizinhas</a:t>
            </a:r>
            <a:r>
              <a:rPr lang="en-GB" sz="1200" b="0" i="0" dirty="0">
                <a:solidFill>
                  <a:srgbClr val="000000"/>
                </a:solidFill>
                <a:effectLst/>
                <a:latin typeface="Calibri"/>
                <a:ea typeface="Calibri" panose="020F0502020204030204" pitchFamily="34" charset="0"/>
                <a:cs typeface="Calibri"/>
              </a:rPr>
              <a:t>.</a:t>
            </a:r>
          </a:p>
          <a:p>
            <a:pPr rtl="0"/>
            <a:endParaRPr lang="en-GB" sz="1200" b="1" dirty="0">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538717" y="1352353"/>
            <a:ext cx="3800900" cy="461665"/>
          </a:xfrm>
          <a:prstGeom prst="rect">
            <a:avLst/>
          </a:prstGeom>
          <a:noFill/>
        </p:spPr>
        <p:txBody>
          <a:bodyPr wrap="square">
            <a:spAutoFit/>
          </a:bodyPr>
          <a:lstStyle/>
          <a:p>
            <a:pPr algn="r" rtl="0"/>
            <a:r>
              <a:rPr lang="en-IE"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B.1.1. Agricultura</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5" name="Picture 6" descr="Icon  Description automatically generated">
            <a:extLst>
              <a:ext uri="{FF2B5EF4-FFF2-40B4-BE49-F238E27FC236}">
                <a16:creationId xmlns:a16="http://schemas.microsoft.com/office/drawing/2014/main" id="{EA975699-48CC-6B3A-1118-EC2738A143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556" y="7564839"/>
            <a:ext cx="881821" cy="1740028"/>
          </a:xfrm>
          <a:prstGeom prst="rect">
            <a:avLst/>
          </a:prstGeom>
        </p:spPr>
      </p:pic>
      <p:sp>
        <p:nvSpPr>
          <p:cNvPr id="33" name="TextBox 32">
            <a:extLst>
              <a:ext uri="{FF2B5EF4-FFF2-40B4-BE49-F238E27FC236}">
                <a16:creationId xmlns:a16="http://schemas.microsoft.com/office/drawing/2014/main" id="{B9F1DFBB-EE2B-B099-FB93-68CF4C362FAB}"/>
              </a:ext>
            </a:extLst>
          </p:cNvPr>
          <p:cNvSpPr txBox="1"/>
          <p:nvPr/>
        </p:nvSpPr>
        <p:spPr>
          <a:xfrm>
            <a:off x="71556" y="2212258"/>
            <a:ext cx="440911" cy="3288890"/>
          </a:xfrm>
          <a:prstGeom prst="rect">
            <a:avLst/>
          </a:prstGeom>
          <a:solidFill>
            <a:schemeClr val="bg1"/>
          </a:solidFill>
        </p:spPr>
        <p:txBody>
          <a:bodyPr wrap="square" rtlCol="0">
            <a:spAutoFit/>
          </a:bodyPr>
          <a:lstStyle/>
          <a:p>
            <a:pPr algn="l" rtl="0"/>
            <a:endParaRPr lang="en-IE"/>
          </a:p>
        </p:txBody>
      </p:sp>
      <p:pic>
        <p:nvPicPr>
          <p:cNvPr id="4" name="Picture 3">
            <a:extLst>
              <a:ext uri="{FF2B5EF4-FFF2-40B4-BE49-F238E27FC236}">
                <a16:creationId xmlns:a16="http://schemas.microsoft.com/office/drawing/2014/main" id="{5A019843-0D8E-81ED-7857-86D2F27F635E}"/>
              </a:ext>
            </a:extLst>
          </p:cNvPr>
          <p:cNvPicPr>
            <a:picLocks noChangeAspect="1"/>
          </p:cNvPicPr>
          <p:nvPr/>
        </p:nvPicPr>
        <p:blipFill>
          <a:blip r:embed="rId4"/>
          <a:stretch>
            <a:fillRect/>
          </a:stretch>
        </p:blipFill>
        <p:spPr>
          <a:xfrm>
            <a:off x="133231" y="2968940"/>
            <a:ext cx="493080" cy="474817"/>
          </a:xfrm>
          <a:prstGeom prst="rect">
            <a:avLst/>
          </a:prstGeom>
          <a:solidFill>
            <a:srgbClr val="94B3B2"/>
          </a:solidFill>
        </p:spPr>
      </p:pic>
    </p:spTree>
    <p:extLst>
      <p:ext uri="{BB962C8B-B14F-4D97-AF65-F5344CB8AC3E}">
        <p14:creationId xmlns:p14="http://schemas.microsoft.com/office/powerpoint/2010/main" val="2191443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448223" y="247356"/>
            <a:ext cx="5655136"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dirty="0"/>
              <a:t>B</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a:t>
            </a:r>
            <a:r>
              <a:rPr lang="en-IE" sz="3600" dirty="0" err="1"/>
              <a:t>Recursos</a:t>
            </a:r>
            <a:r>
              <a:rPr lang="en-IE" sz="3600" dirty="0"/>
              <a:t> </a:t>
            </a:r>
            <a:r>
              <a:rPr lang="en-IE" sz="3600" dirty="0" err="1"/>
              <a:t>Alimentares</a:t>
            </a:r>
            <a:r>
              <a:rPr lang="en-IE" sz="3600" dirty="0"/>
              <a:t> </a:t>
            </a:r>
            <a:r>
              <a:rPr lang="en-IE" sz="3600" dirty="0" err="1"/>
              <a:t>Naturais</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34149"/>
            <a:ext cx="6143488" cy="6820641"/>
          </a:xfrm>
        </p:spPr>
        <p:txBody>
          <a:bodyPr lIns="91440" tIns="45720" rIns="91440" bIns="45720" numCol="1" spcCol="288000" anchor="t">
            <a:noAutofit/>
          </a:bodyPr>
          <a:lstStyle/>
          <a:p>
            <a:pPr algn="l" rtl="0"/>
            <a:r>
              <a:rPr lang="en-US" sz="1200" b="1" dirty="0" err="1">
                <a:solidFill>
                  <a:schemeClr val="tx1"/>
                </a:solidFill>
                <a:latin typeface="Calibri"/>
                <a:ea typeface="Calibri" panose="020F0502020204030204" pitchFamily="34" charset="0"/>
                <a:cs typeface="Calibri"/>
              </a:rPr>
              <a:t>Existem</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inúmeros</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esquemas</a:t>
            </a:r>
            <a:r>
              <a:rPr lang="en-US" sz="1200" b="1" dirty="0">
                <a:solidFill>
                  <a:schemeClr val="tx1"/>
                </a:solidFill>
                <a:latin typeface="Calibri"/>
                <a:ea typeface="Calibri" panose="020F0502020204030204" pitchFamily="34" charset="0"/>
                <a:cs typeface="Calibri"/>
              </a:rPr>
              <a:t> de </a:t>
            </a:r>
            <a:r>
              <a:rPr lang="en-US" sz="1200" b="1" dirty="0" err="1">
                <a:solidFill>
                  <a:schemeClr val="tx1"/>
                </a:solidFill>
                <a:latin typeface="Calibri"/>
                <a:ea typeface="Calibri" panose="020F0502020204030204" pitchFamily="34" charset="0"/>
                <a:cs typeface="Calibri"/>
              </a:rPr>
              <a:t>sustentabilidade</a:t>
            </a:r>
            <a:r>
              <a:rPr lang="en-US" sz="1200" b="1" dirty="0">
                <a:solidFill>
                  <a:schemeClr val="tx1"/>
                </a:solidFill>
                <a:latin typeface="Calibri"/>
                <a:ea typeface="Calibri" panose="020F0502020204030204" pitchFamily="34" charset="0"/>
                <a:cs typeface="Calibri"/>
              </a:rPr>
              <a:t> e </a:t>
            </a:r>
            <a:r>
              <a:rPr lang="en-US" sz="1200" b="1" dirty="0" err="1">
                <a:solidFill>
                  <a:schemeClr val="tx1"/>
                </a:solidFill>
                <a:latin typeface="Calibri"/>
                <a:ea typeface="Calibri" panose="020F0502020204030204" pitchFamily="34" charset="0"/>
                <a:cs typeface="Calibri"/>
              </a:rPr>
              <a:t>sistemas</a:t>
            </a:r>
            <a:r>
              <a:rPr lang="en-US" sz="1200" b="1" dirty="0">
                <a:solidFill>
                  <a:schemeClr val="tx1"/>
                </a:solidFill>
                <a:latin typeface="Calibri"/>
                <a:ea typeface="Calibri" panose="020F0502020204030204" pitchFamily="34" charset="0"/>
                <a:cs typeface="Calibri"/>
              </a:rPr>
              <a:t> de </a:t>
            </a:r>
            <a:r>
              <a:rPr lang="en-US" sz="1200" b="1" dirty="0" err="1">
                <a:solidFill>
                  <a:schemeClr val="tx1"/>
                </a:solidFill>
                <a:latin typeface="Calibri"/>
                <a:ea typeface="Calibri" panose="020F0502020204030204" pitchFamily="34" charset="0"/>
                <a:cs typeface="Calibri"/>
              </a:rPr>
              <a:t>certificação</a:t>
            </a:r>
            <a:r>
              <a:rPr lang="en-US" sz="1200" b="1" dirty="0">
                <a:solidFill>
                  <a:schemeClr val="tx1"/>
                </a:solidFill>
                <a:latin typeface="Calibri"/>
                <a:ea typeface="Calibri" panose="020F0502020204030204" pitchFamily="34" charset="0"/>
                <a:cs typeface="Calibri"/>
              </a:rPr>
              <a:t>. Para </a:t>
            </a:r>
            <a:r>
              <a:rPr lang="en-US" sz="1200" b="1" dirty="0" err="1">
                <a:solidFill>
                  <a:schemeClr val="tx1"/>
                </a:solidFill>
                <a:latin typeface="Calibri"/>
                <a:ea typeface="Calibri" panose="020F0502020204030204" pitchFamily="34" charset="0"/>
                <a:cs typeface="Calibri"/>
              </a:rPr>
              <a:t>obter</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mais</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informações</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sobre</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sistemas</a:t>
            </a:r>
            <a:r>
              <a:rPr lang="en-US" sz="1200" b="1" dirty="0">
                <a:solidFill>
                  <a:schemeClr val="tx1"/>
                </a:solidFill>
                <a:latin typeface="Calibri"/>
                <a:ea typeface="Calibri" panose="020F0502020204030204" pitchFamily="34" charset="0"/>
                <a:cs typeface="Calibri"/>
              </a:rPr>
              <a:t> de </a:t>
            </a:r>
            <a:r>
              <a:rPr lang="en-US" sz="1200" b="1" dirty="0" err="1">
                <a:solidFill>
                  <a:schemeClr val="tx1"/>
                </a:solidFill>
                <a:latin typeface="Calibri"/>
                <a:ea typeface="Calibri" panose="020F0502020204030204" pitchFamily="34" charset="0"/>
                <a:cs typeface="Calibri"/>
              </a:rPr>
              <a:t>certificação</a:t>
            </a:r>
            <a:r>
              <a:rPr lang="en-US" sz="1200" b="1" dirty="0">
                <a:solidFill>
                  <a:schemeClr val="tx1"/>
                </a:solidFill>
                <a:latin typeface="Calibri"/>
                <a:ea typeface="Calibri" panose="020F0502020204030204" pitchFamily="34" charset="0"/>
                <a:cs typeface="Calibri"/>
              </a:rPr>
              <a:t>, clique </a:t>
            </a:r>
            <a:r>
              <a:rPr lang="en-US" sz="1200" b="1"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here</a:t>
            </a:r>
            <a:endParaRPr lang="en-US" sz="1200" b="1" dirty="0">
              <a:solidFill>
                <a:srgbClr val="F79037"/>
              </a:solidFill>
              <a:ea typeface="Calibri" panose="020F0502020204030204" pitchFamily="34" charset="0"/>
            </a:endParaRPr>
          </a:p>
          <a:p>
            <a:pPr algn="l" rtl="0"/>
            <a:endParaRPr lang="en-US" sz="600" b="1" dirty="0">
              <a:solidFill>
                <a:srgbClr val="F79037"/>
              </a:solidFill>
              <a:ea typeface="Calibri" panose="020F0502020204030204" pitchFamily="34" charset="0"/>
            </a:endParaRPr>
          </a:p>
          <a:p>
            <a:pPr algn="l" rtl="0"/>
            <a:r>
              <a:rPr lang="en-US" sz="1400" b="1" dirty="0" err="1">
                <a:solidFill>
                  <a:schemeClr val="tx1"/>
                </a:solidFill>
                <a:latin typeface="Calibri"/>
                <a:ea typeface="Calibri" panose="020F0502020204030204" pitchFamily="34" charset="0"/>
                <a:cs typeface="Calibri"/>
              </a:rPr>
              <a:t>Alguns</a:t>
            </a:r>
            <a:r>
              <a:rPr lang="en-US" sz="1400" b="1" dirty="0">
                <a:solidFill>
                  <a:schemeClr val="tx1"/>
                </a:solidFill>
                <a:latin typeface="Calibri"/>
                <a:ea typeface="Calibri" panose="020F0502020204030204" pitchFamily="34" charset="0"/>
                <a:cs typeface="Calibri"/>
              </a:rPr>
              <a:t> </a:t>
            </a:r>
            <a:r>
              <a:rPr lang="en-US" sz="1400" b="1" dirty="0" err="1">
                <a:solidFill>
                  <a:schemeClr val="tx1"/>
                </a:solidFill>
                <a:latin typeface="Calibri"/>
                <a:ea typeface="Calibri" panose="020F0502020204030204" pitchFamily="34" charset="0"/>
                <a:cs typeface="Calibri"/>
              </a:rPr>
              <a:t>Exemplos</a:t>
            </a:r>
            <a:r>
              <a:rPr lang="en-US" sz="1400" b="1" dirty="0">
                <a:solidFill>
                  <a:schemeClr val="tx1"/>
                </a:solidFill>
                <a:latin typeface="Calibri"/>
                <a:ea typeface="Calibri" panose="020F0502020204030204" pitchFamily="34" charset="0"/>
                <a:cs typeface="Calibri"/>
              </a:rPr>
              <a:t> de </a:t>
            </a:r>
            <a:r>
              <a:rPr lang="en-US" sz="1400" b="1" dirty="0" err="1">
                <a:solidFill>
                  <a:schemeClr val="tx1"/>
                </a:solidFill>
                <a:latin typeface="Calibri"/>
                <a:ea typeface="Calibri" panose="020F0502020204030204" pitchFamily="34" charset="0"/>
                <a:cs typeface="Calibri"/>
              </a:rPr>
              <a:t>Certificações</a:t>
            </a:r>
            <a:r>
              <a:rPr lang="en-US" sz="1400" b="1" dirty="0">
                <a:solidFill>
                  <a:schemeClr val="tx1"/>
                </a:solidFill>
                <a:latin typeface="Calibri"/>
                <a:ea typeface="Calibri" panose="020F0502020204030204" pitchFamily="34" charset="0"/>
                <a:cs typeface="Calibri"/>
              </a:rPr>
              <a:t>:</a:t>
            </a: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a:p>
            <a:pPr algn="l" rtl="0"/>
            <a:endParaRPr lang="en-US" sz="600" b="1" dirty="0">
              <a:solidFill>
                <a:srgbClr val="F79037"/>
              </a:solidFill>
              <a:ea typeface="Calibri" panose="020F0502020204030204" pitchFamily="34" charset="0"/>
            </a:endParaRPr>
          </a:p>
          <a:p>
            <a:pPr algn="ctr" rtl="0"/>
            <a:r>
              <a:rPr lang="en-US" sz="1200" b="1" dirty="0">
                <a:solidFill>
                  <a:schemeClr val="tx1"/>
                </a:solidFill>
                <a:latin typeface="Calibri"/>
                <a:ea typeface="Calibri" panose="020F0502020204030204" pitchFamily="34" charset="0"/>
                <a:cs typeface="Calibri"/>
              </a:rPr>
              <a:t>Se </a:t>
            </a:r>
            <a:r>
              <a:rPr lang="en-US" sz="1200" b="1" dirty="0" err="1">
                <a:solidFill>
                  <a:schemeClr val="tx1"/>
                </a:solidFill>
                <a:latin typeface="Calibri"/>
                <a:ea typeface="Calibri" panose="020F0502020204030204" pitchFamily="34" charset="0"/>
                <a:cs typeface="Calibri"/>
              </a:rPr>
              <a:t>os</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padrões</a:t>
            </a:r>
            <a:r>
              <a:rPr lang="en-US" sz="1200" b="1" dirty="0">
                <a:solidFill>
                  <a:schemeClr val="tx1"/>
                </a:solidFill>
                <a:latin typeface="Calibri"/>
                <a:ea typeface="Calibri" panose="020F0502020204030204" pitchFamily="34" charset="0"/>
                <a:cs typeface="Calibri"/>
              </a:rPr>
              <a:t> de </a:t>
            </a:r>
            <a:r>
              <a:rPr lang="en-US" sz="1200" b="1" dirty="0" err="1">
                <a:solidFill>
                  <a:schemeClr val="tx1"/>
                </a:solidFill>
                <a:latin typeface="Calibri"/>
                <a:ea typeface="Calibri" panose="020F0502020204030204" pitchFamily="34" charset="0"/>
                <a:cs typeface="Calibri"/>
              </a:rPr>
              <a:t>sustentabilidade</a:t>
            </a:r>
            <a:r>
              <a:rPr lang="en-US" sz="1200" b="1" dirty="0">
                <a:solidFill>
                  <a:schemeClr val="tx1"/>
                </a:solidFill>
                <a:latin typeface="Calibri"/>
                <a:ea typeface="Calibri" panose="020F0502020204030204" pitchFamily="34" charset="0"/>
                <a:cs typeface="Calibri"/>
              </a:rPr>
              <a:t> e </a:t>
            </a:r>
            <a:r>
              <a:rPr lang="en-US" sz="1200" b="1" dirty="0" err="1">
                <a:solidFill>
                  <a:schemeClr val="tx1"/>
                </a:solidFill>
                <a:latin typeface="Calibri"/>
                <a:ea typeface="Calibri" panose="020F0502020204030204" pitchFamily="34" charset="0"/>
                <a:cs typeface="Calibri"/>
              </a:rPr>
              <a:t>os</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sistemas</a:t>
            </a:r>
            <a:r>
              <a:rPr lang="en-US" sz="1200" b="1" dirty="0">
                <a:solidFill>
                  <a:schemeClr val="tx1"/>
                </a:solidFill>
                <a:latin typeface="Calibri"/>
                <a:ea typeface="Calibri" panose="020F0502020204030204" pitchFamily="34" charset="0"/>
                <a:cs typeface="Calibri"/>
              </a:rPr>
              <a:t> de </a:t>
            </a:r>
            <a:r>
              <a:rPr lang="en-US" sz="1200" b="1" dirty="0" err="1">
                <a:solidFill>
                  <a:schemeClr val="tx1"/>
                </a:solidFill>
                <a:latin typeface="Calibri"/>
                <a:ea typeface="Calibri" panose="020F0502020204030204" pitchFamily="34" charset="0"/>
                <a:cs typeface="Calibri"/>
              </a:rPr>
              <a:t>certificação</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forem</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mencionados</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pelos</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produtores</a:t>
            </a:r>
            <a:r>
              <a:rPr lang="en-US" sz="1200" b="1" dirty="0">
                <a:solidFill>
                  <a:schemeClr val="tx1"/>
                </a:solidFill>
                <a:latin typeface="Calibri"/>
                <a:ea typeface="Calibri" panose="020F0502020204030204" pitchFamily="34" charset="0"/>
                <a:cs typeface="Calibri"/>
              </a:rPr>
              <a:t> de </a:t>
            </a:r>
            <a:r>
              <a:rPr lang="en-US" sz="1200" b="1" dirty="0" err="1">
                <a:solidFill>
                  <a:schemeClr val="tx1"/>
                </a:solidFill>
                <a:latin typeface="Calibri"/>
                <a:ea typeface="Calibri" panose="020F0502020204030204" pitchFamily="34" charset="0"/>
                <a:cs typeface="Calibri"/>
              </a:rPr>
              <a:t>alimentos</a:t>
            </a:r>
            <a:r>
              <a:rPr lang="en-US" sz="1200" b="1" dirty="0">
                <a:solidFill>
                  <a:schemeClr val="tx1"/>
                </a:solidFill>
                <a:latin typeface="Calibri"/>
                <a:ea typeface="Calibri" panose="020F0502020204030204" pitchFamily="34" charset="0"/>
                <a:cs typeface="Calibri"/>
              </a:rPr>
              <a:t>, as </a:t>
            </a:r>
            <a:r>
              <a:rPr lang="en-US" sz="1200" b="1" dirty="0" err="1">
                <a:solidFill>
                  <a:schemeClr val="tx1"/>
                </a:solidFill>
                <a:latin typeface="Calibri"/>
                <a:ea typeface="Calibri" panose="020F0502020204030204" pitchFamily="34" charset="0"/>
                <a:cs typeface="Calibri"/>
              </a:rPr>
              <a:t>regras</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devem</a:t>
            </a:r>
            <a:r>
              <a:rPr lang="en-US" sz="1200" b="1" dirty="0">
                <a:solidFill>
                  <a:schemeClr val="tx1"/>
                </a:solidFill>
                <a:latin typeface="Calibri"/>
                <a:ea typeface="Calibri" panose="020F0502020204030204" pitchFamily="34" charset="0"/>
                <a:cs typeface="Calibri"/>
              </a:rPr>
              <a:t> ser </a:t>
            </a:r>
            <a:r>
              <a:rPr lang="en-US" sz="1200" b="1" dirty="0" err="1">
                <a:solidFill>
                  <a:schemeClr val="tx1"/>
                </a:solidFill>
                <a:latin typeface="Calibri"/>
                <a:ea typeface="Calibri" panose="020F0502020204030204" pitchFamily="34" charset="0"/>
                <a:cs typeface="Calibri"/>
              </a:rPr>
              <a:t>rigorosamente</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seguidas</a:t>
            </a:r>
            <a:r>
              <a:rPr lang="en-US" sz="1200" b="1" dirty="0">
                <a:solidFill>
                  <a:schemeClr val="tx1"/>
                </a:solidFill>
                <a:latin typeface="Calibri"/>
                <a:ea typeface="Calibri" panose="020F0502020204030204" pitchFamily="34" charset="0"/>
                <a:cs typeface="Calibri"/>
              </a:rPr>
              <a:t>.</a:t>
            </a:r>
            <a:endParaRPr lang="en-US" sz="1200" b="1" dirty="0">
              <a:solidFill>
                <a:schemeClr val="tx1"/>
              </a:solidFill>
              <a:ea typeface="Calibri" panose="020F0502020204030204" pitchFamily="34" charset="0"/>
            </a:endParaRPr>
          </a:p>
          <a:p>
            <a:pPr algn="l" rtl="0"/>
            <a:endParaRPr lang="en-US" sz="1200" b="1" dirty="0">
              <a:solidFill>
                <a:srgbClr val="F79037"/>
              </a:solidFill>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246309" y="1368259"/>
            <a:ext cx="3800900" cy="461665"/>
          </a:xfrm>
          <a:prstGeom prst="rect">
            <a:avLst/>
          </a:prstGeom>
          <a:noFill/>
        </p:spPr>
        <p:txBody>
          <a:bodyPr wrap="square">
            <a:spAutoFit/>
          </a:bodyPr>
          <a:lstStyle/>
          <a:p>
            <a:pPr algn="r" rtl="0"/>
            <a:r>
              <a:rPr lang="en-IE"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B.1.1. Agricultura</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22530" name="Picture 2">
            <a:hlinkClick r:id="rId3"/>
            <a:extLst>
              <a:ext uri="{FF2B5EF4-FFF2-40B4-BE49-F238E27FC236}">
                <a16:creationId xmlns:a16="http://schemas.microsoft.com/office/drawing/2014/main" id="{D6A7BAE8-9BEE-0DFC-AFF2-376715081CD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95517" y="3091037"/>
            <a:ext cx="1514888" cy="101566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BA3A562B-156B-34E9-FE75-3B3DCA4C80C3}"/>
              </a:ext>
            </a:extLst>
          </p:cNvPr>
          <p:cNvSpPr txBox="1"/>
          <p:nvPr/>
        </p:nvSpPr>
        <p:spPr>
          <a:xfrm>
            <a:off x="917376" y="3021672"/>
            <a:ext cx="4168542" cy="1200329"/>
          </a:xfrm>
          <a:prstGeom prst="rect">
            <a:avLst/>
          </a:prstGeom>
          <a:noFill/>
        </p:spPr>
        <p:txBody>
          <a:bodyPr wrap="square" lIns="91440" tIns="45720" rIns="91440" bIns="45720" anchor="t">
            <a:spAutoFit/>
          </a:bodyPr>
          <a:lstStyle/>
          <a:p>
            <a:pPr algn="just" rtl="0"/>
            <a:r>
              <a:rPr lang="en-GB" sz="1200" b="1" dirty="0" err="1">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Certificação</a:t>
            </a:r>
            <a:r>
              <a:rPr lang="en-GB" sz="1200" b="1" dirty="0">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 </a:t>
            </a:r>
            <a:r>
              <a:rPr lang="en-GB" sz="1200" b="1" dirty="0" err="1">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Biológica</a:t>
            </a:r>
            <a:r>
              <a:rPr lang="en-GB" sz="1200" b="1" dirty="0">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a:t>
            </a:r>
            <a:r>
              <a:rPr lang="en-GB" sz="1200" b="1"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Verifica</a:t>
            </a:r>
            <a:r>
              <a:rPr lang="en-GB" sz="1200" dirty="0">
                <a:latin typeface="Calibri"/>
                <a:ea typeface="Calibri" panose="020F0502020204030204" pitchFamily="34" charset="0"/>
                <a:cs typeface="Calibri"/>
              </a:rPr>
              <a:t>-se </a:t>
            </a:r>
            <a:r>
              <a:rPr lang="en-GB" sz="1200" dirty="0" err="1">
                <a:latin typeface="Calibri"/>
                <a:ea typeface="Calibri" panose="020F0502020204030204" pitchFamily="34" charset="0"/>
                <a:cs typeface="Calibri"/>
              </a:rPr>
              <a:t>se</a:t>
            </a:r>
            <a:r>
              <a:rPr lang="en-GB" sz="1200" dirty="0">
                <a:latin typeface="Calibri"/>
                <a:ea typeface="Calibri" panose="020F0502020204030204" pitchFamily="34" charset="0"/>
                <a:cs typeface="Calibri"/>
              </a:rPr>
              <a:t> a </a:t>
            </a:r>
            <a:r>
              <a:rPr lang="en-GB" sz="1200" dirty="0" err="1">
                <a:latin typeface="Calibri"/>
                <a:ea typeface="Calibri" panose="020F0502020204030204" pitchFamily="34" charset="0"/>
                <a:cs typeface="Calibri"/>
              </a:rPr>
              <a:t>exploração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ou</a:t>
            </a:r>
            <a:r>
              <a:rPr lang="en-GB" sz="1200" dirty="0">
                <a:latin typeface="Calibri"/>
                <a:ea typeface="Calibri" panose="020F0502020204030204" pitchFamily="34" charset="0"/>
                <a:cs typeface="Calibri"/>
              </a:rPr>
              <a:t> a </a:t>
            </a:r>
            <a:r>
              <a:rPr lang="en-GB" sz="1200" dirty="0" err="1">
                <a:latin typeface="Calibri"/>
                <a:ea typeface="Calibri" panose="020F0502020204030204" pitchFamily="34" charset="0"/>
                <a:cs typeface="Calibri"/>
              </a:rPr>
              <a:t>instalação</a:t>
            </a:r>
            <a:r>
              <a:rPr lang="en-GB" sz="1200" dirty="0">
                <a:latin typeface="Calibri"/>
                <a:ea typeface="Calibri" panose="020F0502020204030204" pitchFamily="34" charset="0"/>
                <a:cs typeface="Calibri"/>
              </a:rPr>
              <a:t> de </a:t>
            </a:r>
            <a:r>
              <a:rPr lang="en-GB" sz="1200" dirty="0" err="1">
                <a:latin typeface="Calibri"/>
                <a:ea typeface="Calibri" panose="020F0502020204030204" pitchFamily="34" charset="0"/>
                <a:cs typeface="Calibri"/>
              </a:rPr>
              <a:t>maneio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cumpre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os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regulamentos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relativos</a:t>
            </a:r>
            <a:r>
              <a:rPr lang="en-GB" sz="1200" dirty="0">
                <a:latin typeface="Calibri"/>
                <a:ea typeface="Calibri" panose="020F0502020204030204" pitchFamily="34" charset="0"/>
                <a:cs typeface="Calibri"/>
              </a:rPr>
              <a:t> à </a:t>
            </a:r>
            <a:r>
              <a:rPr lang="en-GB" sz="1200" dirty="0" err="1">
                <a:latin typeface="Calibri"/>
                <a:ea typeface="Calibri" panose="020F0502020204030204" pitchFamily="34" charset="0"/>
                <a:cs typeface="Calibri"/>
              </a:rPr>
              <a:t>produção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biológica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Depois</a:t>
            </a:r>
            <a:r>
              <a:rPr lang="en-GB" sz="1200" dirty="0">
                <a:latin typeface="Calibri"/>
                <a:ea typeface="Calibri" panose="020F0502020204030204" pitchFamily="34" charset="0"/>
                <a:cs typeface="Calibri"/>
              </a:rPr>
              <a:t> de </a:t>
            </a:r>
            <a:r>
              <a:rPr lang="en-GB" sz="1200" dirty="0" err="1">
                <a:latin typeface="Calibri"/>
                <a:ea typeface="Calibri" panose="020F0502020204030204" pitchFamily="34" charset="0"/>
                <a:cs typeface="Calibri"/>
              </a:rPr>
              <a:t>certificadas</a:t>
            </a:r>
            <a:r>
              <a:rPr lang="en-GB" sz="1200" dirty="0">
                <a:latin typeface="Calibri"/>
                <a:ea typeface="Calibri" panose="020F0502020204030204" pitchFamily="34" charset="0"/>
                <a:cs typeface="Calibri"/>
              </a:rPr>
              <a:t>, as </a:t>
            </a:r>
            <a:r>
              <a:rPr lang="en-GB" sz="1200" dirty="0" err="1">
                <a:latin typeface="Calibri"/>
                <a:ea typeface="Calibri" panose="020F0502020204030204" pitchFamily="34" charset="0"/>
                <a:cs typeface="Calibri"/>
              </a:rPr>
              <a:t>empresas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podem</a:t>
            </a:r>
            <a:r>
              <a:rPr lang="en-GB" sz="1200" dirty="0">
                <a:latin typeface="Calibri"/>
                <a:ea typeface="Calibri" panose="020F0502020204030204" pitchFamily="34" charset="0"/>
                <a:cs typeface="Calibri"/>
              </a:rPr>
              <a:t> vender, </a:t>
            </a:r>
            <a:r>
              <a:rPr lang="en-GB" sz="1200" dirty="0" err="1">
                <a:latin typeface="Calibri"/>
                <a:ea typeface="Calibri" panose="020F0502020204030204" pitchFamily="34" charset="0"/>
                <a:cs typeface="Calibri"/>
              </a:rPr>
              <a:t>rotular</a:t>
            </a:r>
            <a:r>
              <a:rPr lang="en-GB" sz="1200" dirty="0">
                <a:latin typeface="Calibri"/>
                <a:ea typeface="Calibri" panose="020F0502020204030204" pitchFamily="34" charset="0"/>
                <a:cs typeface="Calibri"/>
              </a:rPr>
              <a:t> e </a:t>
            </a:r>
            <a:r>
              <a:rPr lang="en-GB" sz="1200" dirty="0" err="1">
                <a:latin typeface="Calibri"/>
                <a:ea typeface="Calibri" panose="020F0502020204030204" pitchFamily="34" charset="0"/>
                <a:cs typeface="Calibri"/>
              </a:rPr>
              <a:t>apresentar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os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produtos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como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biológicos</a:t>
            </a:r>
            <a:r>
              <a:rPr lang="en-GB" sz="1200" dirty="0">
                <a:latin typeface="Calibri"/>
                <a:ea typeface="Calibri" panose="020F0502020204030204" pitchFamily="34" charset="0"/>
                <a:cs typeface="Calibri"/>
              </a:rPr>
              <a:t>. Para </a:t>
            </a:r>
            <a:r>
              <a:rPr lang="en-GB" sz="1200" dirty="0" err="1">
                <a:latin typeface="Calibri"/>
                <a:ea typeface="Calibri" panose="020F0502020204030204" pitchFamily="34" charset="0"/>
                <a:cs typeface="Calibri"/>
              </a:rPr>
              <a:t>obter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mais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informações</a:t>
            </a:r>
            <a:r>
              <a:rPr lang="en-GB" sz="1200" dirty="0">
                <a:latin typeface="Calibri"/>
                <a:ea typeface="Calibri" panose="020F0502020204030204" pitchFamily="34" charset="0"/>
                <a:cs typeface="Calibri"/>
              </a:rPr>
              <a:t> clique </a:t>
            </a:r>
            <a:r>
              <a:rPr lang="en-GB" sz="1200" dirty="0">
                <a:solidFill>
                  <a:srgbClr val="F79037"/>
                </a:solidFill>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here</a:t>
            </a:r>
            <a:endParaRPr lang="en-GB" sz="1200" dirty="0">
              <a:solidFill>
                <a:srgbClr val="F79037"/>
              </a:solidFill>
              <a:latin typeface="Calibri"/>
              <a:ea typeface="Calibri" panose="020F0502020204030204" pitchFamily="34" charset="0"/>
              <a:cs typeface="Calibri" panose="020F0502020204030204" pitchFamily="34" charset="0"/>
            </a:endParaRPr>
          </a:p>
          <a:p>
            <a:pPr algn="just" rtl="0"/>
            <a:r>
              <a:rPr lang="en-GB" sz="1200" dirty="0">
                <a:latin typeface="Calibri"/>
                <a:ea typeface="Calibri" panose="020F0502020204030204" pitchFamily="34" charset="0"/>
                <a:cs typeface="Calibri"/>
              </a:rPr>
              <a:t>Este é o </a:t>
            </a:r>
            <a:r>
              <a:rPr lang="en-GB" sz="1200" dirty="0" err="1">
                <a:latin typeface="Calibri"/>
                <a:ea typeface="Calibri" panose="020F0502020204030204" pitchFamily="34" charset="0"/>
                <a:cs typeface="Calibri"/>
              </a:rPr>
              <a:t>logotipo</a:t>
            </a:r>
            <a:r>
              <a:rPr lang="en-GB" sz="1200" dirty="0">
                <a:latin typeface="Calibri"/>
                <a:ea typeface="Calibri" panose="020F0502020204030204" pitchFamily="34" charset="0"/>
                <a:cs typeface="Calibri"/>
              </a:rPr>
              <a:t> da </a:t>
            </a:r>
            <a:r>
              <a:rPr lang="en-GB" sz="1200" dirty="0" err="1">
                <a:latin typeface="Calibri"/>
                <a:ea typeface="Calibri" panose="020F0502020204030204" pitchFamily="34" charset="0"/>
                <a:cs typeface="Calibri"/>
              </a:rPr>
              <a:t>produção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biológica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na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União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Europeia</a:t>
            </a:r>
            <a:r>
              <a:rPr lang="en-GB" sz="1200" dirty="0">
                <a:latin typeface="Calibri"/>
                <a:ea typeface="Calibri" panose="020F0502020204030204" pitchFamily="34" charset="0"/>
                <a:cs typeface="Calibri"/>
              </a:rPr>
              <a:t>.</a:t>
            </a:r>
            <a:endParaRPr lang="en-GB" sz="1200" dirty="0">
              <a:latin typeface="Calibri"/>
              <a:ea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5DAEEAE7-A9F5-CCBE-3F08-D5022AF1C16C}"/>
              </a:ext>
            </a:extLst>
          </p:cNvPr>
          <p:cNvSpPr txBox="1"/>
          <p:nvPr/>
        </p:nvSpPr>
        <p:spPr>
          <a:xfrm>
            <a:off x="917376" y="4346385"/>
            <a:ext cx="4151974" cy="1015663"/>
          </a:xfrm>
          <a:prstGeom prst="rect">
            <a:avLst/>
          </a:prstGeom>
          <a:noFill/>
        </p:spPr>
        <p:txBody>
          <a:bodyPr wrap="square" lIns="91440" tIns="45720" rIns="91440" bIns="45720" anchor="t">
            <a:spAutoFit/>
          </a:bodyPr>
          <a:lstStyle/>
          <a:p>
            <a:pPr algn="just"/>
            <a:r>
              <a:rPr lang="en-GB" sz="1200" b="1" dirty="0">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Rainforest Alliance</a:t>
            </a:r>
            <a:r>
              <a:rPr lang="en-GB" sz="1200" dirty="0">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esta</a:t>
            </a:r>
            <a:r>
              <a:rPr lang="en-GB" sz="1200" dirty="0">
                <a:latin typeface="Calibri"/>
                <a:ea typeface="Calibri" panose="020F0502020204030204" pitchFamily="34" charset="0"/>
                <a:cs typeface="Calibri"/>
              </a:rPr>
              <a:t> é </a:t>
            </a:r>
            <a:r>
              <a:rPr lang="en-GB" sz="1200" dirty="0" err="1">
                <a:latin typeface="Calibri"/>
                <a:ea typeface="Calibri" panose="020F0502020204030204" pitchFamily="34" charset="0"/>
                <a:cs typeface="Calibri"/>
              </a:rPr>
              <a:t>uma</a:t>
            </a:r>
            <a:r>
              <a:rPr lang="en-GB" sz="1200" dirty="0">
                <a:latin typeface="Calibri"/>
                <a:ea typeface="Calibri" panose="020F0502020204030204" pitchFamily="34" charset="0"/>
                <a:cs typeface="Calibri"/>
              </a:rPr>
              <a:t> ferramenta </a:t>
            </a:r>
            <a:r>
              <a:rPr lang="en-GB" sz="1200" dirty="0" err="1">
                <a:latin typeface="Calibri"/>
                <a:ea typeface="Calibri" panose="020F0502020204030204" pitchFamily="34" charset="0"/>
                <a:cs typeface="Calibri"/>
              </a:rPr>
              <a:t>essencial</a:t>
            </a:r>
            <a:r>
              <a:rPr lang="en-GB" sz="1200" dirty="0">
                <a:latin typeface="Calibri"/>
                <a:ea typeface="Calibri" panose="020F0502020204030204" pitchFamily="34" charset="0"/>
                <a:cs typeface="Calibri"/>
              </a:rPr>
              <a:t> para </a:t>
            </a:r>
            <a:r>
              <a:rPr lang="en-GB" sz="1200" dirty="0" err="1">
                <a:latin typeface="Calibri"/>
                <a:ea typeface="Calibri" panose="020F0502020204030204" pitchFamily="34" charset="0"/>
                <a:cs typeface="Calibri"/>
              </a:rPr>
              <a:t>apoiar</a:t>
            </a:r>
            <a:r>
              <a:rPr lang="en-GB" sz="1200" dirty="0">
                <a:latin typeface="Calibri"/>
                <a:ea typeface="Calibri" panose="020F0502020204030204" pitchFamily="34" charset="0"/>
                <a:cs typeface="Calibri"/>
              </a:rPr>
              <a:t> a </a:t>
            </a:r>
            <a:r>
              <a:rPr lang="en-GB" sz="1200" dirty="0" err="1">
                <a:latin typeface="Calibri"/>
                <a:ea typeface="Calibri" panose="020F0502020204030204" pitchFamily="34" charset="0"/>
                <a:cs typeface="Calibri"/>
              </a:rPr>
              <a:t>produção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agrícola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sustentável</a:t>
            </a:r>
            <a:r>
              <a:rPr lang="en-GB" sz="1200" dirty="0">
                <a:latin typeface="Calibri"/>
                <a:ea typeface="Calibri" panose="020F0502020204030204" pitchFamily="34" charset="0"/>
                <a:cs typeface="Calibri"/>
              </a:rPr>
              <a:t> e a </a:t>
            </a:r>
            <a:r>
              <a:rPr lang="en-GB" sz="1200" dirty="0" err="1">
                <a:latin typeface="Calibri"/>
                <a:ea typeface="Calibri" panose="020F0502020204030204" pitchFamily="34" charset="0"/>
                <a:cs typeface="Calibri"/>
              </a:rPr>
              <a:t>cadeia</a:t>
            </a:r>
            <a:r>
              <a:rPr lang="en-GB" sz="1200" dirty="0">
                <a:latin typeface="Calibri"/>
                <a:ea typeface="Calibri" panose="020F0502020204030204" pitchFamily="34" charset="0"/>
                <a:cs typeface="Calibri"/>
              </a:rPr>
              <a:t> de </a:t>
            </a:r>
            <a:r>
              <a:rPr lang="en-GB" sz="1200" dirty="0" err="1">
                <a:latin typeface="Calibri"/>
                <a:ea typeface="Calibri" panose="020F0502020204030204" pitchFamily="34" charset="0"/>
                <a:cs typeface="Calibri"/>
              </a:rPr>
              <a:t>fornecimento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Os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detentores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deste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certificado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maximizam</a:t>
            </a:r>
            <a:r>
              <a:rPr lang="en-GB" sz="1200" dirty="0">
                <a:latin typeface="Calibri"/>
                <a:ea typeface="Calibri" panose="020F0502020204030204" pitchFamily="34" charset="0"/>
                <a:cs typeface="Calibri"/>
              </a:rPr>
              <a:t> o </a:t>
            </a:r>
            <a:r>
              <a:rPr lang="en-GB" sz="1200" dirty="0" err="1">
                <a:latin typeface="Calibri"/>
                <a:ea typeface="Calibri" panose="020F0502020204030204" pitchFamily="34" charset="0"/>
                <a:cs typeface="Calibri"/>
              </a:rPr>
              <a:t>impacto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positivo</a:t>
            </a:r>
            <a:r>
              <a:rPr lang="en-GB" sz="1200" dirty="0">
                <a:latin typeface="Calibri"/>
                <a:ea typeface="Calibri" panose="020F0502020204030204" pitchFamily="34" charset="0"/>
                <a:cs typeface="Calibri"/>
              </a:rPr>
              <a:t> das </a:t>
            </a:r>
            <a:r>
              <a:rPr lang="en-GB" sz="1200" dirty="0" err="1">
                <a:latin typeface="Calibri"/>
                <a:ea typeface="Calibri" panose="020F0502020204030204" pitchFamily="34" charset="0"/>
                <a:cs typeface="Calibri"/>
              </a:rPr>
              <a:t>suas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práticas</a:t>
            </a:r>
            <a:r>
              <a:rPr lang="en-GB" sz="1200" dirty="0">
                <a:latin typeface="Calibri"/>
                <a:ea typeface="Calibri" panose="020F0502020204030204" pitchFamily="34" charset="0"/>
                <a:cs typeface="Calibri"/>
              </a:rPr>
              <a:t> ao </a:t>
            </a:r>
            <a:r>
              <a:rPr lang="en-GB" sz="1200" dirty="0" err="1">
                <a:latin typeface="Calibri"/>
                <a:ea typeface="Calibri" panose="020F0502020204030204" pitchFamily="34" charset="0"/>
                <a:cs typeface="Calibri"/>
              </a:rPr>
              <a:t>nível</a:t>
            </a:r>
            <a:r>
              <a:rPr lang="en-GB" sz="1200" dirty="0">
                <a:latin typeface="Calibri"/>
                <a:ea typeface="Calibri" panose="020F0502020204030204" pitchFamily="34" charset="0"/>
                <a:cs typeface="Calibri"/>
              </a:rPr>
              <a:t> social, </a:t>
            </a:r>
            <a:r>
              <a:rPr lang="en-GB" sz="1200" dirty="0" err="1">
                <a:latin typeface="Calibri"/>
                <a:ea typeface="Calibri" panose="020F0502020204030204" pitchFamily="34" charset="0"/>
                <a:cs typeface="Calibri"/>
              </a:rPr>
              <a:t>ambiental</a:t>
            </a:r>
            <a:r>
              <a:rPr lang="en-GB" sz="1200" dirty="0">
                <a:latin typeface="Calibri"/>
                <a:ea typeface="Calibri" panose="020F0502020204030204" pitchFamily="34" charset="0"/>
                <a:cs typeface="Calibri"/>
              </a:rPr>
              <a:t> e </a:t>
            </a:r>
            <a:r>
              <a:rPr lang="en-GB" sz="1200" dirty="0" err="1">
                <a:latin typeface="Calibri"/>
                <a:ea typeface="Calibri" panose="020F0502020204030204" pitchFamily="34" charset="0"/>
                <a:cs typeface="Calibri"/>
              </a:rPr>
              <a:t>económico</a:t>
            </a:r>
            <a:r>
              <a:rPr lang="en-GB" sz="1200" b="1" dirty="0">
                <a:latin typeface="Calibri"/>
                <a:ea typeface="Calibri" panose="020F0502020204030204" pitchFamily="34" charset="0"/>
                <a:cs typeface="Calibri"/>
              </a:rPr>
              <a:t>.    </a:t>
            </a:r>
            <a:r>
              <a:rPr lang="en-GB" sz="1200" dirty="0">
                <a:latin typeface="Calibri"/>
                <a:ea typeface="Calibri" panose="020F0502020204030204" pitchFamily="34" charset="0"/>
                <a:cs typeface="Calibri"/>
              </a:rPr>
              <a:t>Este é o </a:t>
            </a:r>
            <a:r>
              <a:rPr lang="en-GB" sz="1200" dirty="0" err="1">
                <a:latin typeface="Calibri"/>
                <a:ea typeface="Calibri" panose="020F0502020204030204" pitchFamily="34" charset="0"/>
                <a:cs typeface="Calibri"/>
              </a:rPr>
              <a:t>logotipo</a:t>
            </a:r>
            <a:r>
              <a:rPr lang="en-GB" sz="1200" dirty="0">
                <a:latin typeface="Calibri"/>
                <a:ea typeface="Calibri" panose="020F0502020204030204" pitchFamily="34" charset="0"/>
                <a:cs typeface="Calibri"/>
              </a:rPr>
              <a:t> da Rainforest Alliance.</a:t>
            </a:r>
            <a:endParaRPr lang="en-GB" sz="1200" dirty="0">
              <a:latin typeface="Calibri"/>
              <a:ea typeface="Calibri" panose="020F0502020204030204" pitchFamily="34" charset="0"/>
              <a:cs typeface="Calibri" panose="020F0502020204030204" pitchFamily="34" charset="0"/>
            </a:endParaRPr>
          </a:p>
        </p:txBody>
      </p:sp>
      <p:pic>
        <p:nvPicPr>
          <p:cNvPr id="37" name="Picture 2">
            <a:hlinkClick r:id="rId6"/>
            <a:extLst>
              <a:ext uri="{FF2B5EF4-FFF2-40B4-BE49-F238E27FC236}">
                <a16:creationId xmlns:a16="http://schemas.microsoft.com/office/drawing/2014/main" id="{C8DE24A3-AF2C-25B0-0F92-E4809194D74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597953" y="4295875"/>
            <a:ext cx="1015663" cy="101566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AFDB2CF3-522D-EF5B-5901-9B53BE8FA27A}"/>
              </a:ext>
            </a:extLst>
          </p:cNvPr>
          <p:cNvSpPr txBox="1"/>
          <p:nvPr/>
        </p:nvSpPr>
        <p:spPr>
          <a:xfrm>
            <a:off x="917376" y="5452209"/>
            <a:ext cx="4168542" cy="1384995"/>
          </a:xfrm>
          <a:prstGeom prst="rect">
            <a:avLst/>
          </a:prstGeom>
          <a:noFill/>
        </p:spPr>
        <p:txBody>
          <a:bodyPr wrap="square" lIns="91440" tIns="45720" rIns="91440" bIns="45720" anchor="t">
            <a:spAutoFit/>
          </a:bodyPr>
          <a:lstStyle/>
          <a:p>
            <a:pPr algn="just" rtl="0"/>
            <a:r>
              <a:rPr lang="en-GB" sz="1200" b="1" i="0" dirty="0">
                <a:effectLst/>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Fair Trade</a:t>
            </a:r>
            <a:r>
              <a:rPr lang="en-GB" sz="1200" b="0" i="0" dirty="0">
                <a:effectLst/>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a:t>
            </a:r>
            <a:r>
              <a:rPr lang="en-GB" sz="1200" b="0" i="0" dirty="0">
                <a:effectLst/>
                <a:latin typeface="Calibri"/>
                <a:ea typeface="Calibri" panose="020F0502020204030204" pitchFamily="34" charset="0"/>
                <a:cs typeface="Calibri"/>
              </a:rPr>
              <a:t> o Fair Trade </a:t>
            </a:r>
            <a:r>
              <a:rPr lang="en-GB" sz="1200" b="0" i="0" dirty="0">
                <a:solidFill>
                  <a:srgbClr val="000000"/>
                </a:solidFill>
                <a:effectLst/>
                <a:latin typeface="Calibri"/>
                <a:ea typeface="Calibri" panose="020F0502020204030204" pitchFamily="34" charset="0"/>
                <a:cs typeface="Calibri"/>
              </a:rPr>
              <a:t>é um </a:t>
            </a:r>
            <a:r>
              <a:rPr lang="en-GB" sz="1200" b="0" i="0" dirty="0" err="1">
                <a:solidFill>
                  <a:srgbClr val="000000"/>
                </a:solidFill>
                <a:effectLst/>
                <a:latin typeface="Calibri"/>
                <a:ea typeface="Calibri" panose="020F0502020204030204" pitchFamily="34" charset="0"/>
                <a:cs typeface="Calibri"/>
              </a:rPr>
              <a:t>movimento</a:t>
            </a:r>
            <a:r>
              <a:rPr lang="en-GB" sz="1200" b="0" i="0" dirty="0">
                <a:solidFill>
                  <a:srgbClr val="000000"/>
                </a:solidFill>
                <a:effectLst/>
                <a:latin typeface="Calibri"/>
                <a:ea typeface="Calibri" panose="020F0502020204030204" pitchFamily="34" charset="0"/>
                <a:cs typeface="Calibri"/>
              </a:rPr>
              <a:t> global </a:t>
            </a:r>
            <a:r>
              <a:rPr lang="en-GB" sz="1200" b="0" i="0" dirty="0" err="1">
                <a:solidFill>
                  <a:srgbClr val="000000"/>
                </a:solidFill>
                <a:effectLst/>
                <a:latin typeface="Calibri"/>
                <a:ea typeface="Calibri" panose="020F0502020204030204" pitchFamily="34" charset="0"/>
                <a:cs typeface="Calibri"/>
              </a:rPr>
              <a:t>envolvendo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uma</a:t>
            </a:r>
            <a:r>
              <a:rPr lang="en-GB" sz="1200" b="0" i="0" dirty="0">
                <a:solidFill>
                  <a:srgbClr val="000000"/>
                </a:solidFill>
                <a:effectLst/>
                <a:latin typeface="Calibri"/>
                <a:ea typeface="Calibri" panose="020F0502020204030204" pitchFamily="34" charset="0"/>
                <a:cs typeface="Calibri"/>
              </a:rPr>
              <a:t> rede de </a:t>
            </a:r>
            <a:r>
              <a:rPr lang="en-GB" sz="1200" b="0" i="0" dirty="0" err="1">
                <a:solidFill>
                  <a:srgbClr val="000000"/>
                </a:solidFill>
                <a:effectLst/>
                <a:latin typeface="Calibri"/>
                <a:ea typeface="Calibri" panose="020F0502020204030204" pitchFamily="34" charset="0"/>
                <a:cs typeface="Calibri"/>
              </a:rPr>
              <a:t>produtores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empresas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consumidores</a:t>
            </a:r>
            <a:r>
              <a:rPr lang="en-GB" sz="1200" b="0" i="0" dirty="0">
                <a:solidFill>
                  <a:srgbClr val="000000"/>
                </a:solidFill>
                <a:effectLst/>
                <a:latin typeface="Calibri"/>
                <a:ea typeface="Calibri" panose="020F0502020204030204" pitchFamily="34" charset="0"/>
                <a:cs typeface="Calibri"/>
              </a:rPr>
              <a:t> e </a:t>
            </a:r>
            <a:r>
              <a:rPr lang="en-GB" sz="1200" b="0" i="0" dirty="0" err="1">
                <a:solidFill>
                  <a:srgbClr val="000000"/>
                </a:solidFill>
                <a:effectLst/>
                <a:latin typeface="Calibri"/>
                <a:ea typeface="Calibri" panose="020F0502020204030204" pitchFamily="34" charset="0"/>
                <a:cs typeface="Calibri"/>
              </a:rPr>
              <a:t>organizações</a:t>
            </a:r>
            <a:r>
              <a:rPr lang="en-GB" sz="1200" b="0" i="0" dirty="0">
                <a:solidFill>
                  <a:srgbClr val="000000"/>
                </a:solidFill>
                <a:effectLst/>
                <a:latin typeface="Calibri"/>
                <a:ea typeface="Calibri" panose="020F0502020204030204" pitchFamily="34" charset="0"/>
                <a:cs typeface="Calibri"/>
              </a:rPr>
              <a:t> que </a:t>
            </a:r>
            <a:r>
              <a:rPr lang="en-GB" sz="1200" b="0" i="0" dirty="0" err="1">
                <a:solidFill>
                  <a:srgbClr val="000000"/>
                </a:solidFill>
                <a:effectLst/>
                <a:latin typeface="Calibri"/>
                <a:ea typeface="Calibri" panose="020F0502020204030204" pitchFamily="34" charset="0"/>
                <a:cs typeface="Calibri"/>
              </a:rPr>
              <a:t>colocam</a:t>
            </a:r>
            <a:r>
              <a:rPr lang="en-GB" sz="1200" b="0" i="0" dirty="0">
                <a:solidFill>
                  <a:srgbClr val="000000"/>
                </a:solidFill>
                <a:effectLst/>
                <a:latin typeface="Calibri"/>
                <a:ea typeface="Calibri" panose="020F0502020204030204" pitchFamily="34" charset="0"/>
                <a:cs typeface="Calibri"/>
              </a:rPr>
              <a:t> as </a:t>
            </a:r>
            <a:r>
              <a:rPr lang="en-GB" sz="1200" b="0" i="0" dirty="0" err="1">
                <a:solidFill>
                  <a:srgbClr val="000000"/>
                </a:solidFill>
                <a:effectLst/>
                <a:latin typeface="Calibri"/>
                <a:ea typeface="Calibri" panose="020F0502020204030204" pitchFamily="34" charset="0"/>
                <a:cs typeface="Calibri"/>
              </a:rPr>
              <a:t>pessoas</a:t>
            </a:r>
            <a:r>
              <a:rPr lang="en-GB" sz="1200" b="0" i="0" dirty="0">
                <a:solidFill>
                  <a:srgbClr val="000000"/>
                </a:solidFill>
                <a:effectLst/>
                <a:latin typeface="Calibri"/>
                <a:ea typeface="Calibri" panose="020F0502020204030204" pitchFamily="34" charset="0"/>
                <a:cs typeface="Calibri"/>
              </a:rPr>
              <a:t> e o </a:t>
            </a:r>
            <a:r>
              <a:rPr lang="en-GB" sz="1200" b="0" i="0" dirty="0" err="1">
                <a:solidFill>
                  <a:srgbClr val="000000"/>
                </a:solidFill>
                <a:effectLst/>
                <a:latin typeface="Calibri"/>
                <a:ea typeface="Calibri" panose="020F0502020204030204" pitchFamily="34" charset="0"/>
                <a:cs typeface="Calibri"/>
              </a:rPr>
              <a:t>planeta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primeiro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lugar</a:t>
            </a:r>
            <a:r>
              <a:rPr lang="en-GB" sz="1200" b="0" i="0" dirty="0">
                <a:solidFill>
                  <a:srgbClr val="000000"/>
                </a:solidFill>
                <a:effectLst/>
                <a:latin typeface="Calibri"/>
                <a:ea typeface="Calibri" panose="020F0502020204030204" pitchFamily="34" charset="0"/>
                <a:cs typeface="Calibri"/>
              </a:rPr>
              <a:t>. A </a:t>
            </a:r>
            <a:r>
              <a:rPr lang="en-GB" sz="1200" b="0" i="0" dirty="0" err="1">
                <a:solidFill>
                  <a:srgbClr val="000000"/>
                </a:solidFill>
                <a:effectLst/>
                <a:latin typeface="Calibri"/>
                <a:ea typeface="Calibri" panose="020F0502020204030204" pitchFamily="34" charset="0"/>
                <a:cs typeface="Calibri"/>
              </a:rPr>
              <a:t>escolha</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produtos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certificados</a:t>
            </a:r>
            <a:r>
              <a:rPr lang="en-GB" sz="1200" b="0" i="0" dirty="0">
                <a:solidFill>
                  <a:srgbClr val="000000"/>
                </a:solidFill>
                <a:effectLst/>
                <a:latin typeface="Calibri"/>
                <a:ea typeface="Calibri" panose="020F0502020204030204" pitchFamily="34" charset="0"/>
                <a:cs typeface="Calibri"/>
              </a:rPr>
              <a:t> Fair Trade™ </a:t>
            </a:r>
            <a:r>
              <a:rPr lang="en-GB" sz="1200" b="0" i="0" dirty="0" err="1">
                <a:solidFill>
                  <a:srgbClr val="000000"/>
                </a:solidFill>
                <a:effectLst/>
                <a:latin typeface="Calibri"/>
                <a:ea typeface="Calibri" panose="020F0502020204030204" pitchFamily="34" charset="0"/>
                <a:cs typeface="Calibri"/>
              </a:rPr>
              <a:t>apoia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empresas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responsáveis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capacita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agricultores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trabalhadores</a:t>
            </a:r>
            <a:r>
              <a:rPr lang="en-GB" sz="1200" b="0" i="0" dirty="0">
                <a:solidFill>
                  <a:srgbClr val="000000"/>
                </a:solidFill>
                <a:effectLst/>
                <a:latin typeface="Calibri"/>
                <a:ea typeface="Calibri" panose="020F0502020204030204" pitchFamily="34" charset="0"/>
                <a:cs typeface="Calibri"/>
              </a:rPr>
              <a:t> e </a:t>
            </a:r>
            <a:r>
              <a:rPr lang="en-GB" sz="1200" b="0" i="0" dirty="0" err="1">
                <a:solidFill>
                  <a:srgbClr val="000000"/>
                </a:solidFill>
                <a:effectLst/>
                <a:latin typeface="Calibri"/>
                <a:ea typeface="Calibri" panose="020F0502020204030204" pitchFamily="34" charset="0"/>
                <a:cs typeface="Calibri"/>
              </a:rPr>
              <a:t>pescadores</a:t>
            </a:r>
            <a:r>
              <a:rPr lang="en-GB" sz="1200" b="0" i="0" dirty="0">
                <a:solidFill>
                  <a:srgbClr val="000000"/>
                </a:solidFill>
                <a:effectLst/>
                <a:latin typeface="Calibri"/>
                <a:ea typeface="Calibri" panose="020F0502020204030204" pitchFamily="34" charset="0"/>
                <a:cs typeface="Calibri"/>
              </a:rPr>
              <a:t> e protege o </a:t>
            </a:r>
            <a:r>
              <a:rPr lang="en-GB" sz="1200" b="0" i="0" dirty="0" err="1">
                <a:solidFill>
                  <a:srgbClr val="000000"/>
                </a:solidFill>
                <a:effectLst/>
                <a:latin typeface="Calibri"/>
                <a:ea typeface="Calibri" panose="020F0502020204030204" pitchFamily="34" charset="0"/>
                <a:cs typeface="Calibri"/>
              </a:rPr>
              <a:t>meio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ambiente</a:t>
            </a:r>
            <a:r>
              <a:rPr lang="en-GB" sz="1200" b="0" i="0" dirty="0">
                <a:solidFill>
                  <a:srgbClr val="000000"/>
                </a:solidFill>
                <a:effectLst/>
                <a:latin typeface="Calibri"/>
                <a:ea typeface="Calibri" panose="020F0502020204030204" pitchFamily="34" charset="0"/>
                <a:cs typeface="Calibri"/>
              </a:rPr>
              <a:t>. É </a:t>
            </a:r>
            <a:r>
              <a:rPr lang="en-GB" sz="1200" b="0" i="0" dirty="0" err="1">
                <a:solidFill>
                  <a:srgbClr val="000000"/>
                </a:solidFill>
                <a:effectLst/>
                <a:latin typeface="Calibri"/>
                <a:ea typeface="Calibri" panose="020F0502020204030204" pitchFamily="34" charset="0"/>
                <a:cs typeface="Calibri"/>
              </a:rPr>
              <a:t>uma</a:t>
            </a:r>
            <a:r>
              <a:rPr lang="en-GB" sz="1200" b="0" i="0" dirty="0">
                <a:solidFill>
                  <a:srgbClr val="000000"/>
                </a:solidFill>
                <a:effectLst/>
                <a:latin typeface="Calibri"/>
                <a:ea typeface="Calibri" panose="020F0502020204030204" pitchFamily="34" charset="0"/>
                <a:cs typeface="Calibri"/>
              </a:rPr>
              <a:t> forma </a:t>
            </a:r>
            <a:r>
              <a:rPr lang="en-GB" sz="1200" b="0" i="0" dirty="0" err="1">
                <a:solidFill>
                  <a:srgbClr val="000000"/>
                </a:solidFill>
                <a:effectLst/>
                <a:latin typeface="Calibri"/>
                <a:ea typeface="Calibri" panose="020F0502020204030204" pitchFamily="34" charset="0"/>
                <a:cs typeface="Calibri"/>
              </a:rPr>
              <a:t>diferente</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fazer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negócios</a:t>
            </a:r>
            <a:r>
              <a:rPr lang="en-GB" sz="1200" b="0" i="0" dirty="0">
                <a:solidFill>
                  <a:srgbClr val="000000"/>
                </a:solidFill>
                <a:effectLst/>
                <a:latin typeface="Calibri"/>
                <a:ea typeface="Calibri" panose="020F0502020204030204" pitchFamily="34" charset="0"/>
                <a:cs typeface="Calibri"/>
              </a:rPr>
              <a:t> que </a:t>
            </a:r>
            <a:r>
              <a:rPr lang="en-GB" sz="1200" b="0" i="0" dirty="0" err="1">
                <a:solidFill>
                  <a:srgbClr val="000000"/>
                </a:solidFill>
                <a:effectLst/>
                <a:latin typeface="Calibri"/>
                <a:ea typeface="Calibri" panose="020F0502020204030204" pitchFamily="34" charset="0"/>
                <a:cs typeface="Calibri"/>
              </a:rPr>
              <a:t>está</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mudando</a:t>
            </a:r>
            <a:r>
              <a:rPr lang="en-GB" sz="1200" b="0" i="0" dirty="0">
                <a:solidFill>
                  <a:srgbClr val="000000"/>
                </a:solidFill>
                <a:effectLst/>
                <a:latin typeface="Calibri"/>
                <a:ea typeface="Calibri" panose="020F0502020204030204" pitchFamily="34" charset="0"/>
                <a:cs typeface="Calibri"/>
              </a:rPr>
              <a:t> o </a:t>
            </a:r>
            <a:r>
              <a:rPr lang="en-GB" sz="1200" b="0" i="0" dirty="0" err="1">
                <a:solidFill>
                  <a:srgbClr val="000000"/>
                </a:solidFill>
                <a:effectLst/>
                <a:latin typeface="Calibri"/>
                <a:ea typeface="Calibri" panose="020F0502020204030204" pitchFamily="34" charset="0"/>
                <a:cs typeface="Calibri"/>
              </a:rPr>
              <a:t>mundo</a:t>
            </a:r>
            <a:r>
              <a:rPr lang="en-GB" sz="1200" b="0" i="0" dirty="0">
                <a:solidFill>
                  <a:srgbClr val="000000"/>
                </a:solidFill>
                <a:effectLst/>
                <a:latin typeface="Calibri"/>
                <a:ea typeface="Calibri" panose="020F0502020204030204" pitchFamily="34" charset="0"/>
                <a:cs typeface="Calibri"/>
              </a:rPr>
              <a:t>.</a:t>
            </a:r>
            <a:endParaRPr lang="en-GB" sz="1200" dirty="0">
              <a:latin typeface="Calibri"/>
              <a:ea typeface="Calibri" panose="020F0502020204030204" pitchFamily="34" charset="0"/>
              <a:cs typeface="Calibri"/>
            </a:endParaRPr>
          </a:p>
        </p:txBody>
      </p:sp>
      <p:pic>
        <p:nvPicPr>
          <p:cNvPr id="39" name="Picture 38">
            <a:hlinkClick r:id="rId8"/>
            <a:extLst>
              <a:ext uri="{FF2B5EF4-FFF2-40B4-BE49-F238E27FC236}">
                <a16:creationId xmlns:a16="http://schemas.microsoft.com/office/drawing/2014/main" id="{DAE21CC3-7D46-AAC0-0C5B-0FD2EABE71D9}"/>
              </a:ext>
            </a:extLst>
          </p:cNvPr>
          <p:cNvPicPr>
            <a:picLocks noChangeAspect="1"/>
          </p:cNvPicPr>
          <p:nvPr/>
        </p:nvPicPr>
        <p:blipFill>
          <a:blip r:embed="rId9"/>
          <a:stretch>
            <a:fillRect/>
          </a:stretch>
        </p:blipFill>
        <p:spPr>
          <a:xfrm>
            <a:off x="5696189" y="5563651"/>
            <a:ext cx="819192" cy="1162110"/>
          </a:xfrm>
          <a:prstGeom prst="rect">
            <a:avLst/>
          </a:prstGeom>
        </p:spPr>
      </p:pic>
      <p:sp>
        <p:nvSpPr>
          <p:cNvPr id="40" name="TextBox 39">
            <a:extLst>
              <a:ext uri="{FF2B5EF4-FFF2-40B4-BE49-F238E27FC236}">
                <a16:creationId xmlns:a16="http://schemas.microsoft.com/office/drawing/2014/main" id="{5AADFA3D-04A2-9202-AEA1-28CF4146A5F2}"/>
              </a:ext>
            </a:extLst>
          </p:cNvPr>
          <p:cNvSpPr txBox="1"/>
          <p:nvPr/>
        </p:nvSpPr>
        <p:spPr>
          <a:xfrm>
            <a:off x="898996" y="6898846"/>
            <a:ext cx="4186921" cy="1754326"/>
          </a:xfrm>
          <a:prstGeom prst="rect">
            <a:avLst/>
          </a:prstGeom>
          <a:noFill/>
        </p:spPr>
        <p:txBody>
          <a:bodyPr wrap="square" lIns="91440" tIns="45720" rIns="91440" bIns="45720" anchor="t">
            <a:spAutoFit/>
          </a:bodyPr>
          <a:lstStyle/>
          <a:p>
            <a:pPr algn="just" rtl="0"/>
            <a:r>
              <a:rPr lang="en-GB" sz="1200" b="1" i="0" dirty="0">
                <a:effectLst/>
                <a:latin typeface="Calibri"/>
                <a:ea typeface="Calibri" panose="020F0502020204030204" pitchFamily="34" charset="0"/>
                <a:cs typeface="Calibri"/>
                <a:hlinkClick r:id="rId10">
                  <a:extLst>
                    <a:ext uri="{A12FA001-AC4F-418D-AE19-62706E023703}">
                      <ahyp:hlinkClr xmlns:ahyp="http://schemas.microsoft.com/office/drawing/2018/hyperlinkcolor" val="tx"/>
                    </a:ext>
                  </a:extLst>
                </a:hlinkClick>
              </a:rPr>
              <a:t>GLOBALG.AP</a:t>
            </a:r>
            <a:r>
              <a:rPr lang="en-GB" sz="1200" b="0" i="0" dirty="0">
                <a:effectLst/>
                <a:latin typeface="Calibri"/>
                <a:ea typeface="Calibri" panose="020F0502020204030204" pitchFamily="34" charset="0"/>
                <a:cs typeface="Calibri"/>
                <a:hlinkClick r:id="rId10">
                  <a:extLst>
                    <a:ext uri="{A12FA001-AC4F-418D-AE19-62706E023703}">
                      <ahyp:hlinkClr xmlns:ahyp="http://schemas.microsoft.com/office/drawing/2018/hyperlinkcolor" val="tx"/>
                    </a:ext>
                  </a:extLst>
                </a:hlinkClick>
              </a:rPr>
              <a:t>:</a:t>
            </a:r>
            <a:r>
              <a:rPr lang="en-GB" sz="1200" b="0" i="0" dirty="0">
                <a:effectLst/>
                <a:latin typeface="Calibri"/>
                <a:ea typeface="Calibri" panose="020F0502020204030204" pitchFamily="34" charset="0"/>
                <a:cs typeface="Calibri"/>
              </a:rPr>
              <a:t> </a:t>
            </a:r>
            <a:r>
              <a:rPr lang="en-GB" sz="1200" b="0" i="0" dirty="0">
                <a:solidFill>
                  <a:srgbClr val="000000"/>
                </a:solidFill>
                <a:effectLst/>
                <a:latin typeface="Calibri"/>
                <a:ea typeface="Calibri" panose="020F0502020204030204" pitchFamily="34" charset="0"/>
                <a:cs typeface="Calibri"/>
              </a:rPr>
              <a:t>É </a:t>
            </a:r>
            <a:r>
              <a:rPr lang="en-GB" sz="1200" dirty="0">
                <a:solidFill>
                  <a:srgbClr val="000000"/>
                </a:solidFill>
                <a:latin typeface="Calibri"/>
                <a:ea typeface="Calibri" panose="020F0502020204030204" pitchFamily="34" charset="0"/>
                <a:cs typeface="Calibri"/>
              </a:rPr>
              <a:t>um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padrão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internacionalmente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reconhecido</a:t>
            </a:r>
            <a:r>
              <a:rPr lang="en-GB" sz="1200" b="0" i="0" dirty="0">
                <a:solidFill>
                  <a:srgbClr val="000000"/>
                </a:solidFill>
                <a:effectLst/>
                <a:latin typeface="Calibri"/>
                <a:ea typeface="Calibri" panose="020F0502020204030204" pitchFamily="34" charset="0"/>
                <a:cs typeface="Calibri"/>
              </a:rPr>
              <a:t> para a </a:t>
            </a:r>
            <a:r>
              <a:rPr lang="en-GB" sz="1200" b="0" i="0" dirty="0" err="1">
                <a:solidFill>
                  <a:srgbClr val="000000"/>
                </a:solidFill>
                <a:effectLst/>
                <a:latin typeface="Calibri"/>
                <a:ea typeface="Calibri" panose="020F0502020204030204" pitchFamily="34" charset="0"/>
                <a:cs typeface="Calibri"/>
              </a:rPr>
              <a:t>produção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agrícola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Está</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disponível</a:t>
            </a:r>
            <a:r>
              <a:rPr lang="en-GB" sz="1200" b="0" i="0" dirty="0">
                <a:solidFill>
                  <a:srgbClr val="000000"/>
                </a:solidFill>
                <a:effectLst/>
                <a:latin typeface="Calibri"/>
                <a:ea typeface="Calibri" panose="020F0502020204030204" pitchFamily="34" charset="0"/>
                <a:cs typeface="Calibri"/>
              </a:rPr>
              <a:t> para </a:t>
            </a:r>
            <a:r>
              <a:rPr lang="en-GB" sz="1200" b="0" i="0" dirty="0" err="1">
                <a:solidFill>
                  <a:srgbClr val="000000"/>
                </a:solidFill>
                <a:effectLst/>
                <a:latin typeface="Calibri"/>
                <a:ea typeface="Calibri" panose="020F0502020204030204" pitchFamily="34" charset="0"/>
                <a:cs typeface="Calibri"/>
              </a:rPr>
              <a:t>três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setores</a:t>
            </a:r>
            <a:r>
              <a:rPr lang="en-GB" sz="1200" b="0" i="0" dirty="0">
                <a:solidFill>
                  <a:srgbClr val="000000"/>
                </a:solidFill>
                <a:effectLst/>
                <a:latin typeface="Calibri"/>
                <a:ea typeface="Calibri" panose="020F0502020204030204" pitchFamily="34" charset="0"/>
                <a:cs typeface="Calibri"/>
              </a:rPr>
              <a:t> da </a:t>
            </a:r>
            <a:r>
              <a:rPr lang="en-GB" sz="1200" b="0" i="0" dirty="0" err="1">
                <a:solidFill>
                  <a:srgbClr val="000000"/>
                </a:solidFill>
                <a:effectLst/>
                <a:latin typeface="Calibri"/>
                <a:ea typeface="Calibri" panose="020F0502020204030204" pitchFamily="34" charset="0"/>
                <a:cs typeface="Calibri"/>
              </a:rPr>
              <a:t>produção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Culturas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Pecuária</a:t>
            </a:r>
            <a:r>
              <a:rPr lang="en-GB" sz="1200" b="0" i="0" dirty="0">
                <a:solidFill>
                  <a:srgbClr val="000000"/>
                </a:solidFill>
                <a:effectLst/>
                <a:latin typeface="Calibri"/>
                <a:ea typeface="Calibri" panose="020F0502020204030204" pitchFamily="34" charset="0"/>
                <a:cs typeface="Calibri"/>
              </a:rPr>
              <a:t> e </a:t>
            </a:r>
            <a:r>
              <a:rPr lang="en-GB" sz="1200" b="0" i="0" dirty="0" err="1">
                <a:solidFill>
                  <a:srgbClr val="000000"/>
                </a:solidFill>
                <a:effectLst/>
                <a:latin typeface="Calibri"/>
                <a:ea typeface="Calibri" panose="020F0502020204030204" pitchFamily="34" charset="0"/>
                <a:cs typeface="Calibri"/>
              </a:rPr>
              <a:t>Aquicultura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Abrange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seguintes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tópicos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Segurança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alimentar</a:t>
            </a:r>
            <a:r>
              <a:rPr lang="en-GB" sz="1200" b="0" i="0" dirty="0">
                <a:solidFill>
                  <a:srgbClr val="000000"/>
                </a:solidFill>
                <a:effectLst/>
                <a:latin typeface="Calibri"/>
                <a:ea typeface="Calibri" panose="020F0502020204030204" pitchFamily="34" charset="0"/>
                <a:cs typeface="Calibri"/>
              </a:rPr>
              <a:t> e </a:t>
            </a:r>
            <a:r>
              <a:rPr lang="en-GB" sz="1200" b="0" i="0" dirty="0" err="1">
                <a:solidFill>
                  <a:srgbClr val="000000"/>
                </a:solidFill>
                <a:effectLst/>
                <a:latin typeface="Calibri"/>
                <a:ea typeface="Calibri" panose="020F0502020204030204" pitchFamily="34" charset="0"/>
                <a:cs typeface="Calibri"/>
              </a:rPr>
              <a:t>rastreabilidade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Ambiente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incluindo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biodiversidade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Saúde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segurança</a:t>
            </a:r>
            <a:r>
              <a:rPr lang="en-GB" sz="1200" b="0" i="0" dirty="0">
                <a:solidFill>
                  <a:srgbClr val="000000"/>
                </a:solidFill>
                <a:effectLst/>
                <a:latin typeface="Calibri"/>
                <a:ea typeface="Calibri" panose="020F0502020204030204" pitchFamily="34" charset="0"/>
                <a:cs typeface="Calibri"/>
              </a:rPr>
              <a:t> e </a:t>
            </a:r>
            <a:r>
              <a:rPr lang="en-GB" sz="1200" b="0" i="0" dirty="0" err="1">
                <a:solidFill>
                  <a:srgbClr val="000000"/>
                </a:solidFill>
                <a:effectLst/>
                <a:latin typeface="Calibri"/>
                <a:ea typeface="Calibri" panose="020F0502020204030204" pitchFamily="34" charset="0"/>
                <a:cs typeface="Calibri"/>
              </a:rPr>
              <a:t>bem-estar</a:t>
            </a:r>
            <a:r>
              <a:rPr lang="en-GB" sz="1200" b="0" i="0" dirty="0">
                <a:solidFill>
                  <a:srgbClr val="000000"/>
                </a:solidFill>
                <a:effectLst/>
                <a:latin typeface="Calibri"/>
                <a:ea typeface="Calibri" panose="020F0502020204030204" pitchFamily="34" charset="0"/>
                <a:cs typeface="Calibri"/>
              </a:rPr>
              <a:t> dos </a:t>
            </a:r>
            <a:r>
              <a:rPr lang="en-GB" sz="1200" b="0" i="0" dirty="0" err="1">
                <a:solidFill>
                  <a:srgbClr val="000000"/>
                </a:solidFill>
                <a:effectLst/>
                <a:latin typeface="Calibri"/>
                <a:ea typeface="Calibri" panose="020F0502020204030204" pitchFamily="34" charset="0"/>
                <a:cs typeface="Calibri"/>
              </a:rPr>
              <a:t>trabalhadores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Bem</a:t>
            </a:r>
            <a:r>
              <a:rPr lang="en-GB" sz="1200" dirty="0" err="1">
                <a:solidFill>
                  <a:srgbClr val="000000"/>
                </a:solidFill>
                <a:latin typeface="Calibri"/>
                <a:ea typeface="Calibri" panose="020F0502020204030204" pitchFamily="34" charset="0"/>
                <a:cs typeface="Calibri"/>
              </a:rPr>
              <a:t>-</a:t>
            </a:r>
            <a:r>
              <a:rPr lang="en-GB" sz="1200" b="0" i="0" dirty="0" err="1">
                <a:solidFill>
                  <a:srgbClr val="000000"/>
                </a:solidFill>
                <a:effectLst/>
                <a:latin typeface="Calibri"/>
                <a:ea typeface="Calibri" panose="020F0502020204030204" pitchFamily="34" charset="0"/>
                <a:cs typeface="Calibri"/>
              </a:rPr>
              <a:t>estar</a:t>
            </a:r>
            <a:r>
              <a:rPr lang="en-GB" sz="1200" b="0" i="0" dirty="0">
                <a:solidFill>
                  <a:srgbClr val="000000"/>
                </a:solidFill>
                <a:effectLst/>
                <a:latin typeface="Calibri"/>
                <a:ea typeface="Calibri" panose="020F0502020204030204" pitchFamily="34" charset="0"/>
                <a:cs typeface="Calibri"/>
              </a:rPr>
              <a:t> animal; </a:t>
            </a:r>
            <a:r>
              <a:rPr lang="en-GB" sz="1200" b="0" i="0" dirty="0" err="1">
                <a:solidFill>
                  <a:srgbClr val="000000"/>
                </a:solidFill>
                <a:effectLst/>
                <a:latin typeface="Calibri"/>
                <a:ea typeface="Calibri" panose="020F0502020204030204" pitchFamily="34" charset="0"/>
                <a:cs typeface="Calibri"/>
              </a:rPr>
              <a:t>Inclui</a:t>
            </a:r>
            <a:r>
              <a:rPr lang="en-GB" sz="1200" b="0" i="0" dirty="0">
                <a:solidFill>
                  <a:srgbClr val="000000"/>
                </a:solidFill>
                <a:effectLst/>
                <a:latin typeface="Calibri"/>
                <a:ea typeface="Calibri" panose="020F0502020204030204" pitchFamily="34" charset="0"/>
                <a:cs typeface="Calibri"/>
              </a:rPr>
              <a:t> a </a:t>
            </a:r>
            <a:r>
              <a:rPr lang="en-GB" sz="1200" b="0" i="0" dirty="0" err="1">
                <a:solidFill>
                  <a:srgbClr val="000000"/>
                </a:solidFill>
                <a:effectLst/>
                <a:latin typeface="Calibri"/>
                <a:ea typeface="Calibri" panose="020F0502020204030204" pitchFamily="34" charset="0"/>
                <a:cs typeface="Calibri"/>
              </a:rPr>
              <a:t>Proteção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Integrada</a:t>
            </a:r>
            <a:r>
              <a:rPr lang="en-GB" sz="1200" b="0" i="0" dirty="0">
                <a:solidFill>
                  <a:srgbClr val="000000"/>
                </a:solidFill>
                <a:effectLst/>
                <a:latin typeface="Calibri"/>
                <a:ea typeface="Calibri" panose="020F0502020204030204" pitchFamily="34" charset="0"/>
                <a:cs typeface="Calibri"/>
              </a:rPr>
              <a:t>, o Sistema de </a:t>
            </a:r>
            <a:r>
              <a:rPr lang="en-GB" sz="1200" b="0" i="0" dirty="0" err="1">
                <a:solidFill>
                  <a:srgbClr val="000000"/>
                </a:solidFill>
                <a:effectLst/>
                <a:latin typeface="Calibri"/>
                <a:ea typeface="Calibri" panose="020F0502020204030204" pitchFamily="34" charset="0"/>
                <a:cs typeface="Calibri"/>
              </a:rPr>
              <a:t>Gestão</a:t>
            </a:r>
            <a:r>
              <a:rPr lang="en-GB" sz="1200" b="0" i="0" dirty="0">
                <a:solidFill>
                  <a:srgbClr val="000000"/>
                </a:solidFill>
                <a:effectLst/>
                <a:latin typeface="Calibri"/>
                <a:ea typeface="Calibri" panose="020F0502020204030204" pitchFamily="34" charset="0"/>
                <a:cs typeface="Calibri"/>
              </a:rPr>
              <a:t> de Qualidade (SGQ) e a </a:t>
            </a:r>
            <a:r>
              <a:rPr lang="en-GB" sz="1200" b="0" i="0" dirty="0" err="1">
                <a:solidFill>
                  <a:srgbClr val="000000"/>
                </a:solidFill>
                <a:effectLst/>
                <a:latin typeface="Calibri"/>
                <a:ea typeface="Calibri" panose="020F0502020204030204" pitchFamily="34" charset="0"/>
                <a:cs typeface="Calibri"/>
              </a:rPr>
              <a:t>Análise</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Perigos</a:t>
            </a:r>
            <a:r>
              <a:rPr lang="en-GB" sz="1200" b="0" i="0" dirty="0">
                <a:solidFill>
                  <a:srgbClr val="000000"/>
                </a:solidFill>
                <a:effectLst/>
                <a:latin typeface="Calibri"/>
                <a:ea typeface="Calibri" panose="020F0502020204030204" pitchFamily="34" charset="0"/>
                <a:cs typeface="Calibri"/>
              </a:rPr>
              <a:t> e </a:t>
            </a:r>
            <a:r>
              <a:rPr lang="en-GB" sz="1200" b="0" i="0" dirty="0" err="1">
                <a:solidFill>
                  <a:srgbClr val="000000"/>
                </a:solidFill>
                <a:effectLst/>
                <a:latin typeface="Calibri"/>
                <a:ea typeface="Calibri" panose="020F0502020204030204" pitchFamily="34" charset="0"/>
                <a:cs typeface="Calibri"/>
              </a:rPr>
              <a:t>Pontos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Críticos</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Controle</a:t>
            </a:r>
            <a:r>
              <a:rPr lang="en-GB" sz="1200" b="0" i="0" dirty="0">
                <a:solidFill>
                  <a:srgbClr val="000000"/>
                </a:solidFill>
                <a:effectLst/>
                <a:latin typeface="Calibri"/>
                <a:ea typeface="Calibri" panose="020F0502020204030204" pitchFamily="34" charset="0"/>
                <a:cs typeface="Calibri"/>
              </a:rPr>
              <a:t> (HACCP). O </a:t>
            </a:r>
            <a:r>
              <a:rPr lang="en-GB" sz="1200" b="0" i="0" dirty="0" err="1">
                <a:solidFill>
                  <a:srgbClr val="000000"/>
                </a:solidFill>
                <a:effectLst/>
                <a:latin typeface="Calibri"/>
                <a:ea typeface="Calibri" panose="020F0502020204030204" pitchFamily="34" charset="0"/>
                <a:cs typeface="Calibri"/>
              </a:rPr>
              <a:t>rótulo</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consumidor</a:t>
            </a:r>
            <a:r>
              <a:rPr lang="en-GB" sz="1200" b="0" i="0" dirty="0">
                <a:solidFill>
                  <a:srgbClr val="000000"/>
                </a:solidFill>
                <a:effectLst/>
                <a:latin typeface="Calibri"/>
                <a:ea typeface="Calibri" panose="020F0502020204030204" pitchFamily="34" charset="0"/>
                <a:cs typeface="Calibri"/>
              </a:rPr>
              <a:t> do GLOBALG.AP é o </a:t>
            </a:r>
            <a:r>
              <a:rPr lang="en-GB" sz="1200" b="0" i="0" dirty="0" err="1">
                <a:solidFill>
                  <a:srgbClr val="000000"/>
                </a:solidFill>
                <a:effectLst/>
                <a:latin typeface="Calibri"/>
                <a:ea typeface="Calibri" panose="020F0502020204030204" pitchFamily="34" charset="0"/>
                <a:cs typeface="Calibri"/>
              </a:rPr>
              <a:t>rótulo</a:t>
            </a:r>
            <a:r>
              <a:rPr lang="en-GB" sz="1200" b="0" i="0" dirty="0">
                <a:solidFill>
                  <a:srgbClr val="000000"/>
                </a:solidFill>
                <a:effectLst/>
                <a:latin typeface="Calibri"/>
                <a:ea typeface="Calibri" panose="020F0502020204030204" pitchFamily="34" charset="0"/>
                <a:cs typeface="Calibri"/>
              </a:rPr>
              <a:t> GGN.</a:t>
            </a:r>
            <a:endParaRPr lang="en-GB" sz="1200" dirty="0">
              <a:latin typeface="Calibri"/>
              <a:ea typeface="Calibri" panose="020F0502020204030204" pitchFamily="34" charset="0"/>
              <a:cs typeface="Calibri"/>
            </a:endParaRPr>
          </a:p>
        </p:txBody>
      </p:sp>
      <p:pic>
        <p:nvPicPr>
          <p:cNvPr id="41" name="Picture 40">
            <a:hlinkClick r:id="rId10"/>
            <a:extLst>
              <a:ext uri="{FF2B5EF4-FFF2-40B4-BE49-F238E27FC236}">
                <a16:creationId xmlns:a16="http://schemas.microsoft.com/office/drawing/2014/main" id="{C54C1639-E59B-B32E-9D7D-6AEEC233F5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182535" y="7209777"/>
            <a:ext cx="2275242" cy="1162110"/>
          </a:xfrm>
          <a:prstGeom prst="rect">
            <a:avLst/>
          </a:prstGeom>
        </p:spPr>
      </p:pic>
      <p:pic>
        <p:nvPicPr>
          <p:cNvPr id="42" name="Graphic 41" descr="Film strip outline">
            <a:extLst>
              <a:ext uri="{FF2B5EF4-FFF2-40B4-BE49-F238E27FC236}">
                <a16:creationId xmlns:a16="http://schemas.microsoft.com/office/drawing/2014/main" id="{76DAC081-407C-848E-9E7B-07FC0567AA6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3773" y="9347516"/>
            <a:ext cx="607898" cy="607898"/>
          </a:xfrm>
          <a:prstGeom prst="rect">
            <a:avLst/>
          </a:prstGeom>
        </p:spPr>
      </p:pic>
      <p:sp>
        <p:nvSpPr>
          <p:cNvPr id="43" name="TextBox 42">
            <a:extLst>
              <a:ext uri="{FF2B5EF4-FFF2-40B4-BE49-F238E27FC236}">
                <a16:creationId xmlns:a16="http://schemas.microsoft.com/office/drawing/2014/main" id="{B2BC0FA7-988C-FA37-534C-4F76866EA4C6}"/>
              </a:ext>
            </a:extLst>
          </p:cNvPr>
          <p:cNvSpPr txBox="1"/>
          <p:nvPr/>
        </p:nvSpPr>
        <p:spPr>
          <a:xfrm>
            <a:off x="854316" y="9323554"/>
            <a:ext cx="6021971" cy="646331"/>
          </a:xfrm>
          <a:prstGeom prst="rect">
            <a:avLst/>
          </a:prstGeom>
          <a:noFill/>
          <a:ln>
            <a:solidFill>
              <a:srgbClr val="F79037"/>
            </a:solidFill>
          </a:ln>
        </p:spPr>
        <p:txBody>
          <a:bodyPr wrap="square" lIns="91440" tIns="45720" rIns="91440" bIns="45720" anchor="t">
            <a:spAutoFit/>
          </a:bodyPr>
          <a:lstStyle/>
          <a:p>
            <a:pPr algn="l" rtl="0"/>
            <a:r>
              <a:rPr lang="en-IE" sz="1200" b="1" dirty="0" err="1">
                <a:latin typeface="Calibri"/>
                <a:ea typeface="Calibri" panose="020F0502020204030204" pitchFamily="34" charset="0"/>
                <a:cs typeface="Calibri"/>
              </a:rPr>
              <a:t>Os</a:t>
            </a:r>
            <a:r>
              <a:rPr lang="en-IE" sz="1200" b="1" dirty="0">
                <a:latin typeface="Calibri"/>
                <a:ea typeface="Calibri" panose="020F0502020204030204" pitchFamily="34" charset="0"/>
                <a:cs typeface="Calibri"/>
              </a:rPr>
              <a:t> </a:t>
            </a:r>
            <a:r>
              <a:rPr lang="en-IE" sz="1200" b="1" dirty="0" err="1">
                <a:latin typeface="Calibri"/>
                <a:ea typeface="Calibri" panose="020F0502020204030204" pitchFamily="34" charset="0"/>
                <a:cs typeface="Calibri"/>
              </a:rPr>
              <a:t>educandos</a:t>
            </a:r>
            <a:r>
              <a:rPr lang="en-IE" sz="1200" b="1" dirty="0">
                <a:latin typeface="Calibri"/>
                <a:ea typeface="Calibri" panose="020F0502020204030204" pitchFamily="34" charset="0"/>
                <a:cs typeface="Calibri"/>
              </a:rPr>
              <a:t> </a:t>
            </a:r>
            <a:r>
              <a:rPr lang="en-IE" sz="1200" b="1" dirty="0" err="1">
                <a:latin typeface="Calibri"/>
                <a:ea typeface="Calibri" panose="020F0502020204030204" pitchFamily="34" charset="0"/>
                <a:cs typeface="Calibri"/>
              </a:rPr>
              <a:t>são</a:t>
            </a:r>
            <a:r>
              <a:rPr lang="en-IE" sz="1200" b="1" dirty="0">
                <a:latin typeface="Calibri"/>
                <a:ea typeface="Calibri" panose="020F0502020204030204" pitchFamily="34" charset="0"/>
                <a:cs typeface="Calibri"/>
              </a:rPr>
              <a:t> </a:t>
            </a:r>
            <a:r>
              <a:rPr lang="en-IE" sz="1200" b="1" dirty="0" err="1">
                <a:latin typeface="Calibri"/>
                <a:ea typeface="Calibri" panose="020F0502020204030204" pitchFamily="34" charset="0"/>
                <a:cs typeface="Calibri"/>
              </a:rPr>
              <a:t>convidados</a:t>
            </a:r>
            <a:r>
              <a:rPr lang="en-IE" sz="1200" b="1" dirty="0">
                <a:latin typeface="Calibri"/>
                <a:ea typeface="Calibri" panose="020F0502020204030204" pitchFamily="34" charset="0"/>
                <a:cs typeface="Calibri"/>
              </a:rPr>
              <a:t> a </a:t>
            </a:r>
            <a:r>
              <a:rPr lang="en-IE" sz="1200" b="1" dirty="0" err="1">
                <a:latin typeface="Calibri"/>
                <a:ea typeface="Calibri" panose="020F0502020204030204" pitchFamily="34" charset="0"/>
                <a:cs typeface="Calibri"/>
              </a:rPr>
              <a:t>assistir</a:t>
            </a:r>
            <a:r>
              <a:rPr lang="en-IE" sz="1200" b="1" dirty="0">
                <a:latin typeface="Calibri"/>
                <a:ea typeface="Calibri" panose="020F0502020204030204" pitchFamily="34" charset="0"/>
                <a:cs typeface="Calibri"/>
              </a:rPr>
              <a:t> aos </a:t>
            </a:r>
            <a:r>
              <a:rPr lang="en-IE" sz="1200" b="1" dirty="0" err="1">
                <a:latin typeface="Calibri"/>
                <a:ea typeface="Calibri" panose="020F0502020204030204" pitchFamily="34" charset="0"/>
                <a:cs typeface="Calibri"/>
              </a:rPr>
              <a:t>seguintes</a:t>
            </a:r>
            <a:r>
              <a:rPr lang="en-IE" sz="1200" b="1" dirty="0">
                <a:latin typeface="Calibri"/>
                <a:ea typeface="Calibri" panose="020F0502020204030204" pitchFamily="34" charset="0"/>
                <a:cs typeface="Calibri"/>
              </a:rPr>
              <a:t> </a:t>
            </a:r>
            <a:r>
              <a:rPr lang="en-IE" sz="1200" b="1" dirty="0" err="1">
                <a:latin typeface="Calibri"/>
                <a:ea typeface="Calibri" panose="020F0502020204030204" pitchFamily="34" charset="0"/>
                <a:cs typeface="Calibri"/>
              </a:rPr>
              <a:t>vídeos</a:t>
            </a:r>
            <a:r>
              <a:rPr lang="en-IE" sz="1200" b="1" dirty="0">
                <a:latin typeface="Calibri"/>
                <a:ea typeface="Calibri" panose="020F0502020204030204" pitchFamily="34" charset="0"/>
                <a:cs typeface="Calibri"/>
              </a:rPr>
              <a:t> e a </a:t>
            </a:r>
            <a:r>
              <a:rPr lang="en-IE" sz="1200" b="1" dirty="0" err="1">
                <a:latin typeface="Calibri"/>
                <a:ea typeface="Calibri" panose="020F0502020204030204" pitchFamily="34" charset="0"/>
                <a:cs typeface="Calibri"/>
              </a:rPr>
              <a:t>discutí-los</a:t>
            </a:r>
            <a:r>
              <a:rPr lang="en-IE" sz="1200" b="1" dirty="0">
                <a:latin typeface="Calibri"/>
                <a:ea typeface="Calibri" panose="020F0502020204030204" pitchFamily="34" charset="0"/>
                <a:cs typeface="Calibri"/>
              </a:rPr>
              <a:t> </a:t>
            </a:r>
            <a:r>
              <a:rPr lang="en-IE" sz="1200" b="1" dirty="0" err="1">
                <a:latin typeface="Calibri"/>
                <a:ea typeface="Calibri" panose="020F0502020204030204" pitchFamily="34" charset="0"/>
                <a:cs typeface="Calibri"/>
              </a:rPr>
              <a:t>posteriormente</a:t>
            </a:r>
            <a:r>
              <a:rPr lang="en-IE" sz="1200" b="1" dirty="0">
                <a:latin typeface="Calibri"/>
                <a:ea typeface="Calibri" panose="020F0502020204030204" pitchFamily="34" charset="0"/>
                <a:cs typeface="Calibri"/>
              </a:rPr>
              <a:t>:</a:t>
            </a:r>
          </a:p>
          <a:p>
            <a:r>
              <a:rPr lang="en-US" sz="1200" dirty="0">
                <a:latin typeface="Calibri"/>
                <a:ea typeface="Calibri" panose="020F0502020204030204" pitchFamily="34" charset="0"/>
                <a:cs typeface="Calibri"/>
                <a:hlinkClick r:id="rId14">
                  <a:extLst>
                    <a:ext uri="{A12FA001-AC4F-418D-AE19-62706E023703}">
                      <ahyp:hlinkClr xmlns:ahyp="http://schemas.microsoft.com/office/drawing/2018/hyperlinkcolor" val="tx"/>
                    </a:ext>
                  </a:extLst>
                </a:hlinkClick>
              </a:rPr>
              <a:t>Our New Certification Program Is Here! – YouTube</a:t>
            </a:r>
            <a:endParaRPr lang="en-US" sz="1200" dirty="0">
              <a:latin typeface="Calibri"/>
              <a:ea typeface="Calibri" panose="020F0502020204030204" pitchFamily="34" charset="0"/>
              <a:cs typeface="Calibri"/>
            </a:endParaRPr>
          </a:p>
          <a:p>
            <a:r>
              <a:rPr lang="en-US" sz="1200" dirty="0">
                <a:latin typeface="Calibri"/>
                <a:ea typeface="Calibri" panose="020F0502020204030204" pitchFamily="34" charset="0"/>
                <a:cs typeface="Calibri"/>
                <a:hlinkClick r:id="rId15">
                  <a:extLst>
                    <a:ext uri="{A12FA001-AC4F-418D-AE19-62706E023703}">
                      <ahyp:hlinkClr xmlns:ahyp="http://schemas.microsoft.com/office/drawing/2018/hyperlinkcolor" val="tx"/>
                    </a:ext>
                  </a:extLst>
                </a:hlinkClick>
              </a:rPr>
              <a:t>The Fair Trade Difference - YouTube</a:t>
            </a:r>
            <a:endParaRPr lang="en-IE" sz="1200" b="1" dirty="0">
              <a:latin typeface="Calibri"/>
              <a:ea typeface="Calibri" panose="020F0502020204030204" pitchFamily="34" charset="0"/>
              <a:cs typeface="Calibri"/>
            </a:endParaRPr>
          </a:p>
        </p:txBody>
      </p:sp>
      <p:sp>
        <p:nvSpPr>
          <p:cNvPr id="4" name="TextBox 3">
            <a:extLst>
              <a:ext uri="{FF2B5EF4-FFF2-40B4-BE49-F238E27FC236}">
                <a16:creationId xmlns:a16="http://schemas.microsoft.com/office/drawing/2014/main" id="{40246F4E-9C26-2E6E-A001-94D9668A5076}"/>
              </a:ext>
            </a:extLst>
          </p:cNvPr>
          <p:cNvSpPr txBox="1"/>
          <p:nvPr/>
        </p:nvSpPr>
        <p:spPr>
          <a:xfrm>
            <a:off x="71556" y="2212258"/>
            <a:ext cx="440911" cy="3288890"/>
          </a:xfrm>
          <a:prstGeom prst="rect">
            <a:avLst/>
          </a:prstGeom>
          <a:solidFill>
            <a:schemeClr val="bg1"/>
          </a:solidFill>
        </p:spPr>
        <p:txBody>
          <a:bodyPr wrap="square" rtlCol="0">
            <a:spAutoFit/>
          </a:bodyPr>
          <a:lstStyle/>
          <a:p>
            <a:pPr algn="l" rtl="0"/>
            <a:endParaRPr lang="en-IE"/>
          </a:p>
        </p:txBody>
      </p:sp>
      <p:pic>
        <p:nvPicPr>
          <p:cNvPr id="34" name="Picture 33">
            <a:extLst>
              <a:ext uri="{FF2B5EF4-FFF2-40B4-BE49-F238E27FC236}">
                <a16:creationId xmlns:a16="http://schemas.microsoft.com/office/drawing/2014/main" id="{6AB29C16-C0B2-0AE5-C125-BFBBC7C46F71}"/>
              </a:ext>
            </a:extLst>
          </p:cNvPr>
          <p:cNvPicPr>
            <a:picLocks noChangeAspect="1"/>
          </p:cNvPicPr>
          <p:nvPr/>
        </p:nvPicPr>
        <p:blipFill>
          <a:blip r:embed="rId16"/>
          <a:stretch>
            <a:fillRect/>
          </a:stretch>
        </p:blipFill>
        <p:spPr>
          <a:xfrm>
            <a:off x="114486" y="3491725"/>
            <a:ext cx="493080" cy="474817"/>
          </a:xfrm>
          <a:prstGeom prst="rect">
            <a:avLst/>
          </a:prstGeom>
          <a:solidFill>
            <a:srgbClr val="94B3B2"/>
          </a:solidFill>
        </p:spPr>
      </p:pic>
      <p:pic>
        <p:nvPicPr>
          <p:cNvPr id="36" name="Picture 35">
            <a:extLst>
              <a:ext uri="{FF2B5EF4-FFF2-40B4-BE49-F238E27FC236}">
                <a16:creationId xmlns:a16="http://schemas.microsoft.com/office/drawing/2014/main" id="{FD1F7607-F3D6-BFF6-0D72-8B8EAA4DDD3D}"/>
              </a:ext>
            </a:extLst>
          </p:cNvPr>
          <p:cNvPicPr>
            <a:picLocks noChangeAspect="1"/>
          </p:cNvPicPr>
          <p:nvPr/>
        </p:nvPicPr>
        <p:blipFill>
          <a:blip r:embed="rId16"/>
          <a:stretch>
            <a:fillRect/>
          </a:stretch>
        </p:blipFill>
        <p:spPr>
          <a:xfrm>
            <a:off x="114697" y="2370730"/>
            <a:ext cx="493080" cy="474817"/>
          </a:xfrm>
          <a:prstGeom prst="rect">
            <a:avLst/>
          </a:prstGeom>
          <a:solidFill>
            <a:srgbClr val="94B3B2"/>
          </a:solidFill>
        </p:spPr>
      </p:pic>
    </p:spTree>
    <p:extLst>
      <p:ext uri="{BB962C8B-B14F-4D97-AF65-F5344CB8AC3E}">
        <p14:creationId xmlns:p14="http://schemas.microsoft.com/office/powerpoint/2010/main" val="37016893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A1E240D1-F8E4-6F89-DEDB-932C96A686AC}"/>
              </a:ext>
            </a:extLst>
          </p:cNvPr>
          <p:cNvSpPr/>
          <p:nvPr/>
        </p:nvSpPr>
        <p:spPr>
          <a:xfrm>
            <a:off x="994511" y="3915323"/>
            <a:ext cx="6143487" cy="4122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p>
        </p:txBody>
      </p:sp>
      <p:grpSp>
        <p:nvGrpSpPr>
          <p:cNvPr id="62" name="Group 61">
            <a:extLst>
              <a:ext uri="{FF2B5EF4-FFF2-40B4-BE49-F238E27FC236}">
                <a16:creationId xmlns:a16="http://schemas.microsoft.com/office/drawing/2014/main" id="{2AEEAE67-DD66-CABE-BDDC-82F21A24DE5B}"/>
              </a:ext>
            </a:extLst>
          </p:cNvPr>
          <p:cNvGrpSpPr/>
          <p:nvPr/>
        </p:nvGrpSpPr>
        <p:grpSpPr>
          <a:xfrm>
            <a:off x="2974574" y="4303297"/>
            <a:ext cx="292870" cy="3037178"/>
            <a:chOff x="-2390292" y="4447045"/>
            <a:chExt cx="292870" cy="3037178"/>
          </a:xfrm>
        </p:grpSpPr>
        <p:cxnSp>
          <p:nvCxnSpPr>
            <p:cNvPr id="51" name="Straight Connector 50">
              <a:extLst>
                <a:ext uri="{FF2B5EF4-FFF2-40B4-BE49-F238E27FC236}">
                  <a16:creationId xmlns:a16="http://schemas.microsoft.com/office/drawing/2014/main" id="{81871C9B-498A-06D9-5C18-02B6C7F7819E}"/>
                </a:ext>
              </a:extLst>
            </p:cNvPr>
            <p:cNvCxnSpPr>
              <a:cxnSpLocks/>
            </p:cNvCxnSpPr>
            <p:nvPr/>
          </p:nvCxnSpPr>
          <p:spPr>
            <a:xfrm>
              <a:off x="-2290439" y="4447045"/>
              <a:ext cx="1541" cy="303717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855AF72-9671-DD91-328E-50E4BF548116}"/>
                </a:ext>
              </a:extLst>
            </p:cNvPr>
            <p:cNvCxnSpPr/>
            <p:nvPr/>
          </p:nvCxnSpPr>
          <p:spPr>
            <a:xfrm>
              <a:off x="-2284034" y="4454057"/>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7202BA7-F384-704B-E2E1-43A246B3179B}"/>
                </a:ext>
              </a:extLst>
            </p:cNvPr>
            <p:cNvCxnSpPr/>
            <p:nvPr/>
          </p:nvCxnSpPr>
          <p:spPr>
            <a:xfrm>
              <a:off x="-2298625" y="4974487"/>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0CB1688-8F57-F628-CDE2-7951C88B5CD3}"/>
                </a:ext>
              </a:extLst>
            </p:cNvPr>
            <p:cNvCxnSpPr/>
            <p:nvPr/>
          </p:nvCxnSpPr>
          <p:spPr>
            <a:xfrm>
              <a:off x="-2284034" y="5485188"/>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EAAFCF7-4507-DC1D-12C8-FD198666B6E7}"/>
                </a:ext>
              </a:extLst>
            </p:cNvPr>
            <p:cNvCxnSpPr>
              <a:cxnSpLocks/>
            </p:cNvCxnSpPr>
            <p:nvPr/>
          </p:nvCxnSpPr>
          <p:spPr>
            <a:xfrm flipV="1">
              <a:off x="-2390292" y="5990427"/>
              <a:ext cx="288006" cy="5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45D5A96-07C4-0CDF-4573-4C153A723FFA}"/>
                </a:ext>
              </a:extLst>
            </p:cNvPr>
            <p:cNvCxnSpPr/>
            <p:nvPr/>
          </p:nvCxnSpPr>
          <p:spPr>
            <a:xfrm>
              <a:off x="-2288898" y="6506593"/>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3E497517-1603-4244-FA98-4A827E0143AD}"/>
                </a:ext>
              </a:extLst>
            </p:cNvPr>
            <p:cNvCxnSpPr/>
            <p:nvPr/>
          </p:nvCxnSpPr>
          <p:spPr>
            <a:xfrm>
              <a:off x="-2298625" y="6988113"/>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CDA0180-9CE0-EC25-8157-DDEA9517526F}"/>
                </a:ext>
              </a:extLst>
            </p:cNvPr>
            <p:cNvCxnSpPr/>
            <p:nvPr/>
          </p:nvCxnSpPr>
          <p:spPr>
            <a:xfrm>
              <a:off x="-2298625" y="7484223"/>
              <a:ext cx="1866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439795" y="173549"/>
            <a:ext cx="5655136"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dirty="0"/>
              <a:t>B</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a:t>
            </a:r>
            <a:r>
              <a:rPr lang="en-IE" sz="3600" dirty="0" err="1"/>
              <a:t>Recursos</a:t>
            </a:r>
            <a:r>
              <a:rPr lang="en-IE" sz="3600" dirty="0"/>
              <a:t> </a:t>
            </a:r>
            <a:r>
              <a:rPr lang="en-IE" sz="3600" dirty="0" err="1"/>
              <a:t>Alimentares</a:t>
            </a:r>
            <a:r>
              <a:rPr lang="en-IE" sz="3600" dirty="0"/>
              <a:t> </a:t>
            </a:r>
            <a:r>
              <a:rPr lang="en-IE" sz="3600" dirty="0" err="1"/>
              <a:t>Naturais</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94510" y="2343715"/>
            <a:ext cx="6143488" cy="6820641"/>
          </a:xfrm>
        </p:spPr>
        <p:txBody>
          <a:bodyPr lIns="91440" tIns="45720" rIns="91440" bIns="45720" numCol="1" spcCol="288000" anchor="t">
            <a:noAutofit/>
          </a:bodyPr>
          <a:lstStyle/>
          <a:p>
            <a:pPr rtl="0" fontAlgn="base"/>
            <a:r>
              <a:rPr lang="en-GB" sz="1400" b="1" i="0" dirty="0">
                <a:solidFill>
                  <a:srgbClr val="000000"/>
                </a:solidFill>
                <a:effectLst/>
                <a:latin typeface="Calibri"/>
                <a:ea typeface="Calibri" panose="020F0502020204030204" pitchFamily="34" charset="0"/>
                <a:cs typeface="Calibri"/>
              </a:rPr>
              <a:t>Um Código de </a:t>
            </a:r>
            <a:r>
              <a:rPr lang="en-GB" sz="1400" b="1" i="0" dirty="0" err="1">
                <a:solidFill>
                  <a:srgbClr val="000000"/>
                </a:solidFill>
                <a:effectLst/>
                <a:latin typeface="Calibri"/>
                <a:ea typeface="Calibri" panose="020F0502020204030204" pitchFamily="34" charset="0"/>
                <a:cs typeface="Calibri"/>
              </a:rPr>
              <a:t>Ética</a:t>
            </a:r>
            <a:r>
              <a:rPr lang="en-GB" sz="1400" b="1" i="0" dirty="0">
                <a:solidFill>
                  <a:srgbClr val="000000"/>
                </a:solidFill>
                <a:effectLst/>
                <a:latin typeface="Calibri"/>
                <a:ea typeface="Calibri" panose="020F0502020204030204" pitchFamily="34" charset="0"/>
                <a:cs typeface="Calibri"/>
              </a:rPr>
              <a:t>:</a:t>
            </a:r>
          </a:p>
          <a:p>
            <a:pPr rtl="0"/>
            <a:r>
              <a:rPr lang="en-GB" sz="1200" dirty="0" err="1">
                <a:latin typeface="Calibri"/>
                <a:ea typeface="Calibri" panose="020F0502020204030204" pitchFamily="34" charset="0"/>
                <a:cs typeface="Calibri"/>
              </a:rPr>
              <a:t>Estabelecer</a:t>
            </a:r>
            <a:r>
              <a:rPr lang="en-GB" sz="1200" dirty="0">
                <a:latin typeface="Calibri"/>
                <a:ea typeface="Calibri" panose="020F0502020204030204" pitchFamily="34" charset="0"/>
                <a:cs typeface="Calibri"/>
              </a:rPr>
              <a:t> </a:t>
            </a:r>
            <a:r>
              <a:rPr lang="en-GB" sz="1200" i="0" dirty="0">
                <a:effectLst/>
                <a:latin typeface="Calibri"/>
                <a:ea typeface="Calibri" panose="020F0502020204030204" pitchFamily="34" charset="0"/>
                <a:cs typeface="Calibri"/>
              </a:rPr>
              <a:t>um "Código de </a:t>
            </a:r>
            <a:r>
              <a:rPr lang="en-GB" sz="1200" i="0" dirty="0" err="1">
                <a:effectLst/>
                <a:latin typeface="Calibri"/>
                <a:ea typeface="Calibri" panose="020F0502020204030204" pitchFamily="34" charset="0"/>
                <a:cs typeface="Calibri"/>
              </a:rPr>
              <a:t>Ética</a:t>
            </a:r>
            <a:r>
              <a:rPr lang="en-GB" sz="1200" i="0" dirty="0">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é um </a:t>
            </a:r>
            <a:r>
              <a:rPr lang="en-GB" sz="1200" dirty="0" err="1">
                <a:latin typeface="Calibri"/>
                <a:ea typeface="Calibri" panose="020F0502020204030204" pitchFamily="34" charset="0"/>
                <a:cs typeface="Calibri"/>
              </a:rPr>
              <a:t>processo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bastante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desafiador</a:t>
            </a:r>
            <a:r>
              <a:rPr lang="en-GB" sz="1200" dirty="0">
                <a:latin typeface="Calibri"/>
                <a:ea typeface="Calibri" panose="020F0502020204030204" pitchFamily="34" charset="0"/>
                <a:cs typeface="Calibri"/>
              </a:rPr>
              <a:t> </a:t>
            </a:r>
            <a:r>
              <a:rPr lang="en-GB" sz="1200" i="0" dirty="0" err="1">
                <a:effectLst/>
                <a:latin typeface="Calibri"/>
                <a:ea typeface="Calibri" panose="020F0502020204030204" pitchFamily="34" charset="0"/>
                <a:cs typeface="Calibri"/>
              </a:rPr>
              <a:t>porque</a:t>
            </a:r>
            <a:r>
              <a:rPr lang="en-GB" sz="1200" i="0" dirty="0">
                <a:effectLst/>
                <a:latin typeface="Calibri"/>
                <a:ea typeface="Calibri" panose="020F0502020204030204" pitchFamily="34" charset="0"/>
                <a:cs typeface="Calibri"/>
              </a:rPr>
              <a:t> a </a:t>
            </a:r>
            <a:r>
              <a:rPr lang="en-GB" sz="1200" i="0" dirty="0" err="1">
                <a:effectLst/>
                <a:latin typeface="Calibri"/>
                <a:ea typeface="Calibri" panose="020F0502020204030204" pitchFamily="34" charset="0"/>
                <a:cs typeface="Calibri"/>
              </a:rPr>
              <a:t>ciência</a:t>
            </a:r>
            <a:r>
              <a:rPr lang="en-GB" sz="1200" i="0" dirty="0">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realiza</a:t>
            </a:r>
            <a:r>
              <a:rPr lang="en-GB" sz="1200" dirty="0">
                <a:latin typeface="Calibri"/>
                <a:ea typeface="Calibri" panose="020F0502020204030204" pitchFamily="34" charset="0"/>
                <a:cs typeface="Calibri"/>
              </a:rPr>
              <a:t> a </a:t>
            </a:r>
            <a:r>
              <a:rPr lang="en-GB" sz="1200" dirty="0" err="1">
                <a:latin typeface="Calibri"/>
                <a:ea typeface="Calibri" panose="020F0502020204030204" pitchFamily="34" charset="0"/>
                <a:cs typeface="Calibri"/>
              </a:rPr>
              <a:t>investigação</a:t>
            </a:r>
            <a:r>
              <a:rPr lang="en-GB" sz="1200" i="0" dirty="0">
                <a:effectLst/>
                <a:latin typeface="Calibri"/>
                <a:ea typeface="Calibri" panose="020F0502020204030204" pitchFamily="34" charset="0"/>
                <a:cs typeface="Calibri"/>
              </a:rPr>
              <a:t>, as </a:t>
            </a:r>
            <a:r>
              <a:rPr lang="en-GB" sz="1200" dirty="0" err="1">
                <a:latin typeface="Calibri"/>
                <a:ea typeface="Calibri" panose="020F0502020204030204" pitchFamily="34" charset="0"/>
                <a:cs typeface="Calibri"/>
              </a:rPr>
              <a:t>partes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interessadas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estabelecem</a:t>
            </a:r>
            <a:r>
              <a:rPr lang="en-GB" sz="1200" i="0" dirty="0">
                <a:effectLst/>
                <a:latin typeface="Calibri"/>
                <a:ea typeface="Calibri" panose="020F0502020204030204" pitchFamily="34" charset="0"/>
                <a:cs typeface="Calibri"/>
              </a:rPr>
              <a:t> </a:t>
            </a:r>
            <a:r>
              <a:rPr lang="en-GB" sz="1200" i="0" dirty="0" err="1">
                <a:effectLst/>
                <a:latin typeface="Calibri"/>
                <a:ea typeface="Calibri" panose="020F0502020204030204" pitchFamily="34" charset="0"/>
                <a:cs typeface="Calibri"/>
              </a:rPr>
              <a:t>políticas</a:t>
            </a:r>
            <a:r>
              <a:rPr lang="en-GB" sz="1200" i="0" dirty="0">
                <a:effectLst/>
                <a:latin typeface="Calibri"/>
                <a:ea typeface="Calibri" panose="020F0502020204030204" pitchFamily="34" charset="0"/>
                <a:cs typeface="Calibri"/>
              </a:rPr>
              <a:t> </a:t>
            </a:r>
            <a:r>
              <a:rPr lang="en-GB" sz="1200" i="0" dirty="0" err="1">
                <a:effectLst/>
                <a:latin typeface="Calibri"/>
                <a:ea typeface="Calibri" panose="020F0502020204030204" pitchFamily="34" charset="0"/>
                <a:cs typeface="Calibri"/>
              </a:rPr>
              <a:t>baseadas</a:t>
            </a:r>
            <a:r>
              <a:rPr lang="en-GB" sz="1200" i="0" dirty="0">
                <a:effectLst/>
                <a:latin typeface="Calibri"/>
                <a:ea typeface="Calibri" panose="020F0502020204030204" pitchFamily="34" charset="0"/>
                <a:cs typeface="Calibri"/>
              </a:rPr>
              <a:t> no mercado, e a </a:t>
            </a:r>
            <a:r>
              <a:rPr lang="en-GB" sz="1200" i="0" dirty="0" err="1">
                <a:effectLst/>
                <a:latin typeface="Calibri"/>
                <a:ea typeface="Calibri" panose="020F0502020204030204" pitchFamily="34" charset="0"/>
                <a:cs typeface="Calibri"/>
              </a:rPr>
              <a:t>ética</a:t>
            </a:r>
            <a:r>
              <a:rPr lang="en-GB" sz="1200" i="0" dirty="0">
                <a:effectLst/>
                <a:latin typeface="Calibri"/>
                <a:ea typeface="Calibri" panose="020F0502020204030204" pitchFamily="34" charset="0"/>
                <a:cs typeface="Calibri"/>
              </a:rPr>
              <a:t> é </a:t>
            </a:r>
            <a:r>
              <a:rPr lang="en-GB" sz="1200" i="0" dirty="0" err="1">
                <a:effectLst/>
                <a:latin typeface="Calibri"/>
                <a:ea typeface="Calibri" panose="020F0502020204030204" pitchFamily="34" charset="0"/>
                <a:cs typeface="Calibri"/>
              </a:rPr>
              <a:t>deixada</a:t>
            </a:r>
            <a:r>
              <a:rPr lang="en-GB" sz="1200" i="0" dirty="0">
                <a:effectLst/>
                <a:latin typeface="Calibri"/>
                <a:ea typeface="Calibri" panose="020F0502020204030204" pitchFamily="34" charset="0"/>
                <a:cs typeface="Calibri"/>
              </a:rPr>
              <a:t> à </a:t>
            </a:r>
            <a:r>
              <a:rPr lang="en-GB" sz="1200" i="0" dirty="0" err="1">
                <a:effectLst/>
                <a:latin typeface="Calibri"/>
                <a:ea typeface="Calibri" panose="020F0502020204030204" pitchFamily="34" charset="0"/>
                <a:cs typeface="Calibri"/>
              </a:rPr>
              <a:t>responsabilidade</a:t>
            </a:r>
            <a:r>
              <a:rPr lang="en-GB" sz="1200" i="0" dirty="0">
                <a:effectLst/>
                <a:latin typeface="Calibri"/>
                <a:ea typeface="Calibri" panose="020F0502020204030204" pitchFamily="34" charset="0"/>
                <a:cs typeface="Calibri"/>
              </a:rPr>
              <a:t> </a:t>
            </a:r>
            <a:r>
              <a:rPr lang="en-GB" sz="1200" i="0" dirty="0" err="1">
                <a:effectLst/>
                <a:latin typeface="Calibri"/>
                <a:ea typeface="Calibri" panose="020F0502020204030204" pitchFamily="34" charset="0"/>
                <a:cs typeface="Calibri"/>
              </a:rPr>
              <a:t>pessoal</a:t>
            </a:r>
            <a:r>
              <a:rPr lang="en-GB" sz="1200" i="0" dirty="0">
                <a:effectLst/>
                <a:latin typeface="Calibri"/>
                <a:ea typeface="Calibri" panose="020F0502020204030204" pitchFamily="34" charset="0"/>
                <a:cs typeface="Calibri"/>
              </a:rPr>
              <a:t> de </a:t>
            </a:r>
            <a:r>
              <a:rPr lang="en-GB" sz="1200" i="0" dirty="0" err="1">
                <a:effectLst/>
                <a:latin typeface="Calibri"/>
                <a:ea typeface="Calibri" panose="020F0502020204030204" pitchFamily="34" charset="0"/>
                <a:cs typeface="Calibri"/>
              </a:rPr>
              <a:t>cada</a:t>
            </a:r>
            <a:r>
              <a:rPr lang="en-GB" sz="1200" i="0" dirty="0">
                <a:effectLst/>
                <a:latin typeface="Calibri"/>
                <a:ea typeface="Calibri" panose="020F0502020204030204" pitchFamily="34" charset="0"/>
                <a:cs typeface="Calibri"/>
              </a:rPr>
              <a:t> um.</a:t>
            </a:r>
            <a:r>
              <a:rPr lang="en-GB" sz="1200" dirty="0">
                <a:latin typeface="Calibri"/>
                <a:ea typeface="Calibri" panose="020F0502020204030204" pitchFamily="34" charset="0"/>
                <a:cs typeface="Calibri"/>
              </a:rPr>
              <a:t> </a:t>
            </a:r>
            <a:r>
              <a:rPr lang="pt-PT" sz="1200" i="0" dirty="0">
                <a:effectLst/>
                <a:latin typeface="Calibri"/>
                <a:ea typeface="Calibri" panose="020F0502020204030204" pitchFamily="34" charset="0"/>
                <a:cs typeface="Calibri"/>
              </a:rPr>
              <a:t>No entanto, é necessário institucionalizar a ética nos sistemas alimentares, e o desenvolvimento de comitês de ética, por exemplo, </a:t>
            </a:r>
            <a:r>
              <a:rPr lang="pt-PT" sz="1200" dirty="0">
                <a:latin typeface="Calibri"/>
                <a:ea typeface="Calibri" panose="020F0502020204030204" pitchFamily="34" charset="0"/>
                <a:cs typeface="Calibri"/>
              </a:rPr>
              <a:t>que incluam </a:t>
            </a:r>
            <a:r>
              <a:rPr lang="pt-PT" sz="1200" i="0" dirty="0">
                <a:effectLst/>
                <a:latin typeface="Calibri"/>
                <a:ea typeface="Calibri" panose="020F0502020204030204" pitchFamily="34" charset="0"/>
                <a:cs typeface="Calibri"/>
              </a:rPr>
              <a:t>instituições do ensino superior, e centros de investigação é um passo na direção certa. </a:t>
            </a:r>
            <a:r>
              <a:rPr lang="en-GB" sz="1200" i="0" dirty="0">
                <a:solidFill>
                  <a:srgbClr val="000000"/>
                </a:solidFill>
                <a:effectLst/>
                <a:latin typeface="Calibri"/>
                <a:ea typeface="Calibri" panose="020F0502020204030204" pitchFamily="34" charset="0"/>
                <a:cs typeface="Calibri"/>
              </a:rPr>
              <a:t>No </a:t>
            </a:r>
            <a:r>
              <a:rPr lang="en-GB" sz="1200" i="0" dirty="0" err="1">
                <a:solidFill>
                  <a:srgbClr val="000000"/>
                </a:solidFill>
                <a:effectLst/>
                <a:latin typeface="Calibri"/>
                <a:ea typeface="Calibri" panose="020F0502020204030204" pitchFamily="34" charset="0"/>
                <a:cs typeface="Calibri"/>
              </a:rPr>
              <a:t>entanto</a:t>
            </a:r>
            <a:r>
              <a:rPr lang="en-GB" sz="1200" i="0" dirty="0">
                <a:solidFill>
                  <a:srgbClr val="000000"/>
                </a:solidFill>
                <a:effectLst/>
                <a:latin typeface="Calibri"/>
                <a:ea typeface="Calibri" panose="020F0502020204030204" pitchFamily="34" charset="0"/>
                <a:cs typeface="Calibri"/>
              </a:rPr>
              <a:t>, as </a:t>
            </a:r>
            <a:r>
              <a:rPr lang="en-GB" sz="1200" i="0" dirty="0" err="1">
                <a:solidFill>
                  <a:srgbClr val="000000"/>
                </a:solidFill>
                <a:effectLst/>
                <a:latin typeface="Calibri"/>
                <a:ea typeface="Calibri" panose="020F0502020204030204" pitchFamily="34" charset="0"/>
                <a:cs typeface="Calibri"/>
              </a:rPr>
              <a:t>questões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éticas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mais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críticas</a:t>
            </a:r>
            <a:r>
              <a:rPr lang="en-GB" sz="1200" i="0" dirty="0">
                <a:solidFill>
                  <a:srgbClr val="000000"/>
                </a:solidFill>
                <a:effectLst/>
                <a:latin typeface="Calibri"/>
                <a:ea typeface="Calibri" panose="020F0502020204030204" pitchFamily="34" charset="0"/>
                <a:cs typeface="Calibri"/>
              </a:rPr>
              <a:t> que a </a:t>
            </a:r>
            <a:r>
              <a:rPr lang="en-GB" sz="1200" i="0" dirty="0" err="1">
                <a:solidFill>
                  <a:srgbClr val="000000"/>
                </a:solidFill>
                <a:effectLst/>
                <a:latin typeface="Calibri"/>
                <a:ea typeface="Calibri" panose="020F0502020204030204" pitchFamily="34" charset="0"/>
                <a:cs typeface="Calibri"/>
              </a:rPr>
              <a:t>agricultura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enfrenta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estão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representadas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abaixo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na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Figura</a:t>
            </a:r>
            <a:r>
              <a:rPr lang="en-GB" sz="1200" i="0" dirty="0">
                <a:solidFill>
                  <a:srgbClr val="000000"/>
                </a:solidFill>
                <a:effectLst/>
                <a:latin typeface="Calibri"/>
                <a:ea typeface="Calibri" panose="020F0502020204030204" pitchFamily="34" charset="0"/>
                <a:cs typeface="Calibri"/>
              </a:rPr>
              <a:t> 2.</a:t>
            </a:r>
            <a:r>
              <a:rPr lang="en-GB" sz="1200" dirty="0">
                <a:latin typeface="Calibri"/>
                <a:ea typeface="Calibri" panose="020F0502020204030204" pitchFamily="34" charset="0"/>
                <a:cs typeface="Calibri"/>
              </a:rPr>
              <a:t> </a:t>
            </a:r>
            <a:endParaRPr lang="en-GB" sz="1200" dirty="0"/>
          </a:p>
          <a:p>
            <a:pPr rtl="0" fontAlgn="base"/>
            <a:endParaRPr lang="en-GB" sz="1400" dirty="0">
              <a:highlight>
                <a:srgbClr val="F79037"/>
              </a:highlight>
              <a:ea typeface="Calibri" panose="020F0502020204030204" pitchFamily="34" charset="0"/>
            </a:endParaRPr>
          </a:p>
          <a:p>
            <a:pPr rtl="0" fontAlgn="base"/>
            <a:endParaRPr lang="en-GB" sz="1200" dirty="0">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246309" y="1368259"/>
            <a:ext cx="3800900" cy="461665"/>
          </a:xfrm>
          <a:prstGeom prst="rect">
            <a:avLst/>
          </a:prstGeom>
          <a:noFill/>
        </p:spPr>
        <p:txBody>
          <a:bodyPr wrap="square">
            <a:spAutoFit/>
          </a:bodyPr>
          <a:lstStyle/>
          <a:p>
            <a:pPr algn="r" rtl="0"/>
            <a:r>
              <a:rPr lang="en-IE"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B.1.1. Agricultura</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4" name="TextBox 33">
            <a:extLst>
              <a:ext uri="{FF2B5EF4-FFF2-40B4-BE49-F238E27FC236}">
                <a16:creationId xmlns:a16="http://schemas.microsoft.com/office/drawing/2014/main" id="{E6F4C47B-A586-E701-537C-1B0643EE4E65}"/>
              </a:ext>
            </a:extLst>
          </p:cNvPr>
          <p:cNvSpPr txBox="1"/>
          <p:nvPr/>
        </p:nvSpPr>
        <p:spPr>
          <a:xfrm>
            <a:off x="1034675" y="7765522"/>
            <a:ext cx="5875360" cy="276999"/>
          </a:xfrm>
          <a:prstGeom prst="rect">
            <a:avLst/>
          </a:prstGeom>
          <a:noFill/>
        </p:spPr>
        <p:txBody>
          <a:bodyPr wrap="square" lIns="91440" tIns="45720" rIns="91440" bIns="45720" anchor="t">
            <a:spAutoFit/>
          </a:bodyPr>
          <a:lstStyle/>
          <a:p>
            <a:pPr algn="ctr" rtl="0"/>
            <a:r>
              <a:rPr lang="en-US" sz="1200" b="1" i="0" dirty="0" err="1">
                <a:solidFill>
                  <a:schemeClr val="tx1">
                    <a:lumMod val="65000"/>
                    <a:lumOff val="35000"/>
                  </a:schemeClr>
                </a:solidFill>
                <a:effectLst/>
                <a:latin typeface="Calibri"/>
                <a:ea typeface="Calibri" panose="020F0502020204030204" pitchFamily="34" charset="0"/>
                <a:cs typeface="Calibri"/>
              </a:rPr>
              <a:t>Figura</a:t>
            </a:r>
            <a:r>
              <a:rPr lang="en-US" sz="1200" b="1" i="0" dirty="0">
                <a:solidFill>
                  <a:schemeClr val="tx1">
                    <a:lumMod val="65000"/>
                    <a:lumOff val="35000"/>
                  </a:schemeClr>
                </a:solidFill>
                <a:effectLst/>
                <a:latin typeface="Calibri"/>
                <a:ea typeface="Calibri" panose="020F0502020204030204" pitchFamily="34" charset="0"/>
                <a:cs typeface="Calibri"/>
              </a:rPr>
              <a:t> 2 </a:t>
            </a:r>
            <a:r>
              <a:rPr lang="en-US" sz="1200" b="0" i="0" dirty="0">
                <a:solidFill>
                  <a:schemeClr val="tx1">
                    <a:lumMod val="65000"/>
                    <a:lumOff val="35000"/>
                  </a:schemeClr>
                </a:solidFill>
                <a:effectLst/>
                <a:latin typeface="Calibri"/>
                <a:ea typeface="Calibri" panose="020F0502020204030204" pitchFamily="34" charset="0"/>
                <a:cs typeface="Calibri"/>
              </a:rPr>
              <a:t>– </a:t>
            </a:r>
            <a:r>
              <a:rPr lang="en-US" sz="1200" b="0" i="0" dirty="0" err="1">
                <a:solidFill>
                  <a:schemeClr val="tx1">
                    <a:lumMod val="65000"/>
                    <a:lumOff val="35000"/>
                  </a:schemeClr>
                </a:solidFill>
                <a:effectLst/>
                <a:latin typeface="Calibri"/>
                <a:ea typeface="Calibri" panose="020F0502020204030204" pitchFamily="34" charset="0"/>
                <a:cs typeface="Calibri"/>
              </a:rPr>
              <a:t>Questões</a:t>
            </a:r>
            <a:r>
              <a:rPr lang="en-US" sz="1200" b="0" i="0" dirty="0">
                <a:solidFill>
                  <a:schemeClr val="tx1">
                    <a:lumMod val="65000"/>
                    <a:lumOff val="35000"/>
                  </a:schemeClr>
                </a:solidFill>
                <a:effectLst/>
                <a:latin typeface="Calibri"/>
                <a:ea typeface="Calibri" panose="020F0502020204030204" pitchFamily="34" charset="0"/>
                <a:cs typeface="Calibri"/>
              </a:rPr>
              <a:t> </a:t>
            </a:r>
            <a:r>
              <a:rPr lang="en-US" sz="1200" b="0" i="0" dirty="0" err="1">
                <a:solidFill>
                  <a:schemeClr val="tx1">
                    <a:lumMod val="65000"/>
                    <a:lumOff val="35000"/>
                  </a:schemeClr>
                </a:solidFill>
                <a:effectLst/>
                <a:latin typeface="Calibri"/>
                <a:ea typeface="Calibri" panose="020F0502020204030204" pitchFamily="34" charset="0"/>
                <a:cs typeface="Calibri"/>
              </a:rPr>
              <a:t>éticas</a:t>
            </a:r>
            <a:r>
              <a:rPr lang="en-US" sz="1200" b="0" i="0" dirty="0">
                <a:solidFill>
                  <a:schemeClr val="tx1">
                    <a:lumMod val="65000"/>
                    <a:lumOff val="35000"/>
                  </a:schemeClr>
                </a:solidFill>
                <a:effectLst/>
                <a:latin typeface="Calibri"/>
                <a:ea typeface="Calibri" panose="020F0502020204030204" pitchFamily="34" charset="0"/>
                <a:cs typeface="Calibri"/>
              </a:rPr>
              <a:t> que a Agricultura </a:t>
            </a:r>
            <a:r>
              <a:rPr lang="en-US" sz="1200" b="0" i="0" dirty="0" err="1">
                <a:solidFill>
                  <a:schemeClr val="tx1">
                    <a:lumMod val="65000"/>
                    <a:lumOff val="35000"/>
                  </a:schemeClr>
                </a:solidFill>
                <a:effectLst/>
                <a:latin typeface="Calibri"/>
                <a:ea typeface="Calibri" panose="020F0502020204030204" pitchFamily="34" charset="0"/>
                <a:cs typeface="Calibri"/>
              </a:rPr>
              <a:t>enfrenta</a:t>
            </a:r>
            <a:r>
              <a:rPr lang="en-US" sz="1200" b="0" i="0" dirty="0">
                <a:solidFill>
                  <a:schemeClr val="tx1">
                    <a:lumMod val="65000"/>
                    <a:lumOff val="35000"/>
                  </a:schemeClr>
                </a:solidFill>
                <a:effectLst/>
                <a:latin typeface="Calibri"/>
                <a:ea typeface="Calibri" panose="020F0502020204030204" pitchFamily="34" charset="0"/>
                <a:cs typeface="Calibri"/>
              </a:rPr>
              <a:t> </a:t>
            </a:r>
            <a:r>
              <a:rPr lang="en-US" sz="1200" dirty="0">
                <a:solidFill>
                  <a:schemeClr val="tx1">
                    <a:lumMod val="65000"/>
                    <a:lumOff val="35000"/>
                  </a:schemeClr>
                </a:solidFill>
                <a:latin typeface="Calibri"/>
                <a:ea typeface="Calibri" panose="020F0502020204030204" pitchFamily="34" charset="0"/>
                <a:cs typeface="Calibri"/>
              </a:rPr>
              <a:t>(</a:t>
            </a:r>
            <a:r>
              <a:rPr lang="en-US" sz="1200" dirty="0" err="1">
                <a:solidFill>
                  <a:schemeClr val="tx1">
                    <a:lumMod val="65000"/>
                    <a:lumOff val="35000"/>
                  </a:schemeClr>
                </a:solidFill>
                <a:latin typeface="Calibri"/>
                <a:ea typeface="Calibri" panose="020F0502020204030204" pitchFamily="34" charset="0"/>
                <a:cs typeface="Calibri"/>
              </a:rPr>
              <a:t>Adaptado</a:t>
            </a:r>
            <a:r>
              <a:rPr lang="en-US" sz="1200" dirty="0">
                <a:solidFill>
                  <a:schemeClr val="tx1">
                    <a:lumMod val="65000"/>
                    <a:lumOff val="35000"/>
                  </a:schemeClr>
                </a:solidFill>
                <a:latin typeface="Calibri"/>
                <a:ea typeface="Calibri" panose="020F0502020204030204" pitchFamily="34" charset="0"/>
                <a:cs typeface="Calibri"/>
              </a:rPr>
              <a:t> de Burkhardt et al., 2005).</a:t>
            </a:r>
            <a:r>
              <a:rPr lang="en-US" sz="1200" b="0" i="0" dirty="0">
                <a:solidFill>
                  <a:schemeClr val="tx1">
                    <a:lumMod val="65000"/>
                    <a:lumOff val="35000"/>
                  </a:schemeClr>
                </a:solidFill>
                <a:effectLst/>
                <a:latin typeface="Calibri"/>
                <a:ea typeface="Calibri" panose="020F0502020204030204" pitchFamily="34" charset="0"/>
                <a:cs typeface="Calibri"/>
              </a:rPr>
              <a:t> </a:t>
            </a:r>
            <a:endParaRPr lang="en-IE" sz="1200" dirty="0">
              <a:solidFill>
                <a:schemeClr val="tx1">
                  <a:lumMod val="65000"/>
                  <a:lumOff val="35000"/>
                </a:schemeClr>
              </a:solidFill>
              <a:latin typeface="Calibri"/>
              <a:ea typeface="Calibri" panose="020F0502020204030204" pitchFamily="34" charset="0"/>
              <a:cs typeface="Calibri"/>
            </a:endParaRPr>
          </a:p>
        </p:txBody>
      </p:sp>
      <p:grpSp>
        <p:nvGrpSpPr>
          <p:cNvPr id="41" name="Group 40">
            <a:extLst>
              <a:ext uri="{FF2B5EF4-FFF2-40B4-BE49-F238E27FC236}">
                <a16:creationId xmlns:a16="http://schemas.microsoft.com/office/drawing/2014/main" id="{B5CEF621-FAE0-B53C-5264-F66A9DA3B0FF}"/>
              </a:ext>
            </a:extLst>
          </p:cNvPr>
          <p:cNvGrpSpPr/>
          <p:nvPr/>
        </p:nvGrpSpPr>
        <p:grpSpPr>
          <a:xfrm>
            <a:off x="3246309" y="4117191"/>
            <a:ext cx="1759227" cy="3441888"/>
            <a:chOff x="3401942" y="4260939"/>
            <a:chExt cx="1759227" cy="3441888"/>
          </a:xfrm>
        </p:grpSpPr>
        <p:sp>
          <p:nvSpPr>
            <p:cNvPr id="4" name="Rectangle 3">
              <a:extLst>
                <a:ext uri="{FF2B5EF4-FFF2-40B4-BE49-F238E27FC236}">
                  <a16:creationId xmlns:a16="http://schemas.microsoft.com/office/drawing/2014/main" id="{CBB3C382-0A1F-6E06-B8A0-4DA1610B598A}"/>
                </a:ext>
              </a:extLst>
            </p:cNvPr>
            <p:cNvSpPr/>
            <p:nvPr/>
          </p:nvSpPr>
          <p:spPr>
            <a:xfrm>
              <a:off x="3401942" y="4260939"/>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sp>
          <p:nvSpPr>
            <p:cNvPr id="33" name="Rectangle 32">
              <a:extLst>
                <a:ext uri="{FF2B5EF4-FFF2-40B4-BE49-F238E27FC236}">
                  <a16:creationId xmlns:a16="http://schemas.microsoft.com/office/drawing/2014/main" id="{4CC818AE-F5DC-6C5F-7BB3-622CDA6B323A}"/>
                </a:ext>
              </a:extLst>
            </p:cNvPr>
            <p:cNvSpPr/>
            <p:nvPr/>
          </p:nvSpPr>
          <p:spPr>
            <a:xfrm>
              <a:off x="3401942" y="4766178"/>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sp>
          <p:nvSpPr>
            <p:cNvPr id="35" name="Rectangle 34">
              <a:extLst>
                <a:ext uri="{FF2B5EF4-FFF2-40B4-BE49-F238E27FC236}">
                  <a16:creationId xmlns:a16="http://schemas.microsoft.com/office/drawing/2014/main" id="{309EE524-CB51-C42D-C2EC-181C74ABFE04}"/>
                </a:ext>
              </a:extLst>
            </p:cNvPr>
            <p:cNvSpPr/>
            <p:nvPr/>
          </p:nvSpPr>
          <p:spPr>
            <a:xfrm>
              <a:off x="3401942" y="5271417"/>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sp>
          <p:nvSpPr>
            <p:cNvPr id="36" name="Rectangle 35">
              <a:extLst>
                <a:ext uri="{FF2B5EF4-FFF2-40B4-BE49-F238E27FC236}">
                  <a16:creationId xmlns:a16="http://schemas.microsoft.com/office/drawing/2014/main" id="{C876084B-8B5D-1262-8EAF-225080844BCF}"/>
                </a:ext>
              </a:extLst>
            </p:cNvPr>
            <p:cNvSpPr/>
            <p:nvPr/>
          </p:nvSpPr>
          <p:spPr>
            <a:xfrm>
              <a:off x="3401942" y="5776656"/>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sp>
          <p:nvSpPr>
            <p:cNvPr id="37" name="Rectangle 36">
              <a:extLst>
                <a:ext uri="{FF2B5EF4-FFF2-40B4-BE49-F238E27FC236}">
                  <a16:creationId xmlns:a16="http://schemas.microsoft.com/office/drawing/2014/main" id="{DB9B65D8-FA27-A108-256C-6732FB24E48D}"/>
                </a:ext>
              </a:extLst>
            </p:cNvPr>
            <p:cNvSpPr/>
            <p:nvPr/>
          </p:nvSpPr>
          <p:spPr>
            <a:xfrm>
              <a:off x="3401942" y="6281895"/>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sp>
          <p:nvSpPr>
            <p:cNvPr id="38" name="Rectangle 37">
              <a:extLst>
                <a:ext uri="{FF2B5EF4-FFF2-40B4-BE49-F238E27FC236}">
                  <a16:creationId xmlns:a16="http://schemas.microsoft.com/office/drawing/2014/main" id="{AD080F80-7E72-B9A9-0F5C-2D0744AAAE0C}"/>
                </a:ext>
              </a:extLst>
            </p:cNvPr>
            <p:cNvSpPr/>
            <p:nvPr/>
          </p:nvSpPr>
          <p:spPr>
            <a:xfrm>
              <a:off x="3401942" y="6787134"/>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sp>
          <p:nvSpPr>
            <p:cNvPr id="39" name="Rectangle 38">
              <a:extLst>
                <a:ext uri="{FF2B5EF4-FFF2-40B4-BE49-F238E27FC236}">
                  <a16:creationId xmlns:a16="http://schemas.microsoft.com/office/drawing/2014/main" id="{FD95631C-92A3-2FFF-F8D7-067B5BEA1103}"/>
                </a:ext>
              </a:extLst>
            </p:cNvPr>
            <p:cNvSpPr/>
            <p:nvPr/>
          </p:nvSpPr>
          <p:spPr>
            <a:xfrm>
              <a:off x="3401942" y="7292375"/>
              <a:ext cx="1759227" cy="410452"/>
            </a:xfrm>
            <a:prstGeom prst="rect">
              <a:avLst/>
            </a:prstGeom>
            <a:solidFill>
              <a:srgbClr val="F790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grpSp>
      <p:sp>
        <p:nvSpPr>
          <p:cNvPr id="40" name="Rectangle 39">
            <a:extLst>
              <a:ext uri="{FF2B5EF4-FFF2-40B4-BE49-F238E27FC236}">
                <a16:creationId xmlns:a16="http://schemas.microsoft.com/office/drawing/2014/main" id="{DC1824ED-ECB9-2D3D-030A-78EBDA7B95F4}"/>
              </a:ext>
            </a:extLst>
          </p:cNvPr>
          <p:cNvSpPr/>
          <p:nvPr/>
        </p:nvSpPr>
        <p:spPr>
          <a:xfrm rot="16200000">
            <a:off x="1718225" y="5632910"/>
            <a:ext cx="2092518" cy="410452"/>
          </a:xfrm>
          <a:prstGeom prst="rect">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b="1">
              <a:solidFill>
                <a:schemeClr val="tx1"/>
              </a:solidFill>
            </a:endParaRPr>
          </a:p>
        </p:txBody>
      </p:sp>
      <p:sp>
        <p:nvSpPr>
          <p:cNvPr id="42" name="TextBox 41">
            <a:extLst>
              <a:ext uri="{FF2B5EF4-FFF2-40B4-BE49-F238E27FC236}">
                <a16:creationId xmlns:a16="http://schemas.microsoft.com/office/drawing/2014/main" id="{37FA8ADF-FB75-350F-22F7-5DB129981352}"/>
              </a:ext>
            </a:extLst>
          </p:cNvPr>
          <p:cNvSpPr txBox="1"/>
          <p:nvPr/>
        </p:nvSpPr>
        <p:spPr>
          <a:xfrm>
            <a:off x="3233854" y="4067944"/>
            <a:ext cx="1759227" cy="492443"/>
          </a:xfrm>
          <a:prstGeom prst="rect">
            <a:avLst/>
          </a:prstGeom>
          <a:noFill/>
        </p:spPr>
        <p:txBody>
          <a:bodyPr wrap="square" rtlCol="0">
            <a:spAutoFit/>
          </a:bodyPr>
          <a:lstStyle/>
          <a:p>
            <a:pPr algn="ctr" rtl="0"/>
            <a:r>
              <a:rPr lang="en-GB" sz="1300" b="1" i="1" dirty="0">
                <a:latin typeface="Calibri" panose="020F0502020204030204" pitchFamily="34" charset="0"/>
                <a:cs typeface="Calibri" panose="020F0502020204030204" pitchFamily="34" charset="0"/>
              </a:rPr>
              <a:t>Food safety </a:t>
            </a:r>
            <a:r>
              <a:rPr lang="en-GB" sz="1300" b="1" dirty="0">
                <a:latin typeface="Calibri" panose="020F0502020204030204" pitchFamily="34" charset="0"/>
                <a:cs typeface="Calibri" panose="020F0502020204030204" pitchFamily="34" charset="0"/>
              </a:rPr>
              <a:t>vs </a:t>
            </a:r>
          </a:p>
          <a:p>
            <a:pPr algn="ctr" rtl="0"/>
            <a:r>
              <a:rPr lang="en-GB" sz="1300" b="1" i="1" dirty="0">
                <a:latin typeface="Calibri" panose="020F0502020204030204" pitchFamily="34" charset="0"/>
                <a:cs typeface="Calibri" panose="020F0502020204030204" pitchFamily="34" charset="0"/>
              </a:rPr>
              <a:t>Food security </a:t>
            </a:r>
          </a:p>
        </p:txBody>
      </p:sp>
      <p:sp>
        <p:nvSpPr>
          <p:cNvPr id="43" name="TextBox 42">
            <a:extLst>
              <a:ext uri="{FF2B5EF4-FFF2-40B4-BE49-F238E27FC236}">
                <a16:creationId xmlns:a16="http://schemas.microsoft.com/office/drawing/2014/main" id="{F47ABC6B-8FB7-2E83-05AE-3C3BD55DCAD6}"/>
              </a:ext>
            </a:extLst>
          </p:cNvPr>
          <p:cNvSpPr txBox="1"/>
          <p:nvPr/>
        </p:nvSpPr>
        <p:spPr>
          <a:xfrm>
            <a:off x="3242732" y="4674555"/>
            <a:ext cx="1759227" cy="292388"/>
          </a:xfrm>
          <a:prstGeom prst="rect">
            <a:avLst/>
          </a:prstGeom>
          <a:noFill/>
        </p:spPr>
        <p:txBody>
          <a:bodyPr wrap="square" rtlCol="0">
            <a:spAutoFit/>
          </a:bodyPr>
          <a:lstStyle/>
          <a:p>
            <a:pPr algn="ctr" rtl="0"/>
            <a:r>
              <a:rPr lang="en-GB" sz="1300" b="1" dirty="0" err="1">
                <a:latin typeface="Calibri" panose="020F0502020204030204" pitchFamily="34" charset="0"/>
                <a:cs typeface="Calibri" panose="020F0502020204030204" pitchFamily="34" charset="0"/>
              </a:rPr>
              <a:t>Maneio</a:t>
            </a:r>
            <a:r>
              <a:rPr lang="en-GB" sz="1300" b="1" dirty="0">
                <a:latin typeface="Calibri" panose="020F0502020204030204" pitchFamily="34" charset="0"/>
                <a:cs typeface="Calibri" panose="020F0502020204030204" pitchFamily="34" charset="0"/>
              </a:rPr>
              <a:t> dos </a:t>
            </a:r>
            <a:r>
              <a:rPr lang="en-GB" sz="1300" b="1" dirty="0" err="1">
                <a:latin typeface="Calibri" panose="020F0502020204030204" pitchFamily="34" charset="0"/>
                <a:cs typeface="Calibri" panose="020F0502020204030204" pitchFamily="34" charset="0"/>
              </a:rPr>
              <a:t>Animais</a:t>
            </a:r>
            <a:endParaRPr lang="en-GB" sz="1300" b="1" dirty="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44A5A2A3-0186-F19A-DF97-5B3306F2427F}"/>
              </a:ext>
            </a:extLst>
          </p:cNvPr>
          <p:cNvSpPr txBox="1"/>
          <p:nvPr/>
        </p:nvSpPr>
        <p:spPr>
          <a:xfrm>
            <a:off x="3242732" y="5189460"/>
            <a:ext cx="1759227" cy="292388"/>
          </a:xfrm>
          <a:prstGeom prst="rect">
            <a:avLst/>
          </a:prstGeom>
          <a:noFill/>
        </p:spPr>
        <p:txBody>
          <a:bodyPr wrap="square" rtlCol="0">
            <a:spAutoFit/>
          </a:bodyPr>
          <a:lstStyle/>
          <a:p>
            <a:pPr algn="ctr" rtl="0"/>
            <a:r>
              <a:rPr lang="en-GB" sz="1300" b="1">
                <a:latin typeface="Calibri" panose="020F0502020204030204" pitchFamily="34" charset="0"/>
                <a:cs typeface="Calibri" panose="020F0502020204030204" pitchFamily="34" charset="0"/>
              </a:rPr>
              <a:t>Produtos químicos</a:t>
            </a:r>
          </a:p>
        </p:txBody>
      </p:sp>
      <p:sp>
        <p:nvSpPr>
          <p:cNvPr id="45" name="TextBox 44">
            <a:extLst>
              <a:ext uri="{FF2B5EF4-FFF2-40B4-BE49-F238E27FC236}">
                <a16:creationId xmlns:a16="http://schemas.microsoft.com/office/drawing/2014/main" id="{4B1998EB-DBC4-1259-2063-05E81F7071DE}"/>
              </a:ext>
            </a:extLst>
          </p:cNvPr>
          <p:cNvSpPr txBox="1"/>
          <p:nvPr/>
        </p:nvSpPr>
        <p:spPr>
          <a:xfrm>
            <a:off x="3242732" y="5586025"/>
            <a:ext cx="1759227" cy="492443"/>
          </a:xfrm>
          <a:prstGeom prst="rect">
            <a:avLst/>
          </a:prstGeom>
          <a:noFill/>
        </p:spPr>
        <p:txBody>
          <a:bodyPr wrap="square" rtlCol="0">
            <a:spAutoFit/>
          </a:bodyPr>
          <a:lstStyle/>
          <a:p>
            <a:pPr algn="ctr" rtl="0"/>
            <a:r>
              <a:rPr lang="en-GB" sz="1300" b="1" dirty="0" err="1">
                <a:latin typeface="Calibri" panose="020F0502020204030204" pitchFamily="34" charset="0"/>
                <a:cs typeface="Calibri" panose="020F0502020204030204" pitchFamily="34" charset="0"/>
              </a:rPr>
              <a:t>Gestão</a:t>
            </a:r>
            <a:r>
              <a:rPr lang="en-GB" sz="1300" b="1" dirty="0">
                <a:latin typeface="Calibri" panose="020F0502020204030204" pitchFamily="34" charset="0"/>
                <a:cs typeface="Calibri" panose="020F0502020204030204" pitchFamily="34" charset="0"/>
              </a:rPr>
              <a:t> das </a:t>
            </a:r>
            <a:r>
              <a:rPr lang="en-GB" sz="1300" b="1" dirty="0" err="1">
                <a:latin typeface="Calibri" panose="020F0502020204030204" pitchFamily="34" charset="0"/>
                <a:cs typeface="Calibri" panose="020F0502020204030204" pitchFamily="34" charset="0"/>
              </a:rPr>
              <a:t>explorações</a:t>
            </a:r>
            <a:r>
              <a:rPr lang="en-GB" sz="1300" b="1" dirty="0">
                <a:latin typeface="Calibri" panose="020F0502020204030204" pitchFamily="34" charset="0"/>
                <a:cs typeface="Calibri" panose="020F0502020204030204" pitchFamily="34" charset="0"/>
              </a:rPr>
              <a:t> </a:t>
            </a:r>
            <a:r>
              <a:rPr lang="en-GB" sz="1300" b="1" dirty="0" err="1">
                <a:latin typeface="Calibri" panose="020F0502020204030204" pitchFamily="34" charset="0"/>
                <a:cs typeface="Calibri" panose="020F0502020204030204" pitchFamily="34" charset="0"/>
              </a:rPr>
              <a:t>agrícolas</a:t>
            </a:r>
            <a:endParaRPr lang="en-GB" sz="1300" b="1"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2C2E0AD7-B8B1-80BC-4923-89FB726033A9}"/>
              </a:ext>
            </a:extLst>
          </p:cNvPr>
          <p:cNvSpPr txBox="1"/>
          <p:nvPr/>
        </p:nvSpPr>
        <p:spPr>
          <a:xfrm>
            <a:off x="3242732" y="6192637"/>
            <a:ext cx="1759227" cy="292388"/>
          </a:xfrm>
          <a:prstGeom prst="rect">
            <a:avLst/>
          </a:prstGeom>
          <a:noFill/>
        </p:spPr>
        <p:txBody>
          <a:bodyPr wrap="square" rtlCol="0">
            <a:spAutoFit/>
          </a:bodyPr>
          <a:lstStyle/>
          <a:p>
            <a:pPr algn="ctr" rtl="0"/>
            <a:r>
              <a:rPr lang="en-GB" sz="1300" b="1">
                <a:latin typeface="Calibri" panose="020F0502020204030204" pitchFamily="34" charset="0"/>
                <a:cs typeface="Calibri" panose="020F0502020204030204" pitchFamily="34" charset="0"/>
              </a:rPr>
              <a:t>Sustentabilidade</a:t>
            </a:r>
          </a:p>
        </p:txBody>
      </p:sp>
      <p:sp>
        <p:nvSpPr>
          <p:cNvPr id="47" name="TextBox 46">
            <a:extLst>
              <a:ext uri="{FF2B5EF4-FFF2-40B4-BE49-F238E27FC236}">
                <a16:creationId xmlns:a16="http://schemas.microsoft.com/office/drawing/2014/main" id="{3A9A2E0D-9C5A-4FD0-F497-7DD7D2BE19E6}"/>
              </a:ext>
            </a:extLst>
          </p:cNvPr>
          <p:cNvSpPr txBox="1"/>
          <p:nvPr/>
        </p:nvSpPr>
        <p:spPr>
          <a:xfrm>
            <a:off x="3242732" y="6707541"/>
            <a:ext cx="1759227" cy="292388"/>
          </a:xfrm>
          <a:prstGeom prst="rect">
            <a:avLst/>
          </a:prstGeom>
          <a:noFill/>
        </p:spPr>
        <p:txBody>
          <a:bodyPr wrap="square" rtlCol="0">
            <a:spAutoFit/>
          </a:bodyPr>
          <a:lstStyle/>
          <a:p>
            <a:pPr algn="ctr" rtl="0"/>
            <a:r>
              <a:rPr lang="en-GB" sz="1300" b="1">
                <a:latin typeface="Calibri" panose="020F0502020204030204" pitchFamily="34" charset="0"/>
                <a:cs typeface="Calibri" panose="020F0502020204030204" pitchFamily="34" charset="0"/>
              </a:rPr>
              <a:t>Acordos comerciais</a:t>
            </a:r>
          </a:p>
        </p:txBody>
      </p:sp>
      <p:sp>
        <p:nvSpPr>
          <p:cNvPr id="48" name="TextBox 47">
            <a:extLst>
              <a:ext uri="{FF2B5EF4-FFF2-40B4-BE49-F238E27FC236}">
                <a16:creationId xmlns:a16="http://schemas.microsoft.com/office/drawing/2014/main" id="{663A9E5F-B40E-2F55-6EAF-8D3A492D1686}"/>
              </a:ext>
            </a:extLst>
          </p:cNvPr>
          <p:cNvSpPr txBox="1"/>
          <p:nvPr/>
        </p:nvSpPr>
        <p:spPr>
          <a:xfrm>
            <a:off x="3242732" y="7204691"/>
            <a:ext cx="1759227" cy="292388"/>
          </a:xfrm>
          <a:prstGeom prst="rect">
            <a:avLst/>
          </a:prstGeom>
          <a:noFill/>
        </p:spPr>
        <p:txBody>
          <a:bodyPr wrap="square" rtlCol="0">
            <a:spAutoFit/>
          </a:bodyPr>
          <a:lstStyle/>
          <a:p>
            <a:pPr algn="ctr" rtl="0"/>
            <a:r>
              <a:rPr lang="en-GB" sz="1300" b="1" dirty="0" err="1">
                <a:latin typeface="Calibri" panose="020F0502020204030204" pitchFamily="34" charset="0"/>
                <a:cs typeface="Calibri" panose="020F0502020204030204" pitchFamily="34" charset="0"/>
              </a:rPr>
              <a:t>Partilha</a:t>
            </a:r>
            <a:r>
              <a:rPr lang="en-GB" sz="1300" b="1" dirty="0">
                <a:latin typeface="Calibri" panose="020F0502020204030204" pitchFamily="34" charset="0"/>
                <a:cs typeface="Calibri" panose="020F0502020204030204" pitchFamily="34" charset="0"/>
              </a:rPr>
              <a:t> de </a:t>
            </a:r>
            <a:r>
              <a:rPr lang="en-GB" sz="1300" b="1" dirty="0" err="1">
                <a:latin typeface="Calibri" panose="020F0502020204030204" pitchFamily="34" charset="0"/>
                <a:cs typeface="Calibri" panose="020F0502020204030204" pitchFamily="34" charset="0"/>
              </a:rPr>
              <a:t>informação</a:t>
            </a:r>
            <a:endParaRPr lang="en-GB" sz="1300" b="1" dirty="0">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08234495-D367-BC17-300A-5E797573A668}"/>
              </a:ext>
            </a:extLst>
          </p:cNvPr>
          <p:cNvSpPr txBox="1"/>
          <p:nvPr/>
        </p:nvSpPr>
        <p:spPr>
          <a:xfrm rot="16200000">
            <a:off x="1625559" y="5704549"/>
            <a:ext cx="2095501" cy="292388"/>
          </a:xfrm>
          <a:prstGeom prst="rect">
            <a:avLst/>
          </a:prstGeom>
          <a:noFill/>
        </p:spPr>
        <p:txBody>
          <a:bodyPr wrap="square" lIns="91440" tIns="45720" rIns="91440" bIns="45720" rtlCol="0" anchor="t">
            <a:spAutoFit/>
          </a:bodyPr>
          <a:lstStyle/>
          <a:p>
            <a:pPr algn="ctr" rtl="0"/>
            <a:r>
              <a:rPr lang="en-GB" sz="1300" b="1" dirty="0" err="1">
                <a:latin typeface="Calibri"/>
                <a:cs typeface="Calibri"/>
              </a:rPr>
              <a:t>Questões</a:t>
            </a:r>
            <a:r>
              <a:rPr lang="en-GB" sz="1300" b="1" dirty="0">
                <a:latin typeface="Calibri"/>
                <a:cs typeface="Calibri"/>
              </a:rPr>
              <a:t> </a:t>
            </a:r>
            <a:r>
              <a:rPr lang="en-GB" sz="1300" b="1" dirty="0" err="1">
                <a:latin typeface="Calibri"/>
                <a:cs typeface="Calibri"/>
              </a:rPr>
              <a:t>éticas</a:t>
            </a:r>
            <a:r>
              <a:rPr lang="en-GB" sz="1300" b="1" dirty="0">
                <a:latin typeface="Calibri"/>
                <a:cs typeface="Calibri"/>
              </a:rPr>
              <a:t>: Agricultura</a:t>
            </a:r>
          </a:p>
        </p:txBody>
      </p:sp>
      <p:sp>
        <p:nvSpPr>
          <p:cNvPr id="50" name="CaixaDeTexto 49">
            <a:extLst>
              <a:ext uri="{FF2B5EF4-FFF2-40B4-BE49-F238E27FC236}">
                <a16:creationId xmlns:a16="http://schemas.microsoft.com/office/drawing/2014/main" id="{8484B044-B1EF-16FE-290E-DAF33909F982}"/>
              </a:ext>
            </a:extLst>
          </p:cNvPr>
          <p:cNvSpPr txBox="1"/>
          <p:nvPr/>
        </p:nvSpPr>
        <p:spPr>
          <a:xfrm>
            <a:off x="977645" y="8064203"/>
            <a:ext cx="6177221" cy="1384995"/>
          </a:xfrm>
          <a:prstGeom prst="rect">
            <a:avLst/>
          </a:prstGeom>
          <a:noFill/>
        </p:spPr>
        <p:txBody>
          <a:bodyPr wrap="square" rtlCol="0">
            <a:spAutoFit/>
          </a:bodyPr>
          <a:lstStyle/>
          <a:p>
            <a:pPr algn="just"/>
            <a:r>
              <a:rPr lang="en-GB" sz="1200" b="1"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Food Safety versus Food Security</a:t>
            </a:r>
            <a:r>
              <a:rPr lang="en-GB"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Como </a:t>
            </a:r>
            <a:r>
              <a:rPr lang="en-GB" sz="12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mencionado</a:t>
            </a:r>
            <a:r>
              <a:rPr lang="en-GB"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anteriormente</a:t>
            </a:r>
            <a:r>
              <a:rPr lang="en-GB"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FAO </a:t>
            </a:r>
            <a:r>
              <a:rPr lang="en-GB" sz="120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(FAO</a:t>
            </a:r>
            <a:r>
              <a:rPr lang="en-GB" sz="1200" dirty="0">
                <a:solidFill>
                  <a:schemeClr val="tx1"/>
                </a:solidFill>
                <a:latin typeface="Calibri" panose="020F0502020204030204" pitchFamily="34" charset="0"/>
                <a:ea typeface="Calibri" panose="020F0502020204030204" pitchFamily="34" charset="0"/>
                <a:cs typeface="Calibri" panose="020F0502020204030204" pitchFamily="34" charset="0"/>
              </a:rPr>
              <a:t>, 2006)</a:t>
            </a:r>
            <a:r>
              <a:rPr lang="en-GB" sz="120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GB"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define </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food security </a:t>
            </a:r>
            <a:r>
              <a:rPr lang="en-GB" sz="12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como</a:t>
            </a:r>
            <a:r>
              <a:rPr lang="en-GB" sz="1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situação</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em</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que as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pessoas</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têm</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acesso</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físico</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económico</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alimentos</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seguros</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nutritivos</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suficientes</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acordo</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com as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necessidades</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dietéticas</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preferências</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alimentares</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 para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permitir</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uma</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vida</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ativa</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saudável</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autossuficiência</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alimentar</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é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definida</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como</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medida</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em</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que um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país</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pode</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satisfazer</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suas</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necessidades</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alimentares</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partir</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sua</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produção</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doméstica</a:t>
            </a:r>
            <a:r>
              <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GB" sz="1200" i="1" dirty="0">
                <a:latin typeface="Calibri" panose="020F0502020204030204" pitchFamily="34" charset="0"/>
                <a:ea typeface="Calibri" panose="020F0502020204030204" pitchFamily="34" charset="0"/>
                <a:cs typeface="Calibri" panose="020F0502020204030204" pitchFamily="34" charset="0"/>
              </a:rPr>
              <a:t> </a:t>
            </a:r>
            <a:endParaRPr lang="en-GB" sz="12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a:endParaRPr lang="pt-PT"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46579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960359-9493-D48E-08D8-F04FFB70A7F6}"/>
              </a:ext>
            </a:extLst>
          </p:cNvPr>
          <p:cNvSpPr>
            <a:spLocks noGrp="1"/>
          </p:cNvSpPr>
          <p:nvPr>
            <p:ph type="body" sz="quarter" idx="47"/>
          </p:nvPr>
        </p:nvSpPr>
        <p:spPr>
          <a:xfrm>
            <a:off x="633931" y="1229127"/>
            <a:ext cx="6815990" cy="1070954"/>
          </a:xfrm>
        </p:spPr>
        <p:txBody>
          <a:bodyPr vert="horz" lIns="91440" tIns="45720" rIns="91440" bIns="45720" rtlCol="0" anchor="t">
            <a:noAutofit/>
          </a:bodyPr>
          <a:lstStyle/>
          <a:p>
            <a:pPr algn="l" rtl="0"/>
            <a:r>
              <a:rPr lang="en-US" sz="3600" dirty="0" err="1">
                <a:latin typeface="Calibri"/>
                <a:ea typeface="Open Sans"/>
                <a:cs typeface="Calibri"/>
              </a:rPr>
              <a:t>Autores</a:t>
            </a:r>
            <a:endParaRPr lang="en-US" sz="3600" dirty="0"/>
          </a:p>
        </p:txBody>
      </p:sp>
      <p:sp>
        <p:nvSpPr>
          <p:cNvPr id="3" name="TextBox 2">
            <a:extLst>
              <a:ext uri="{FF2B5EF4-FFF2-40B4-BE49-F238E27FC236}">
                <a16:creationId xmlns:a16="http://schemas.microsoft.com/office/drawing/2014/main" id="{BAA31C9A-ABB8-D7D8-EC4C-465D55311F55}"/>
              </a:ext>
            </a:extLst>
          </p:cNvPr>
          <p:cNvSpPr txBox="1"/>
          <p:nvPr/>
        </p:nvSpPr>
        <p:spPr>
          <a:xfrm>
            <a:off x="360972" y="2300081"/>
            <a:ext cx="2405168" cy="33855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rtl="0"/>
            <a:r>
              <a:rPr lang="en-US" sz="1400" dirty="0">
                <a:cs typeface="Calibri"/>
              </a:rPr>
              <a:t>Elsa Ramalhosa </a:t>
            </a:r>
            <a:endParaRPr lang="en-US" dirty="0"/>
          </a:p>
          <a:p>
            <a:pPr algn="l" rtl="0"/>
            <a:endParaRPr lang="en-US" sz="1400" dirty="0">
              <a:cs typeface="Calibri"/>
            </a:endParaRPr>
          </a:p>
          <a:p>
            <a:pPr algn="l" rtl="0"/>
            <a:r>
              <a:rPr lang="en-US" sz="1400" dirty="0" err="1">
                <a:cs typeface="Calibri"/>
              </a:rPr>
              <a:t>Gozdegul</a:t>
            </a:r>
            <a:r>
              <a:rPr lang="en-US" sz="1400" dirty="0">
                <a:cs typeface="Calibri"/>
              </a:rPr>
              <a:t> Baser</a:t>
            </a:r>
          </a:p>
          <a:p>
            <a:pPr algn="l" rtl="0"/>
            <a:endParaRPr lang="en-US" sz="1400" dirty="0">
              <a:cs typeface="Calibri"/>
            </a:endParaRPr>
          </a:p>
          <a:p>
            <a:pPr algn="l" rtl="0"/>
            <a:r>
              <a:rPr lang="en-US" sz="1400" dirty="0">
                <a:ea typeface="+mn-lt"/>
                <a:cs typeface="+mn-lt"/>
              </a:rPr>
              <a:t>Ermelinda Pereira</a:t>
            </a:r>
            <a:endParaRPr lang="en-US" dirty="0">
              <a:cs typeface="Calibri"/>
            </a:endParaRPr>
          </a:p>
          <a:p>
            <a:pPr algn="l" rtl="0"/>
            <a:endParaRPr lang="en-US" dirty="0">
              <a:cs typeface="Calibri"/>
            </a:endParaRPr>
          </a:p>
          <a:p>
            <a:pPr algn="l" rtl="0"/>
            <a:r>
              <a:rPr lang="en-US" sz="1400" dirty="0">
                <a:ea typeface="+mn-lt"/>
                <a:cs typeface="+mn-lt"/>
              </a:rPr>
              <a:t>Evla </a:t>
            </a:r>
            <a:r>
              <a:rPr lang="en-US" sz="1400" dirty="0" err="1">
                <a:ea typeface="+mn-lt"/>
                <a:cs typeface="+mn-lt"/>
              </a:rPr>
              <a:t>Mutlu</a:t>
            </a:r>
            <a:r>
              <a:rPr lang="en-US" sz="1400" dirty="0">
                <a:cs typeface="Calibri"/>
              </a:rPr>
              <a:t> </a:t>
            </a:r>
            <a:endParaRPr lang="en-US" dirty="0">
              <a:cs typeface="Calibri"/>
            </a:endParaRPr>
          </a:p>
          <a:p>
            <a:pPr algn="l" rtl="0"/>
            <a:endParaRPr lang="en-US" sz="1400" dirty="0">
              <a:cs typeface="Calibri"/>
            </a:endParaRPr>
          </a:p>
          <a:p>
            <a:pPr algn="l" rtl="0"/>
            <a:r>
              <a:rPr lang="en-US" sz="1400" dirty="0">
                <a:cs typeface="Calibri"/>
              </a:rPr>
              <a:t>Anna Maria Saarela</a:t>
            </a:r>
          </a:p>
          <a:p>
            <a:pPr algn="l" rtl="0"/>
            <a:r>
              <a:rPr lang="en-US" sz="1400" dirty="0">
                <a:cs typeface="Calibri"/>
              </a:rPr>
              <a:t> </a:t>
            </a:r>
          </a:p>
          <a:p>
            <a:pPr algn="l" rtl="0"/>
            <a:r>
              <a:rPr lang="en-US" sz="1400" dirty="0">
                <a:cs typeface="Calibri"/>
              </a:rPr>
              <a:t> </a:t>
            </a:r>
          </a:p>
          <a:p>
            <a:pPr algn="l" rtl="0"/>
            <a:endParaRPr lang="en-US" sz="1400" dirty="0">
              <a:cs typeface="Calibri"/>
            </a:endParaRPr>
          </a:p>
          <a:p>
            <a:pPr algn="l" rtl="0"/>
            <a:r>
              <a:rPr lang="en-US" sz="1400" b="1" dirty="0" err="1">
                <a:cs typeface="Calibri"/>
              </a:rPr>
              <a:t>editado</a:t>
            </a:r>
            <a:r>
              <a:rPr lang="en-US" sz="1400" b="1" dirty="0">
                <a:cs typeface="Calibri"/>
              </a:rPr>
              <a:t> </a:t>
            </a:r>
            <a:r>
              <a:rPr lang="en-US" sz="1400" b="1" dirty="0" err="1">
                <a:cs typeface="Calibri"/>
              </a:rPr>
              <a:t>por</a:t>
            </a:r>
            <a:r>
              <a:rPr lang="en-US" sz="1400" b="1" dirty="0">
                <a:cs typeface="Calibri"/>
              </a:rPr>
              <a:t>:</a:t>
            </a:r>
            <a:r>
              <a:rPr lang="en-US" sz="1400" dirty="0">
                <a:cs typeface="Calibri"/>
              </a:rPr>
              <a:t> </a:t>
            </a:r>
          </a:p>
          <a:p>
            <a:pPr algn="l" rtl="0"/>
            <a:endParaRPr lang="en-US" sz="1400" dirty="0">
              <a:cs typeface="Calibri"/>
            </a:endParaRPr>
          </a:p>
          <a:p>
            <a:pPr algn="l" rtl="0"/>
            <a:r>
              <a:rPr lang="en-US" sz="1400" dirty="0">
                <a:cs typeface="Calibri"/>
              </a:rPr>
              <a:t>Paula Whyte</a:t>
            </a:r>
          </a:p>
        </p:txBody>
      </p:sp>
      <p:sp>
        <p:nvSpPr>
          <p:cNvPr id="4" name="TextBox 3">
            <a:extLst>
              <a:ext uri="{FF2B5EF4-FFF2-40B4-BE49-F238E27FC236}">
                <a16:creationId xmlns:a16="http://schemas.microsoft.com/office/drawing/2014/main" id="{94DB7F76-E66C-6829-5D47-BB498C04FACF}"/>
              </a:ext>
            </a:extLst>
          </p:cNvPr>
          <p:cNvSpPr txBox="1"/>
          <p:nvPr/>
        </p:nvSpPr>
        <p:spPr>
          <a:xfrm>
            <a:off x="2681475" y="2300081"/>
            <a:ext cx="5749871" cy="3539430"/>
          </a:xfrm>
          <a:prstGeom prst="rect">
            <a:avLst/>
          </a:prstGeom>
          <a:noFill/>
        </p:spPr>
        <p:txBody>
          <a:bodyPr wrap="square" lIns="91440" tIns="45720" rIns="91440" bIns="45720" rtlCol="0" anchor="t">
            <a:spAutoFit/>
          </a:bodyPr>
          <a:lstStyle/>
          <a:p>
            <a:pPr algn="l" rtl="0"/>
            <a:r>
              <a:rPr lang="en-US" sz="1400" dirty="0">
                <a:cs typeface="Calibri"/>
              </a:rPr>
              <a:t>– Instituto </a:t>
            </a:r>
            <a:r>
              <a:rPr lang="en-US" sz="1400" dirty="0" err="1">
                <a:cs typeface="Calibri"/>
              </a:rPr>
              <a:t>Politécnico</a:t>
            </a:r>
            <a:r>
              <a:rPr lang="en-US" sz="1400" dirty="0">
                <a:cs typeface="Calibri"/>
              </a:rPr>
              <a:t> de Bragança (IPB), Portugal.</a:t>
            </a:r>
            <a:endParaRPr lang="en-US" dirty="0"/>
          </a:p>
          <a:p>
            <a:pPr algn="l" rtl="0"/>
            <a:endParaRPr lang="en-US" sz="1400" dirty="0">
              <a:cs typeface="Calibri"/>
            </a:endParaRPr>
          </a:p>
          <a:p>
            <a:pPr algn="l" rtl="0"/>
            <a:r>
              <a:rPr lang="en-US" sz="1400" dirty="0">
                <a:cs typeface="Calibri"/>
              </a:rPr>
              <a:t>– Universidade de </a:t>
            </a:r>
            <a:r>
              <a:rPr lang="en-US" sz="1400" dirty="0" err="1">
                <a:cs typeface="Calibri"/>
              </a:rPr>
              <a:t>Antália-Bilim</a:t>
            </a:r>
            <a:r>
              <a:rPr lang="en-US" sz="1400" dirty="0">
                <a:cs typeface="Calibri"/>
              </a:rPr>
              <a:t> (ABU), </a:t>
            </a:r>
            <a:r>
              <a:rPr lang="en-US" sz="1400" dirty="0" err="1">
                <a:cs typeface="Calibri"/>
              </a:rPr>
              <a:t>Turquia</a:t>
            </a:r>
            <a:r>
              <a:rPr lang="en-US" sz="1400" dirty="0">
                <a:cs typeface="Calibri"/>
              </a:rPr>
              <a:t>.</a:t>
            </a:r>
          </a:p>
          <a:p>
            <a:pPr algn="l" rtl="0"/>
            <a:endParaRPr lang="en-US" sz="1400" dirty="0">
              <a:cs typeface="Calibri"/>
            </a:endParaRPr>
          </a:p>
          <a:p>
            <a:pPr algn="l" rtl="0"/>
            <a:r>
              <a:rPr lang="en-US" sz="1400" dirty="0">
                <a:cs typeface="Calibri"/>
              </a:rPr>
              <a:t>– Instituto </a:t>
            </a:r>
            <a:r>
              <a:rPr lang="en-US" sz="1400" dirty="0" err="1">
                <a:cs typeface="Calibri"/>
              </a:rPr>
              <a:t>Politécnico</a:t>
            </a:r>
            <a:r>
              <a:rPr lang="en-US" sz="1400" dirty="0">
                <a:cs typeface="Calibri"/>
              </a:rPr>
              <a:t> de Bragança (IPB), Portugal.</a:t>
            </a:r>
            <a:endParaRPr lang="en-US" sz="1400" dirty="0"/>
          </a:p>
          <a:p>
            <a:pPr algn="l" rtl="0"/>
            <a:endParaRPr lang="en-US" sz="1400" dirty="0">
              <a:cs typeface="Calibri"/>
            </a:endParaRPr>
          </a:p>
          <a:p>
            <a:pPr algn="l" rtl="0"/>
            <a:r>
              <a:rPr lang="en-US" sz="1400" dirty="0">
                <a:cs typeface="Calibri"/>
              </a:rPr>
              <a:t>– Universidade de </a:t>
            </a:r>
            <a:r>
              <a:rPr lang="en-US" sz="1400" dirty="0" err="1">
                <a:cs typeface="Calibri"/>
              </a:rPr>
              <a:t>Antália-Bilim</a:t>
            </a:r>
            <a:r>
              <a:rPr lang="en-US" sz="1400" dirty="0">
                <a:cs typeface="Calibri"/>
              </a:rPr>
              <a:t> (ABU), </a:t>
            </a:r>
            <a:r>
              <a:rPr lang="en-US" sz="1400" dirty="0" err="1">
                <a:cs typeface="Calibri"/>
              </a:rPr>
              <a:t>Turquia</a:t>
            </a:r>
            <a:r>
              <a:rPr lang="en-US" sz="1400" dirty="0">
                <a:cs typeface="Calibri"/>
              </a:rPr>
              <a:t>.</a:t>
            </a:r>
          </a:p>
          <a:p>
            <a:pPr algn="l" rtl="0"/>
            <a:endParaRPr lang="en-US" sz="1400" dirty="0">
              <a:cs typeface="Calibri"/>
            </a:endParaRPr>
          </a:p>
          <a:p>
            <a:pPr algn="l" rtl="0"/>
            <a:r>
              <a:rPr lang="en-US" sz="1400" dirty="0">
                <a:cs typeface="Calibri"/>
              </a:rPr>
              <a:t>– Universidade de </a:t>
            </a:r>
            <a:r>
              <a:rPr lang="en-US" sz="1400" dirty="0" err="1">
                <a:cs typeface="Calibri"/>
              </a:rPr>
              <a:t>Ciências</a:t>
            </a:r>
            <a:r>
              <a:rPr lang="en-US" sz="1400" dirty="0">
                <a:cs typeface="Calibri"/>
              </a:rPr>
              <a:t> </a:t>
            </a:r>
            <a:r>
              <a:rPr lang="en-US" sz="1400" dirty="0" err="1">
                <a:cs typeface="Calibri"/>
              </a:rPr>
              <a:t>Aplicadas</a:t>
            </a:r>
            <a:r>
              <a:rPr lang="en-US" sz="1400" dirty="0">
                <a:cs typeface="Calibri"/>
              </a:rPr>
              <a:t> de </a:t>
            </a:r>
            <a:r>
              <a:rPr lang="en-US" sz="1400" dirty="0" err="1">
                <a:cs typeface="Calibri"/>
              </a:rPr>
              <a:t>Savonia</a:t>
            </a:r>
            <a:r>
              <a:rPr lang="en-US" sz="1400" dirty="0">
                <a:cs typeface="Calibri"/>
              </a:rPr>
              <a:t> (SUAS), </a:t>
            </a:r>
            <a:r>
              <a:rPr lang="en-US" sz="1400" dirty="0" err="1">
                <a:cs typeface="Calibri"/>
              </a:rPr>
              <a:t>Finlândia</a:t>
            </a:r>
            <a:r>
              <a:rPr lang="en-US" sz="1400" dirty="0">
                <a:cs typeface="Calibri"/>
              </a:rPr>
              <a:t>.</a:t>
            </a:r>
          </a:p>
          <a:p>
            <a:pPr algn="l" rtl="0"/>
            <a:endParaRPr lang="en-US" sz="1400" dirty="0">
              <a:cs typeface="Calibri"/>
            </a:endParaRPr>
          </a:p>
          <a:p>
            <a:pPr algn="l" rtl="0"/>
            <a:endParaRPr lang="en-US" sz="1400" dirty="0">
              <a:cs typeface="Calibri"/>
            </a:endParaRPr>
          </a:p>
          <a:p>
            <a:pPr algn="l" rtl="0"/>
            <a:endParaRPr lang="en-US" sz="1400" dirty="0">
              <a:cs typeface="Calibri"/>
            </a:endParaRPr>
          </a:p>
          <a:p>
            <a:pPr algn="l" rtl="0"/>
            <a:endParaRPr lang="en-US" sz="1400" dirty="0">
              <a:cs typeface="Calibri"/>
            </a:endParaRPr>
          </a:p>
          <a:p>
            <a:pPr algn="l" rtl="0"/>
            <a:endParaRPr lang="en-US" sz="1400" dirty="0">
              <a:cs typeface="Calibri"/>
            </a:endParaRPr>
          </a:p>
          <a:p>
            <a:pPr algn="l" rtl="0"/>
            <a:r>
              <a:rPr lang="en-US" sz="1400" dirty="0">
                <a:cs typeface="Calibri"/>
              </a:rPr>
              <a:t>– Momentum, </a:t>
            </a:r>
            <a:r>
              <a:rPr lang="en-US" sz="1400" dirty="0" err="1">
                <a:cs typeface="Calibri"/>
              </a:rPr>
              <a:t>Irlanda</a:t>
            </a:r>
            <a:r>
              <a:rPr lang="en-US" sz="1400" dirty="0">
                <a:cs typeface="Calibri"/>
              </a:rPr>
              <a:t>.</a:t>
            </a:r>
          </a:p>
          <a:p>
            <a:pPr algn="l" rtl="0"/>
            <a:endParaRPr lang="en-US" sz="1400" dirty="0">
              <a:cs typeface="Calibri"/>
            </a:endParaRPr>
          </a:p>
        </p:txBody>
      </p:sp>
      <p:pic>
        <p:nvPicPr>
          <p:cNvPr id="6" name="Picture 5" descr="A group of people posing for a photo  Description automatically generated">
            <a:extLst>
              <a:ext uri="{FF2B5EF4-FFF2-40B4-BE49-F238E27FC236}">
                <a16:creationId xmlns:a16="http://schemas.microsoft.com/office/drawing/2014/main" id="{889AA3FD-E199-0166-60AF-BE5AE1F3786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66140" y="6054955"/>
            <a:ext cx="4162665" cy="2793599"/>
          </a:xfrm>
          <a:prstGeom prst="rect">
            <a:avLst/>
          </a:prstGeom>
        </p:spPr>
      </p:pic>
      <p:sp>
        <p:nvSpPr>
          <p:cNvPr id="7" name="TextBox 6">
            <a:extLst>
              <a:ext uri="{FF2B5EF4-FFF2-40B4-BE49-F238E27FC236}">
                <a16:creationId xmlns:a16="http://schemas.microsoft.com/office/drawing/2014/main" id="{2A15A987-7A20-19CC-57F2-CCD0D23EAE0C}"/>
              </a:ext>
            </a:extLst>
          </p:cNvPr>
          <p:cNvSpPr txBox="1"/>
          <p:nvPr/>
        </p:nvSpPr>
        <p:spPr>
          <a:xfrm>
            <a:off x="2766140" y="9063998"/>
            <a:ext cx="4321629" cy="800219"/>
          </a:xfrm>
          <a:prstGeom prst="rect">
            <a:avLst/>
          </a:prstGeom>
          <a:noFill/>
        </p:spPr>
        <p:txBody>
          <a:bodyPr wrap="square" lIns="91440" tIns="45720" rIns="91440" bIns="45720" anchor="t">
            <a:spAutoFit/>
          </a:bodyPr>
          <a:lstStyle/>
          <a:p>
            <a:r>
              <a:rPr lang="fi-FI" sz="1200" dirty="0" err="1"/>
              <a:t>Ramalhosa</a:t>
            </a:r>
            <a:r>
              <a:rPr lang="fi-FI" sz="1200" dirty="0"/>
              <a:t>, Elsa, </a:t>
            </a:r>
            <a:r>
              <a:rPr lang="fi-FI" sz="1200" dirty="0" err="1"/>
              <a:t>Pereira</a:t>
            </a:r>
            <a:r>
              <a:rPr lang="fi-FI" sz="1200" dirty="0"/>
              <a:t>, </a:t>
            </a:r>
            <a:r>
              <a:rPr lang="fi-FI" sz="1200" dirty="0" err="1"/>
              <a:t>Ermelinda</a:t>
            </a:r>
            <a:r>
              <a:rPr lang="fi-FI" sz="1200" dirty="0"/>
              <a:t>, </a:t>
            </a:r>
            <a:r>
              <a:rPr lang="fi-FI" sz="1200" dirty="0" err="1"/>
              <a:t>Başer</a:t>
            </a:r>
            <a:r>
              <a:rPr lang="fi-FI" sz="1200" dirty="0"/>
              <a:t>, </a:t>
            </a:r>
            <a:r>
              <a:rPr lang="fi-FI" sz="1200" dirty="0" err="1"/>
              <a:t>Gözdegül</a:t>
            </a:r>
            <a:r>
              <a:rPr lang="fi-FI" sz="1200" dirty="0"/>
              <a:t>, </a:t>
            </a:r>
            <a:r>
              <a:rPr lang="fi-FI" sz="1200" dirty="0" err="1"/>
              <a:t>Mutlu</a:t>
            </a:r>
            <a:r>
              <a:rPr lang="fi-FI" sz="1200" dirty="0"/>
              <a:t>, </a:t>
            </a:r>
            <a:r>
              <a:rPr lang="fi-FI" sz="1200" dirty="0" err="1"/>
              <a:t>Evla</a:t>
            </a:r>
            <a:r>
              <a:rPr lang="fi-FI" sz="1200" dirty="0"/>
              <a:t>, Saarela, Anna-Maria &amp; </a:t>
            </a:r>
            <a:r>
              <a:rPr lang="fi-FI" sz="1200" dirty="0" err="1"/>
              <a:t>Whyte</a:t>
            </a:r>
            <a:r>
              <a:rPr lang="fi-FI" sz="1200" dirty="0"/>
              <a:t>, Paula (ed.). </a:t>
            </a:r>
            <a:r>
              <a:rPr lang="en-US" sz="1100" u="sng" dirty="0">
                <a:hlinkClick r:id="rId3"/>
              </a:rPr>
              <a:t>GUIA DO EDUCADOR para Promotores &amp; Facilitadores de Alimentos Éticos</a:t>
            </a:r>
            <a:r>
              <a:rPr lang="en-US" sz="1100" dirty="0"/>
              <a:t>. 2023. ISBN: 978-989-33-5696-8</a:t>
            </a:r>
            <a:endParaRPr lang="pt-BR" sz="1100" dirty="0">
              <a:ea typeface="Calibri"/>
              <a:cs typeface="Calibri"/>
            </a:endParaRPr>
          </a:p>
        </p:txBody>
      </p:sp>
    </p:spTree>
    <p:extLst>
      <p:ext uri="{BB962C8B-B14F-4D97-AF65-F5344CB8AC3E}">
        <p14:creationId xmlns:p14="http://schemas.microsoft.com/office/powerpoint/2010/main" val="1062365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404563" y="251225"/>
            <a:ext cx="5655136"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dirty="0"/>
              <a:t>B</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a:t>
            </a:r>
            <a:r>
              <a:rPr lang="en-IE" sz="3600" dirty="0" err="1"/>
              <a:t>Recursos</a:t>
            </a:r>
            <a:r>
              <a:rPr lang="en-IE" sz="3600" dirty="0"/>
              <a:t> </a:t>
            </a:r>
            <a:r>
              <a:rPr lang="en-IE" sz="3600" dirty="0" err="1"/>
              <a:t>Alimentares</a:t>
            </a:r>
            <a:r>
              <a:rPr lang="en-IE" sz="3600" dirty="0"/>
              <a:t> </a:t>
            </a:r>
            <a:r>
              <a:rPr lang="en-IE" sz="3600" dirty="0" err="1"/>
              <a:t>Naturais</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627750" y="2195993"/>
            <a:ext cx="6824610" cy="7207929"/>
          </a:xfrm>
        </p:spPr>
        <p:txBody>
          <a:bodyPr lIns="91440" tIns="45720" rIns="91440" bIns="45720" numCol="1" spcCol="288000" anchor="t">
            <a:noAutofit/>
          </a:bodyPr>
          <a:lstStyle/>
          <a:p>
            <a:pPr rtl="0" fontAlgn="base"/>
            <a:endParaRPr lang="en-GB" i="1" dirty="0">
              <a:ea typeface="Calibri" panose="020F0502020204030204" pitchFamily="34" charset="0"/>
            </a:endParaRPr>
          </a:p>
          <a:p>
            <a:r>
              <a:rPr lang="en-GB" i="0" dirty="0">
                <a:effectLst/>
                <a:latin typeface="Calibri"/>
                <a:ea typeface="Calibri" panose="020F0502020204030204" pitchFamily="34" charset="0"/>
                <a:cs typeface="Calibri"/>
              </a:rPr>
              <a:t>O </a:t>
            </a:r>
            <a:r>
              <a:rPr lang="en-GB" i="0" dirty="0" err="1">
                <a:effectLst/>
                <a:latin typeface="Calibri"/>
                <a:ea typeface="Calibri" panose="020F0502020204030204" pitchFamily="34" charset="0"/>
                <a:cs typeface="Calibri"/>
              </a:rPr>
              <a:t>sistema</a:t>
            </a:r>
            <a:r>
              <a:rPr lang="en-GB" i="0" dirty="0">
                <a:effectLst/>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alimentar</a:t>
            </a:r>
            <a:r>
              <a:rPr lang="en-GB" i="0" dirty="0">
                <a:effectLst/>
                <a:latin typeface="Calibri"/>
                <a:ea typeface="Calibri" panose="020F0502020204030204" pitchFamily="34" charset="0"/>
                <a:cs typeface="Calibri"/>
              </a:rPr>
              <a:t> da UE </a:t>
            </a:r>
            <a:r>
              <a:rPr lang="en-GB" i="0" dirty="0" err="1">
                <a:effectLst/>
                <a:latin typeface="Calibri"/>
                <a:ea typeface="Calibri" panose="020F0502020204030204" pitchFamily="34" charset="0"/>
                <a:cs typeface="Calibri"/>
              </a:rPr>
              <a:t>desenvolveu</a:t>
            </a:r>
            <a:r>
              <a:rPr lang="en-GB" i="0" dirty="0">
                <a:effectLst/>
                <a:latin typeface="Calibri"/>
                <a:ea typeface="Calibri" panose="020F0502020204030204" pitchFamily="34" charset="0"/>
                <a:cs typeface="Calibri"/>
              </a:rPr>
              <a:t> a </a:t>
            </a:r>
            <a:r>
              <a:rPr lang="en-GB" i="0" dirty="0" err="1">
                <a:effectLst/>
                <a:latin typeface="Calibri"/>
                <a:ea typeface="Calibri" panose="020F0502020204030204" pitchFamily="34" charset="0"/>
                <a:cs typeface="Calibri"/>
              </a:rPr>
              <a:t>sua</a:t>
            </a:r>
            <a:r>
              <a:rPr lang="en-GB" i="0" dirty="0">
                <a:effectLst/>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capacidade</a:t>
            </a:r>
            <a:r>
              <a:rPr lang="en-GB" i="0" dirty="0">
                <a:effectLst/>
                <a:latin typeface="Calibri"/>
                <a:ea typeface="Calibri" panose="020F0502020204030204" pitchFamily="34" charset="0"/>
                <a:cs typeface="Calibri"/>
              </a:rPr>
              <a:t> para </a:t>
            </a:r>
            <a:r>
              <a:rPr lang="en-GB" i="0" dirty="0" err="1">
                <a:effectLst/>
                <a:latin typeface="Calibri"/>
                <a:ea typeface="Calibri" panose="020F0502020204030204" pitchFamily="34" charset="0"/>
                <a:cs typeface="Calibri"/>
              </a:rPr>
              <a:t>garantir</a:t>
            </a:r>
            <a:r>
              <a:rPr lang="en-GB" i="0" dirty="0">
                <a:effectLst/>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uma</a:t>
            </a:r>
            <a:r>
              <a:rPr lang="en-GB" i="0" dirty="0">
                <a:effectLst/>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elevada</a:t>
            </a:r>
            <a:r>
              <a:rPr lang="en-GB" i="0" dirty="0">
                <a:effectLst/>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segurança</a:t>
            </a:r>
            <a:r>
              <a:rPr lang="en-GB" i="0" dirty="0">
                <a:effectLst/>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alimentar</a:t>
            </a:r>
            <a:r>
              <a:rPr lang="en-GB" i="0" dirty="0">
                <a:effectLst/>
                <a:latin typeface="Calibri"/>
                <a:ea typeface="Calibri" panose="020F0502020204030204" pitchFamily="34" charset="0"/>
                <a:cs typeface="Calibri"/>
              </a:rPr>
              <a:t> (</a:t>
            </a:r>
            <a:r>
              <a:rPr lang="en-GB" i="1" dirty="0">
                <a:effectLst/>
                <a:latin typeface="Calibri"/>
                <a:ea typeface="Calibri" panose="020F0502020204030204" pitchFamily="34" charset="0"/>
                <a:cs typeface="Calibri"/>
              </a:rPr>
              <a:t>food security</a:t>
            </a:r>
            <a:r>
              <a:rPr lang="en-GB" i="0" dirty="0">
                <a:effectLst/>
                <a:latin typeface="Calibri"/>
                <a:ea typeface="Calibri" panose="020F0502020204030204" pitchFamily="34" charset="0"/>
                <a:cs typeface="Calibri"/>
              </a:rPr>
              <a:t>) e auto-</a:t>
            </a:r>
            <a:r>
              <a:rPr lang="en-GB" i="0" dirty="0" err="1">
                <a:effectLst/>
                <a:latin typeface="Calibri"/>
                <a:ea typeface="Calibri" panose="020F0502020204030204" pitchFamily="34" charset="0"/>
                <a:cs typeface="Calibri"/>
              </a:rPr>
              <a:t>suficiência</a:t>
            </a:r>
            <a:r>
              <a:rPr lang="en-GB" i="0" dirty="0">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Assim</a:t>
            </a:r>
            <a:r>
              <a:rPr lang="en-GB" i="0" dirty="0">
                <a:solidFill>
                  <a:srgbClr val="000000"/>
                </a:solidFill>
                <a:effectLst/>
                <a:latin typeface="Calibri"/>
                <a:ea typeface="Calibri" panose="020F0502020204030204" pitchFamily="34" charset="0"/>
                <a:cs typeface="Calibri"/>
              </a:rPr>
              <a:t>, a </a:t>
            </a:r>
            <a:r>
              <a:rPr lang="en-GB" i="0" dirty="0" err="1">
                <a:solidFill>
                  <a:srgbClr val="000000"/>
                </a:solidFill>
                <a:effectLst/>
                <a:latin typeface="Calibri"/>
                <a:ea typeface="Calibri" panose="020F0502020204030204" pitchFamily="34" charset="0"/>
                <a:cs typeface="Calibri"/>
              </a:rPr>
              <a:t>União</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Europeia</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evoluiu</a:t>
            </a:r>
            <a:r>
              <a:rPr lang="en-GB" i="0" dirty="0">
                <a:solidFill>
                  <a:srgbClr val="000000"/>
                </a:solidFill>
                <a:effectLst/>
                <a:latin typeface="Calibri"/>
                <a:ea typeface="Calibri" panose="020F0502020204030204" pitchFamily="34" charset="0"/>
                <a:cs typeface="Calibri"/>
              </a:rPr>
              <a:t> para o </a:t>
            </a:r>
            <a:r>
              <a:rPr lang="en-GB" i="0" dirty="0" err="1">
                <a:solidFill>
                  <a:srgbClr val="000000"/>
                </a:solidFill>
                <a:effectLst/>
                <a:latin typeface="Calibri"/>
                <a:ea typeface="Calibri" panose="020F0502020204030204" pitchFamily="34" charset="0"/>
                <a:cs typeface="Calibri"/>
              </a:rPr>
              <a:t>conceito</a:t>
            </a:r>
            <a:r>
              <a:rPr lang="en-GB" i="0" dirty="0">
                <a:solidFill>
                  <a:srgbClr val="000000"/>
                </a:solidFill>
                <a:effectLst/>
                <a:latin typeface="Calibri"/>
                <a:ea typeface="Calibri" panose="020F0502020204030204" pitchFamily="34" charset="0"/>
                <a:cs typeface="Calibri"/>
              </a:rPr>
              <a:t> de </a:t>
            </a:r>
            <a:r>
              <a:rPr lang="en-GB" i="0" dirty="0" err="1">
                <a:solidFill>
                  <a:srgbClr val="000000"/>
                </a:solidFill>
                <a:effectLst/>
                <a:latin typeface="Calibri"/>
                <a:ea typeface="Calibri" panose="020F0502020204030204" pitchFamily="34" charset="0"/>
                <a:cs typeface="Calibri"/>
              </a:rPr>
              <a:t>insegurança</a:t>
            </a:r>
            <a:r>
              <a:rPr lang="en-GB" i="0" dirty="0">
                <a:solidFill>
                  <a:srgbClr val="000000"/>
                </a:solidFill>
                <a:effectLst/>
                <a:latin typeface="Calibri"/>
                <a:ea typeface="Calibri" panose="020F0502020204030204" pitchFamily="34" charset="0"/>
                <a:cs typeface="Calibri"/>
              </a:rPr>
              <a:t>. Este </a:t>
            </a:r>
            <a:r>
              <a:rPr lang="en-GB" i="0" dirty="0" err="1">
                <a:solidFill>
                  <a:srgbClr val="000000"/>
                </a:solidFill>
                <a:effectLst/>
                <a:latin typeface="Calibri"/>
                <a:ea typeface="Calibri" panose="020F0502020204030204" pitchFamily="34" charset="0"/>
                <a:cs typeface="Calibri"/>
              </a:rPr>
              <a:t>está</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principalmente</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ligado</a:t>
            </a:r>
            <a:r>
              <a:rPr lang="en-GB" i="0" dirty="0">
                <a:solidFill>
                  <a:srgbClr val="000000"/>
                </a:solidFill>
                <a:effectLst/>
                <a:latin typeface="Calibri"/>
                <a:ea typeface="Calibri" panose="020F0502020204030204" pitchFamily="34" charset="0"/>
                <a:cs typeface="Calibri"/>
              </a:rPr>
              <a:t> aos </a:t>
            </a:r>
            <a:r>
              <a:rPr lang="en-GB" i="0" dirty="0" err="1">
                <a:solidFill>
                  <a:srgbClr val="000000"/>
                </a:solidFill>
                <a:effectLst/>
                <a:latin typeface="Calibri"/>
                <a:ea typeface="Calibri" panose="020F0502020204030204" pitchFamily="34" charset="0"/>
                <a:cs typeface="Calibri"/>
              </a:rPr>
              <a:t>alimentos</a:t>
            </a:r>
            <a:r>
              <a:rPr lang="en-GB" i="0" dirty="0">
                <a:solidFill>
                  <a:srgbClr val="000000"/>
                </a:solidFill>
                <a:effectLst/>
                <a:latin typeface="Calibri"/>
                <a:ea typeface="Calibri" panose="020F0502020204030204" pitchFamily="34" charset="0"/>
                <a:cs typeface="Calibri"/>
              </a:rPr>
              <a:t> que </a:t>
            </a:r>
            <a:r>
              <a:rPr lang="en-GB" i="0" dirty="0" err="1">
                <a:solidFill>
                  <a:srgbClr val="000000"/>
                </a:solidFill>
                <a:effectLst/>
                <a:latin typeface="Calibri"/>
                <a:ea typeface="Calibri" panose="020F0502020204030204" pitchFamily="34" charset="0"/>
                <a:cs typeface="Calibri"/>
              </a:rPr>
              <a:t>levam</a:t>
            </a:r>
            <a:r>
              <a:rPr lang="en-GB" i="0" dirty="0">
                <a:solidFill>
                  <a:srgbClr val="000000"/>
                </a:solidFill>
                <a:effectLst/>
                <a:latin typeface="Calibri"/>
                <a:ea typeface="Calibri" panose="020F0502020204030204" pitchFamily="34" charset="0"/>
                <a:cs typeface="Calibri"/>
              </a:rPr>
              <a:t> a </a:t>
            </a:r>
            <a:r>
              <a:rPr lang="en-GB" i="0" dirty="0" err="1">
                <a:solidFill>
                  <a:srgbClr val="000000"/>
                </a:solidFill>
                <a:effectLst/>
                <a:latin typeface="Calibri"/>
                <a:ea typeface="Calibri" panose="020F0502020204030204" pitchFamily="34" charset="0"/>
                <a:cs typeface="Calibri"/>
              </a:rPr>
              <a:t>problemas</a:t>
            </a:r>
            <a:r>
              <a:rPr lang="en-GB" i="0" dirty="0">
                <a:solidFill>
                  <a:srgbClr val="000000"/>
                </a:solidFill>
                <a:effectLst/>
                <a:latin typeface="Calibri"/>
                <a:ea typeface="Calibri" panose="020F0502020204030204" pitchFamily="34" charset="0"/>
                <a:cs typeface="Calibri"/>
              </a:rPr>
              <a:t> de </a:t>
            </a:r>
            <a:r>
              <a:rPr lang="en-GB" i="0" dirty="0" err="1">
                <a:solidFill>
                  <a:srgbClr val="000000"/>
                </a:solidFill>
                <a:effectLst/>
                <a:latin typeface="Calibri"/>
                <a:ea typeface="Calibri" panose="020F0502020204030204" pitchFamily="34" charset="0"/>
                <a:cs typeface="Calibri"/>
              </a:rPr>
              <a:t>saúde</a:t>
            </a:r>
            <a:r>
              <a:rPr lang="en-GB" i="0" dirty="0">
                <a:solidFill>
                  <a:srgbClr val="000000"/>
                </a:solidFill>
                <a:effectLst/>
                <a:latin typeface="Calibri"/>
                <a:ea typeface="Calibri" panose="020F0502020204030204" pitchFamily="34" charset="0"/>
                <a:cs typeface="Calibri"/>
              </a:rPr>
              <a:t>, e </a:t>
            </a:r>
            <a:r>
              <a:rPr lang="en-GB" i="0" dirty="0" err="1">
                <a:solidFill>
                  <a:srgbClr val="000000"/>
                </a:solidFill>
                <a:effectLst/>
                <a:latin typeface="Calibri"/>
                <a:ea typeface="Calibri" panose="020F0502020204030204" pitchFamily="34" charset="0"/>
                <a:cs typeface="Calibri"/>
              </a:rPr>
              <a:t>não</a:t>
            </a:r>
            <a:r>
              <a:rPr lang="en-GB" i="0" dirty="0">
                <a:solidFill>
                  <a:srgbClr val="000000"/>
                </a:solidFill>
                <a:effectLst/>
                <a:latin typeface="Calibri"/>
                <a:ea typeface="Calibri" panose="020F0502020204030204" pitchFamily="34" charset="0"/>
                <a:cs typeface="Calibri"/>
              </a:rPr>
              <a:t> </a:t>
            </a:r>
            <a:r>
              <a:rPr lang="en-GB" dirty="0">
                <a:latin typeface="Calibri"/>
                <a:ea typeface="Calibri" panose="020F0502020204030204" pitchFamily="34" charset="0"/>
                <a:cs typeface="Calibri"/>
              </a:rPr>
              <a:t>à</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falta</a:t>
            </a:r>
            <a:r>
              <a:rPr lang="en-GB" i="0" dirty="0">
                <a:solidFill>
                  <a:srgbClr val="000000"/>
                </a:solidFill>
                <a:effectLst/>
                <a:latin typeface="Calibri"/>
                <a:ea typeface="Calibri" panose="020F0502020204030204" pitchFamily="34" charset="0"/>
                <a:cs typeface="Calibri"/>
              </a:rPr>
              <a:t> de </a:t>
            </a:r>
            <a:r>
              <a:rPr lang="en-GB" i="0" dirty="0" err="1">
                <a:solidFill>
                  <a:srgbClr val="000000"/>
                </a:solidFill>
                <a:effectLst/>
                <a:latin typeface="Calibri"/>
                <a:ea typeface="Calibri" panose="020F0502020204030204" pitchFamily="34" charset="0"/>
                <a:cs typeface="Calibri"/>
              </a:rPr>
              <a:t>acesso</a:t>
            </a:r>
            <a:r>
              <a:rPr lang="en-GB" i="0" dirty="0">
                <a:solidFill>
                  <a:srgbClr val="000000"/>
                </a:solidFill>
                <a:effectLst/>
                <a:latin typeface="Calibri"/>
                <a:ea typeface="Calibri" panose="020F0502020204030204" pitchFamily="34" charset="0"/>
                <a:cs typeface="Calibri"/>
              </a:rPr>
              <a:t> aos </a:t>
            </a:r>
            <a:r>
              <a:rPr lang="en-GB" i="0" dirty="0" err="1">
                <a:solidFill>
                  <a:srgbClr val="000000"/>
                </a:solidFill>
                <a:effectLst/>
                <a:latin typeface="Calibri"/>
                <a:ea typeface="Calibri" panose="020F0502020204030204" pitchFamily="34" charset="0"/>
                <a:cs typeface="Calibri"/>
              </a:rPr>
              <a:t>alimentos</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bem</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como</a:t>
            </a:r>
            <a:r>
              <a:rPr lang="en-GB" i="0" dirty="0">
                <a:solidFill>
                  <a:srgbClr val="000000"/>
                </a:solidFill>
                <a:effectLst/>
                <a:latin typeface="Calibri"/>
                <a:ea typeface="Calibri" panose="020F0502020204030204" pitchFamily="34" charset="0"/>
                <a:cs typeface="Calibri"/>
              </a:rPr>
              <a:t> aos custos de </a:t>
            </a:r>
            <a:r>
              <a:rPr lang="en-GB" i="0" dirty="0" err="1">
                <a:solidFill>
                  <a:srgbClr val="000000"/>
                </a:solidFill>
                <a:effectLst/>
                <a:latin typeface="Calibri"/>
                <a:ea typeface="Calibri" panose="020F0502020204030204" pitchFamily="34" charset="0"/>
                <a:cs typeface="Calibri"/>
              </a:rPr>
              <a:t>produção</a:t>
            </a:r>
            <a:r>
              <a:rPr lang="en-GB" dirty="0">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transporte</a:t>
            </a:r>
            <a:r>
              <a:rPr lang="en-GB" i="0" dirty="0">
                <a:solidFill>
                  <a:srgbClr val="000000"/>
                </a:solidFill>
                <a:effectLst/>
                <a:latin typeface="Calibri"/>
                <a:ea typeface="Calibri" panose="020F0502020204030204" pitchFamily="34" charset="0"/>
                <a:cs typeface="Calibri"/>
              </a:rPr>
              <a:t> e </a:t>
            </a:r>
            <a:r>
              <a:rPr lang="en-GB" i="0" dirty="0" err="1">
                <a:solidFill>
                  <a:srgbClr val="000000"/>
                </a:solidFill>
                <a:effectLst/>
                <a:latin typeface="Calibri"/>
                <a:ea typeface="Calibri" panose="020F0502020204030204" pitchFamily="34" charset="0"/>
                <a:cs typeface="Calibri"/>
              </a:rPr>
              <a:t>gestão</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não</a:t>
            </a:r>
            <a:r>
              <a:rPr lang="en-GB" i="0" dirty="0">
                <a:solidFill>
                  <a:srgbClr val="000000"/>
                </a:solidFill>
                <a:effectLst/>
                <a:latin typeface="Calibri"/>
                <a:ea typeface="Calibri" panose="020F0502020204030204" pitchFamily="34" charset="0"/>
                <a:cs typeface="Calibri"/>
              </a:rPr>
              <a:t> se </a:t>
            </a:r>
            <a:r>
              <a:rPr lang="en-GB" i="0" dirty="0" err="1">
                <a:solidFill>
                  <a:srgbClr val="000000"/>
                </a:solidFill>
                <a:effectLst/>
                <a:latin typeface="Calibri"/>
                <a:ea typeface="Calibri" panose="020F0502020204030204" pitchFamily="34" charset="0"/>
                <a:cs typeface="Calibri"/>
              </a:rPr>
              <a:t>referindo</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há</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falta</a:t>
            </a:r>
            <a:r>
              <a:rPr lang="en-GB" i="0" dirty="0">
                <a:solidFill>
                  <a:srgbClr val="000000"/>
                </a:solidFill>
                <a:effectLst/>
                <a:latin typeface="Calibri"/>
                <a:ea typeface="Calibri" panose="020F0502020204030204" pitchFamily="34" charset="0"/>
                <a:cs typeface="Calibri"/>
              </a:rPr>
              <a:t> de </a:t>
            </a:r>
            <a:r>
              <a:rPr lang="en-GB" i="0" dirty="0" err="1">
                <a:solidFill>
                  <a:srgbClr val="000000"/>
                </a:solidFill>
                <a:effectLst/>
                <a:latin typeface="Calibri"/>
                <a:ea typeface="Calibri" panose="020F0502020204030204" pitchFamily="34" charset="0"/>
                <a:cs typeface="Calibri"/>
              </a:rPr>
              <a:t>recursos</a:t>
            </a:r>
            <a:r>
              <a:rPr lang="en-GB" i="0" dirty="0">
                <a:solidFill>
                  <a:srgbClr val="000000"/>
                </a:solidFill>
                <a:effectLst/>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Assim</a:t>
            </a:r>
            <a:r>
              <a:rPr lang="en-GB" i="0" dirty="0">
                <a:effectLst/>
                <a:latin typeface="Calibri"/>
                <a:ea typeface="Calibri" panose="020F0502020204030204" pitchFamily="34" charset="0"/>
                <a:cs typeface="Calibri"/>
              </a:rPr>
              <a:t>, a </a:t>
            </a:r>
            <a:r>
              <a:rPr lang="en-GB" i="0" dirty="0" err="1">
                <a:effectLst/>
                <a:latin typeface="Calibri"/>
                <a:ea typeface="Calibri" panose="020F0502020204030204" pitchFamily="34" charset="0"/>
                <a:cs typeface="Calibri"/>
              </a:rPr>
              <a:t>segurança</a:t>
            </a:r>
            <a:r>
              <a:rPr lang="en-GB" i="0" dirty="0">
                <a:effectLst/>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alimentar</a:t>
            </a:r>
            <a:r>
              <a:rPr lang="en-GB" i="0" dirty="0">
                <a:effectLst/>
                <a:latin typeface="Calibri"/>
                <a:ea typeface="Calibri" panose="020F0502020204030204" pitchFamily="34" charset="0"/>
                <a:cs typeface="Calibri"/>
              </a:rPr>
              <a:t> (</a:t>
            </a:r>
            <a:r>
              <a:rPr lang="en-GB" i="1" dirty="0">
                <a:effectLst/>
                <a:latin typeface="Calibri"/>
                <a:ea typeface="Calibri" panose="020F0502020204030204" pitchFamily="34" charset="0"/>
                <a:cs typeface="Calibri"/>
              </a:rPr>
              <a:t>food safety</a:t>
            </a:r>
            <a:r>
              <a:rPr lang="en-GB" i="0" dirty="0">
                <a:effectLst/>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está</a:t>
            </a:r>
            <a:r>
              <a:rPr lang="en-GB" i="0" dirty="0">
                <a:effectLst/>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relacionada</a:t>
            </a:r>
            <a:r>
              <a:rPr lang="en-GB" i="0" dirty="0">
                <a:effectLst/>
                <a:latin typeface="Calibri"/>
                <a:ea typeface="Calibri" panose="020F0502020204030204" pitchFamily="34" charset="0"/>
                <a:cs typeface="Calibri"/>
              </a:rPr>
              <a:t> com a </a:t>
            </a:r>
            <a:r>
              <a:rPr lang="en-GB" i="0" dirty="0" err="1">
                <a:effectLst/>
                <a:latin typeface="Calibri"/>
                <a:ea typeface="Calibri" panose="020F0502020204030204" pitchFamily="34" charset="0"/>
                <a:cs typeface="Calibri"/>
              </a:rPr>
              <a:t>p</a:t>
            </a:r>
            <a:r>
              <a:rPr lang="en-GB" dirty="0" err="1">
                <a:latin typeface="Calibri"/>
                <a:ea typeface="Calibri" panose="020F0502020204030204" pitchFamily="34" charset="0"/>
                <a:cs typeface="Calibri"/>
              </a:rPr>
              <a:t>rodução</a:t>
            </a:r>
            <a:r>
              <a:rPr lang="en-GB" dirty="0">
                <a:latin typeface="Calibri"/>
                <a:ea typeface="Calibri" panose="020F0502020204030204" pitchFamily="34" charset="0"/>
                <a:cs typeface="Calibri"/>
              </a:rPr>
              <a:t> </a:t>
            </a:r>
            <a:r>
              <a:rPr lang="en-GB" dirty="0" err="1">
                <a:latin typeface="Calibri"/>
                <a:ea typeface="Calibri" panose="020F0502020204030204" pitchFamily="34" charset="0"/>
                <a:cs typeface="Calibri"/>
              </a:rPr>
              <a:t>alimentar</a:t>
            </a:r>
            <a:r>
              <a:rPr lang="en-GB" dirty="0">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moderna</a:t>
            </a:r>
            <a:r>
              <a:rPr lang="en-GB" i="0" dirty="0">
                <a:solidFill>
                  <a:srgbClr val="000000"/>
                </a:solidFill>
                <a:effectLst/>
                <a:latin typeface="Calibri"/>
                <a:ea typeface="Calibri" panose="020F0502020204030204" pitchFamily="34" charset="0"/>
                <a:cs typeface="Calibri"/>
              </a:rPr>
              <a:t>,</a:t>
            </a:r>
            <a:r>
              <a:rPr lang="en-GB" dirty="0">
                <a:latin typeface="Calibri"/>
                <a:ea typeface="Calibri" panose="020F0502020204030204" pitchFamily="34" charset="0"/>
                <a:cs typeface="Calibri"/>
              </a:rPr>
              <a:t> </a:t>
            </a:r>
            <a:r>
              <a:rPr lang="en-GB" i="0" dirty="0">
                <a:solidFill>
                  <a:srgbClr val="000000"/>
                </a:solidFill>
                <a:effectLst/>
                <a:latin typeface="Calibri"/>
                <a:ea typeface="Calibri" panose="020F0502020204030204" pitchFamily="34" charset="0"/>
                <a:cs typeface="Calibri"/>
              </a:rPr>
              <a:t>e </a:t>
            </a:r>
            <a:r>
              <a:rPr lang="en-GB" i="0" dirty="0" err="1">
                <a:solidFill>
                  <a:srgbClr val="000000"/>
                </a:solidFill>
                <a:effectLst/>
                <a:latin typeface="Calibri"/>
                <a:ea typeface="Calibri" panose="020F0502020204030204" pitchFamily="34" charset="0"/>
                <a:cs typeface="Calibri"/>
              </a:rPr>
              <a:t>na</a:t>
            </a:r>
            <a:r>
              <a:rPr lang="en-GB" i="0" dirty="0">
                <a:solidFill>
                  <a:srgbClr val="000000"/>
                </a:solidFill>
                <a:effectLst/>
                <a:latin typeface="Calibri"/>
                <a:ea typeface="Calibri" panose="020F0502020204030204" pitchFamily="34" charset="0"/>
                <a:cs typeface="Calibri"/>
              </a:rPr>
              <a:t> </a:t>
            </a:r>
            <a:r>
              <a:rPr lang="en-GB" dirty="0">
                <a:latin typeface="Calibri"/>
                <a:ea typeface="Calibri" panose="020F0502020204030204" pitchFamily="34" charset="0"/>
                <a:cs typeface="Calibri"/>
              </a:rPr>
              <a:t>forma </a:t>
            </a:r>
            <a:r>
              <a:rPr lang="en-GB" dirty="0" err="1">
                <a:latin typeface="Calibri"/>
                <a:ea typeface="Calibri" panose="020F0502020204030204" pitchFamily="34" charset="0"/>
                <a:cs typeface="Calibri"/>
              </a:rPr>
              <a:t>como</a:t>
            </a:r>
            <a:r>
              <a:rPr lang="en-GB" dirty="0">
                <a:latin typeface="Calibri"/>
                <a:ea typeface="Calibri" panose="020F0502020204030204" pitchFamily="34" charset="0"/>
                <a:cs typeface="Calibri"/>
              </a:rPr>
              <a:t> </a:t>
            </a:r>
            <a:r>
              <a:rPr lang="en-GB" dirty="0" err="1">
                <a:latin typeface="Calibri"/>
                <a:ea typeface="Calibri" panose="020F0502020204030204" pitchFamily="34" charset="0"/>
                <a:cs typeface="Calibri"/>
              </a:rPr>
              <a:t>os</a:t>
            </a:r>
            <a:r>
              <a:rPr lang="en-GB" dirty="0">
                <a:latin typeface="Calibri"/>
                <a:ea typeface="Calibri" panose="020F0502020204030204" pitchFamily="34" charset="0"/>
                <a:cs typeface="Calibri"/>
              </a:rPr>
              <a:t> </a:t>
            </a:r>
            <a:r>
              <a:rPr lang="en-GB" dirty="0" err="1">
                <a:latin typeface="Calibri"/>
                <a:ea typeface="Calibri" panose="020F0502020204030204" pitchFamily="34" charset="0"/>
                <a:cs typeface="Calibri"/>
              </a:rPr>
              <a:t>clientes</a:t>
            </a:r>
            <a:r>
              <a:rPr lang="en-GB" dirty="0">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estão</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expostos</a:t>
            </a:r>
            <a:r>
              <a:rPr lang="en-GB" i="0" dirty="0">
                <a:solidFill>
                  <a:srgbClr val="000000"/>
                </a:solidFill>
                <a:effectLst/>
                <a:latin typeface="Calibri"/>
                <a:ea typeface="Calibri" panose="020F0502020204030204" pitchFamily="34" charset="0"/>
                <a:cs typeface="Calibri"/>
              </a:rPr>
              <a:t> a </a:t>
            </a:r>
            <a:r>
              <a:rPr lang="en-GB" i="0" dirty="0" err="1">
                <a:solidFill>
                  <a:srgbClr val="000000"/>
                </a:solidFill>
                <a:effectLst/>
                <a:latin typeface="Calibri"/>
                <a:ea typeface="Calibri" panose="020F0502020204030204" pitchFamily="34" charset="0"/>
                <a:cs typeface="Calibri"/>
              </a:rPr>
              <a:t>aditivos</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patogéneos</a:t>
            </a:r>
            <a:r>
              <a:rPr lang="en-GB" i="0" dirty="0">
                <a:solidFill>
                  <a:srgbClr val="000000"/>
                </a:solidFill>
                <a:effectLst/>
                <a:latin typeface="Calibri"/>
                <a:ea typeface="Calibri" panose="020F0502020204030204" pitchFamily="34" charset="0"/>
                <a:cs typeface="Calibri"/>
              </a:rPr>
              <a:t> e outros </a:t>
            </a:r>
            <a:r>
              <a:rPr lang="en-GB" dirty="0" err="1">
                <a:latin typeface="Calibri"/>
                <a:ea typeface="Calibri" panose="020F0502020204030204" pitchFamily="34" charset="0"/>
                <a:cs typeface="Calibri"/>
              </a:rPr>
              <a:t>perigos</a:t>
            </a:r>
            <a:r>
              <a:rPr lang="en-GB" dirty="0">
                <a:latin typeface="Calibri"/>
                <a:ea typeface="Calibri" panose="020F0502020204030204" pitchFamily="34" charset="0"/>
                <a:cs typeface="Calibri"/>
              </a:rPr>
              <a:t>. </a:t>
            </a:r>
            <a:r>
              <a:rPr lang="en-GB" b="1" dirty="0">
                <a:latin typeface="Calibri"/>
                <a:ea typeface="Calibri" panose="020F0502020204030204" pitchFamily="34" charset="0"/>
                <a:cs typeface="Calibri"/>
              </a:rPr>
              <a:t>A </a:t>
            </a:r>
            <a:r>
              <a:rPr lang="en-GB" b="1" dirty="0" err="1">
                <a:latin typeface="Calibri"/>
                <a:ea typeface="Calibri" panose="020F0502020204030204" pitchFamily="34" charset="0"/>
                <a:cs typeface="Calibri"/>
              </a:rPr>
              <a:t>inspeção</a:t>
            </a:r>
            <a:r>
              <a:rPr lang="en-GB" b="1" dirty="0">
                <a:latin typeface="Calibri"/>
                <a:ea typeface="Calibri" panose="020F0502020204030204" pitchFamily="34" charset="0"/>
                <a:cs typeface="Calibri"/>
              </a:rPr>
              <a:t> e a </a:t>
            </a:r>
            <a:r>
              <a:rPr lang="en-GB" b="1" dirty="0" err="1">
                <a:latin typeface="Calibri"/>
                <a:ea typeface="Calibri" panose="020F0502020204030204" pitchFamily="34" charset="0"/>
                <a:cs typeface="Calibri"/>
              </a:rPr>
              <a:t>transparência</a:t>
            </a:r>
            <a:r>
              <a:rPr lang="en-GB" b="1" dirty="0">
                <a:latin typeface="Calibri"/>
                <a:ea typeface="Calibri" panose="020F0502020204030204" pitchFamily="34" charset="0"/>
                <a:cs typeface="Calibri"/>
              </a:rPr>
              <a:t> da forma </a:t>
            </a:r>
            <a:r>
              <a:rPr lang="en-GB" b="1" dirty="0" err="1">
                <a:latin typeface="Calibri"/>
                <a:ea typeface="Calibri" panose="020F0502020204030204" pitchFamily="34" charset="0"/>
                <a:cs typeface="Calibri"/>
              </a:rPr>
              <a:t>como</a:t>
            </a:r>
            <a:r>
              <a:rPr lang="en-GB" b="1" dirty="0">
                <a:latin typeface="Calibri"/>
                <a:ea typeface="Calibri" panose="020F0502020204030204" pitchFamily="34" charset="0"/>
                <a:cs typeface="Calibri"/>
              </a:rPr>
              <a:t> </a:t>
            </a:r>
            <a:r>
              <a:rPr lang="en-GB" b="1" dirty="0" err="1">
                <a:latin typeface="Calibri"/>
                <a:ea typeface="Calibri" panose="020F0502020204030204" pitchFamily="34" charset="0"/>
                <a:cs typeface="Calibri"/>
              </a:rPr>
              <a:t>os</a:t>
            </a:r>
            <a:r>
              <a:rPr lang="en-GB" b="1" dirty="0">
                <a:latin typeface="Calibri"/>
                <a:ea typeface="Calibri" panose="020F0502020204030204" pitchFamily="34" charset="0"/>
                <a:cs typeface="Calibri"/>
              </a:rPr>
              <a:t> </a:t>
            </a:r>
            <a:r>
              <a:rPr lang="en-GB" b="1" dirty="0" err="1">
                <a:latin typeface="Calibri"/>
                <a:ea typeface="Calibri" panose="020F0502020204030204" pitchFamily="34" charset="0"/>
                <a:cs typeface="Calibri"/>
              </a:rPr>
              <a:t>alimentos</a:t>
            </a:r>
            <a:r>
              <a:rPr lang="en-GB" b="1" dirty="0">
                <a:latin typeface="Calibri"/>
                <a:ea typeface="Calibri" panose="020F0502020204030204" pitchFamily="34" charset="0"/>
                <a:cs typeface="Calibri"/>
              </a:rPr>
              <a:t> </a:t>
            </a:r>
            <a:r>
              <a:rPr lang="en-GB" b="1" dirty="0" err="1">
                <a:latin typeface="Calibri"/>
                <a:ea typeface="Calibri" panose="020F0502020204030204" pitchFamily="34" charset="0"/>
                <a:cs typeface="Calibri"/>
              </a:rPr>
              <a:t>são</a:t>
            </a:r>
            <a:r>
              <a:rPr lang="en-GB" b="1" dirty="0">
                <a:latin typeface="Calibri"/>
                <a:ea typeface="Calibri" panose="020F0502020204030204" pitchFamily="34" charset="0"/>
                <a:cs typeface="Calibri"/>
              </a:rPr>
              <a:t> </a:t>
            </a:r>
            <a:r>
              <a:rPr lang="en-GB" b="1" dirty="0" err="1">
                <a:latin typeface="Calibri"/>
                <a:ea typeface="Calibri" panose="020F0502020204030204" pitchFamily="34" charset="0"/>
                <a:cs typeface="Calibri"/>
              </a:rPr>
              <a:t>produzidos</a:t>
            </a:r>
            <a:r>
              <a:rPr lang="en-GB" b="1" dirty="0">
                <a:latin typeface="Calibri"/>
                <a:ea typeface="Calibri" panose="020F0502020204030204" pitchFamily="34" charset="0"/>
                <a:cs typeface="Calibri"/>
              </a:rPr>
              <a:t> </a:t>
            </a:r>
            <a:r>
              <a:rPr lang="en-GB" b="1" dirty="0" err="1">
                <a:latin typeface="Calibri"/>
                <a:ea typeface="Calibri" panose="020F0502020204030204" pitchFamily="34" charset="0"/>
                <a:cs typeface="Calibri"/>
              </a:rPr>
              <a:t>devem</a:t>
            </a:r>
            <a:r>
              <a:rPr lang="en-GB" b="1" dirty="0">
                <a:latin typeface="Calibri"/>
                <a:ea typeface="Calibri" panose="020F0502020204030204" pitchFamily="34" charset="0"/>
                <a:cs typeface="Calibri"/>
              </a:rPr>
              <a:t> ser </a:t>
            </a:r>
            <a:r>
              <a:rPr lang="en-GB" b="1" dirty="0" err="1">
                <a:latin typeface="Calibri"/>
                <a:ea typeface="Calibri" panose="020F0502020204030204" pitchFamily="34" charset="0"/>
                <a:cs typeface="Calibri"/>
              </a:rPr>
              <a:t>incluídas</a:t>
            </a:r>
            <a:r>
              <a:rPr lang="en-GB" b="1" dirty="0">
                <a:latin typeface="Calibri"/>
                <a:ea typeface="Calibri" panose="020F0502020204030204" pitchFamily="34" charset="0"/>
                <a:cs typeface="Calibri"/>
              </a:rPr>
              <a:t> </a:t>
            </a:r>
            <a:r>
              <a:rPr lang="en-GB" b="1" dirty="0" err="1">
                <a:latin typeface="Calibri"/>
                <a:ea typeface="Calibri" panose="020F0502020204030204" pitchFamily="34" charset="0"/>
                <a:cs typeface="Calibri"/>
              </a:rPr>
              <a:t>aqui</a:t>
            </a:r>
            <a:r>
              <a:rPr lang="en-GB" b="1" dirty="0">
                <a:latin typeface="Calibri"/>
                <a:ea typeface="Calibri" panose="020F0502020204030204" pitchFamily="34" charset="0"/>
                <a:cs typeface="Calibri"/>
              </a:rPr>
              <a:t>.</a:t>
            </a:r>
            <a:r>
              <a:rPr lang="en-GB" dirty="0">
                <a:latin typeface="Calibri"/>
                <a:ea typeface="Calibri" panose="020F0502020204030204" pitchFamily="34" charset="0"/>
                <a:cs typeface="Calibri"/>
              </a:rPr>
              <a:t> </a:t>
            </a:r>
            <a:r>
              <a:rPr lang="en-GB" b="1" dirty="0">
                <a:latin typeface="Calibri"/>
                <a:ea typeface="Calibri" panose="020F0502020204030204" pitchFamily="34" charset="0"/>
                <a:cs typeface="Calibri"/>
              </a:rPr>
              <a:t> </a:t>
            </a:r>
            <a:endParaRPr lang="en-GB" dirty="0"/>
          </a:p>
          <a:p>
            <a:pPr rtl="0" fontAlgn="base"/>
            <a:endParaRPr lang="en-GB" dirty="0">
              <a:ea typeface="Calibri" panose="020F0502020204030204" pitchFamily="34" charset="0"/>
            </a:endParaRPr>
          </a:p>
          <a:p>
            <a:pPr rtl="0" fontAlgn="base"/>
            <a:r>
              <a:rPr lang="en-GB" i="0" dirty="0" err="1">
                <a:solidFill>
                  <a:srgbClr val="000000"/>
                </a:solidFill>
                <a:effectLst/>
                <a:latin typeface="Calibri"/>
                <a:ea typeface="Calibri" panose="020F0502020204030204" pitchFamily="34" charset="0"/>
                <a:cs typeface="Calibri"/>
              </a:rPr>
              <a:t>Assim</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deve</a:t>
            </a:r>
            <a:r>
              <a:rPr lang="en-GB" i="0" dirty="0">
                <a:solidFill>
                  <a:srgbClr val="000000"/>
                </a:solidFill>
                <a:effectLst/>
                <a:latin typeface="Calibri"/>
                <a:ea typeface="Calibri" panose="020F0502020204030204" pitchFamily="34" charset="0"/>
                <a:cs typeface="Calibri"/>
              </a:rPr>
              <a:t> ser </a:t>
            </a:r>
            <a:r>
              <a:rPr lang="en-GB" i="0" dirty="0" err="1">
                <a:solidFill>
                  <a:srgbClr val="000000"/>
                </a:solidFill>
                <a:effectLst/>
                <a:latin typeface="Calibri"/>
                <a:ea typeface="Calibri" panose="020F0502020204030204" pitchFamily="34" charset="0"/>
                <a:cs typeface="Calibri"/>
              </a:rPr>
              <a:t>evitada</a:t>
            </a:r>
            <a:r>
              <a:rPr lang="en-GB" i="0" dirty="0">
                <a:solidFill>
                  <a:srgbClr val="000000"/>
                </a:solidFill>
                <a:effectLst/>
                <a:latin typeface="Calibri"/>
                <a:ea typeface="Calibri" panose="020F0502020204030204" pitchFamily="34" charset="0"/>
                <a:cs typeface="Calibri"/>
              </a:rPr>
              <a:t> a </a:t>
            </a:r>
            <a:r>
              <a:rPr lang="en-GB" i="0" dirty="0" err="1">
                <a:solidFill>
                  <a:srgbClr val="000000"/>
                </a:solidFill>
                <a:effectLst/>
                <a:latin typeface="Calibri"/>
                <a:ea typeface="Calibri" panose="020F0502020204030204" pitchFamily="34" charset="0"/>
                <a:cs typeface="Calibri"/>
              </a:rPr>
              <a:t>utilização</a:t>
            </a:r>
            <a:r>
              <a:rPr lang="en-GB" i="0" dirty="0">
                <a:solidFill>
                  <a:srgbClr val="000000"/>
                </a:solidFill>
                <a:effectLst/>
                <a:latin typeface="Calibri"/>
                <a:ea typeface="Calibri" panose="020F0502020204030204" pitchFamily="34" charset="0"/>
                <a:cs typeface="Calibri"/>
              </a:rPr>
              <a:t> de </a:t>
            </a:r>
            <a:r>
              <a:rPr lang="en-GB" i="0" dirty="0" err="1">
                <a:solidFill>
                  <a:srgbClr val="000000"/>
                </a:solidFill>
                <a:effectLst/>
                <a:latin typeface="Calibri"/>
                <a:ea typeface="Calibri" panose="020F0502020204030204" pitchFamily="34" charset="0"/>
                <a:cs typeface="Calibri"/>
              </a:rPr>
              <a:t>áreas</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onde</a:t>
            </a:r>
            <a:r>
              <a:rPr lang="en-GB" i="0" dirty="0">
                <a:solidFill>
                  <a:srgbClr val="000000"/>
                </a:solidFill>
                <a:effectLst/>
                <a:latin typeface="Calibri"/>
                <a:ea typeface="Calibri" panose="020F0502020204030204" pitchFamily="34" charset="0"/>
                <a:cs typeface="Calibri"/>
              </a:rPr>
              <a:t> o </a:t>
            </a:r>
            <a:r>
              <a:rPr lang="en-GB" i="0" dirty="0" err="1">
                <a:solidFill>
                  <a:srgbClr val="000000"/>
                </a:solidFill>
                <a:effectLst/>
                <a:latin typeface="Calibri"/>
                <a:ea typeface="Calibri" panose="020F0502020204030204" pitchFamily="34" charset="0"/>
                <a:cs typeface="Calibri"/>
              </a:rPr>
              <a:t>ambiente</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represente</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uma</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ameaça</a:t>
            </a:r>
            <a:r>
              <a:rPr lang="en-GB" i="0" dirty="0">
                <a:solidFill>
                  <a:srgbClr val="000000"/>
                </a:solidFill>
                <a:effectLst/>
                <a:latin typeface="Calibri"/>
                <a:ea typeface="Calibri" panose="020F0502020204030204" pitchFamily="34" charset="0"/>
                <a:cs typeface="Calibri"/>
              </a:rPr>
              <a:t> à </a:t>
            </a:r>
            <a:r>
              <a:rPr lang="en-GB" i="0" dirty="0" err="1">
                <a:solidFill>
                  <a:srgbClr val="000000"/>
                </a:solidFill>
                <a:effectLst/>
                <a:latin typeface="Calibri"/>
                <a:ea typeface="Calibri" panose="020F0502020204030204" pitchFamily="34" charset="0"/>
                <a:cs typeface="Calibri"/>
              </a:rPr>
              <a:t>segurança</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alimentar</a:t>
            </a:r>
            <a:r>
              <a:rPr lang="en-GB" i="0" dirty="0">
                <a:solidFill>
                  <a:srgbClr val="000000"/>
                </a:solidFill>
                <a:effectLst/>
                <a:latin typeface="Calibri"/>
                <a:ea typeface="Calibri" panose="020F0502020204030204" pitchFamily="34" charset="0"/>
                <a:cs typeface="Calibri"/>
              </a:rPr>
              <a:t>. A </a:t>
            </a:r>
            <a:r>
              <a:rPr lang="en-GB" i="0" dirty="0" err="1">
                <a:solidFill>
                  <a:srgbClr val="000000"/>
                </a:solidFill>
                <a:effectLst/>
                <a:latin typeface="Calibri"/>
                <a:ea typeface="Calibri" panose="020F0502020204030204" pitchFamily="34" charset="0"/>
                <a:cs typeface="Calibri"/>
              </a:rPr>
              <a:t>escolha</a:t>
            </a:r>
            <a:r>
              <a:rPr lang="en-GB" i="0" dirty="0">
                <a:solidFill>
                  <a:srgbClr val="000000"/>
                </a:solidFill>
                <a:effectLst/>
                <a:latin typeface="Calibri"/>
                <a:ea typeface="Calibri" panose="020F0502020204030204" pitchFamily="34" charset="0"/>
                <a:cs typeface="Calibri"/>
              </a:rPr>
              <a:t> de </a:t>
            </a:r>
            <a:r>
              <a:rPr lang="en-GB" i="0" dirty="0" err="1">
                <a:solidFill>
                  <a:srgbClr val="000000"/>
                </a:solidFill>
                <a:effectLst/>
                <a:latin typeface="Calibri"/>
                <a:ea typeface="Calibri" panose="020F0502020204030204" pitchFamily="34" charset="0"/>
                <a:cs typeface="Calibri"/>
              </a:rPr>
              <a:t>locais</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contaminados</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próximos</a:t>
            </a:r>
            <a:r>
              <a:rPr lang="en-GB" i="0" dirty="0">
                <a:solidFill>
                  <a:srgbClr val="000000"/>
                </a:solidFill>
                <a:effectLst/>
                <a:latin typeface="Calibri"/>
                <a:ea typeface="Calibri" panose="020F0502020204030204" pitchFamily="34" charset="0"/>
                <a:cs typeface="Calibri"/>
              </a:rPr>
              <a:t> de </a:t>
            </a:r>
            <a:r>
              <a:rPr lang="en-GB" i="0" dirty="0" err="1">
                <a:solidFill>
                  <a:srgbClr val="000000"/>
                </a:solidFill>
                <a:effectLst/>
                <a:latin typeface="Calibri"/>
                <a:ea typeface="Calibri" panose="020F0502020204030204" pitchFamily="34" charset="0"/>
                <a:cs typeface="Calibri"/>
              </a:rPr>
              <a:t>fontes</a:t>
            </a:r>
            <a:r>
              <a:rPr lang="en-GB" i="0" dirty="0">
                <a:solidFill>
                  <a:srgbClr val="000000"/>
                </a:solidFill>
                <a:effectLst/>
                <a:latin typeface="Calibri"/>
                <a:ea typeface="Calibri" panose="020F0502020204030204" pitchFamily="34" charset="0"/>
                <a:cs typeface="Calibri"/>
              </a:rPr>
              <a:t> de </a:t>
            </a:r>
            <a:r>
              <a:rPr lang="en-GB" i="0" dirty="0" err="1">
                <a:solidFill>
                  <a:srgbClr val="000000"/>
                </a:solidFill>
                <a:effectLst/>
                <a:latin typeface="Calibri"/>
                <a:ea typeface="Calibri" panose="020F0502020204030204" pitchFamily="34" charset="0"/>
                <a:cs typeface="Calibri"/>
              </a:rPr>
              <a:t>água</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contaminada</a:t>
            </a:r>
            <a:r>
              <a:rPr lang="en-GB" i="0" dirty="0">
                <a:solidFill>
                  <a:srgbClr val="000000"/>
                </a:solidFill>
                <a:effectLst/>
                <a:latin typeface="Calibri"/>
                <a:ea typeface="Calibri" panose="020F0502020204030204" pitchFamily="34" charset="0"/>
                <a:cs typeface="Calibri"/>
              </a:rPr>
              <a:t>, tais </a:t>
            </a:r>
            <a:r>
              <a:rPr lang="en-GB" i="0" dirty="0" err="1">
                <a:solidFill>
                  <a:srgbClr val="000000"/>
                </a:solidFill>
                <a:effectLst/>
                <a:latin typeface="Calibri"/>
                <a:ea typeface="Calibri" panose="020F0502020204030204" pitchFamily="34" charset="0"/>
                <a:cs typeface="Calibri"/>
              </a:rPr>
              <a:t>como</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descargas</a:t>
            </a:r>
            <a:r>
              <a:rPr lang="en-GB" i="0" dirty="0">
                <a:solidFill>
                  <a:srgbClr val="000000"/>
                </a:solidFill>
                <a:effectLst/>
                <a:latin typeface="Calibri"/>
                <a:ea typeface="Calibri" panose="020F0502020204030204" pitchFamily="34" charset="0"/>
                <a:cs typeface="Calibri"/>
              </a:rPr>
              <a:t> de </a:t>
            </a:r>
            <a:r>
              <a:rPr lang="en-GB" i="0" dirty="0" err="1">
                <a:solidFill>
                  <a:srgbClr val="000000"/>
                </a:solidFill>
                <a:effectLst/>
                <a:latin typeface="Calibri"/>
                <a:ea typeface="Calibri" panose="020F0502020204030204" pitchFamily="34" charset="0"/>
                <a:cs typeface="Calibri"/>
              </a:rPr>
              <a:t>águas</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residuais</a:t>
            </a:r>
            <a:r>
              <a:rPr lang="en-GB" i="0" dirty="0">
                <a:solidFill>
                  <a:srgbClr val="000000"/>
                </a:solidFill>
                <a:effectLst/>
                <a:latin typeface="Calibri"/>
                <a:ea typeface="Calibri" panose="020F0502020204030204" pitchFamily="34" charset="0"/>
                <a:cs typeface="Calibri"/>
              </a:rPr>
              <a:t> da </a:t>
            </a:r>
            <a:r>
              <a:rPr lang="en-GB" i="0" dirty="0" err="1">
                <a:solidFill>
                  <a:srgbClr val="000000"/>
                </a:solidFill>
                <a:effectLst/>
                <a:latin typeface="Calibri"/>
                <a:ea typeface="Calibri" panose="020F0502020204030204" pitchFamily="34" charset="0"/>
                <a:cs typeface="Calibri"/>
              </a:rPr>
              <a:t>produção</a:t>
            </a:r>
            <a:r>
              <a:rPr lang="en-GB" i="0" dirty="0">
                <a:solidFill>
                  <a:srgbClr val="000000"/>
                </a:solidFill>
                <a:effectLst/>
                <a:latin typeface="Calibri"/>
                <a:ea typeface="Calibri" panose="020F0502020204030204" pitchFamily="34" charset="0"/>
                <a:cs typeface="Calibri"/>
              </a:rPr>
              <a:t> industrial </a:t>
            </a:r>
            <a:r>
              <a:rPr lang="en-GB" i="0" dirty="0" err="1">
                <a:solidFill>
                  <a:srgbClr val="000000"/>
                </a:solidFill>
                <a:effectLst/>
                <a:latin typeface="Calibri"/>
                <a:ea typeface="Calibri" panose="020F0502020204030204" pitchFamily="34" charset="0"/>
                <a:cs typeface="Calibri"/>
              </a:rPr>
              <a:t>ou</a:t>
            </a:r>
            <a:r>
              <a:rPr lang="en-GB" i="0" dirty="0">
                <a:solidFill>
                  <a:srgbClr val="000000"/>
                </a:solidFill>
                <a:effectLst/>
                <a:latin typeface="Calibri"/>
                <a:ea typeface="Calibri" panose="020F0502020204030204" pitchFamily="34" charset="0"/>
                <a:cs typeface="Calibri"/>
              </a:rPr>
              <a:t> de </a:t>
            </a:r>
            <a:r>
              <a:rPr lang="en-GB" i="0" dirty="0" err="1">
                <a:solidFill>
                  <a:srgbClr val="000000"/>
                </a:solidFill>
                <a:effectLst/>
                <a:latin typeface="Calibri"/>
                <a:ea typeface="Calibri" panose="020F0502020204030204" pitchFamily="34" charset="0"/>
                <a:cs typeface="Calibri"/>
              </a:rPr>
              <a:t>escoamento</a:t>
            </a:r>
            <a:r>
              <a:rPr lang="en-GB" i="0" dirty="0">
                <a:solidFill>
                  <a:srgbClr val="000000"/>
                </a:solidFill>
                <a:effectLst/>
                <a:latin typeface="Calibri"/>
                <a:ea typeface="Calibri" panose="020F0502020204030204" pitchFamily="34" charset="0"/>
                <a:cs typeface="Calibri"/>
              </a:rPr>
              <a:t> de </a:t>
            </a:r>
            <a:r>
              <a:rPr lang="en-GB" i="0" dirty="0" err="1">
                <a:solidFill>
                  <a:srgbClr val="000000"/>
                </a:solidFill>
                <a:effectLst/>
                <a:latin typeface="Calibri"/>
                <a:ea typeface="Calibri" panose="020F0502020204030204" pitchFamily="34" charset="0"/>
                <a:cs typeface="Calibri"/>
              </a:rPr>
              <a:t>terras</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agrícolas</a:t>
            </a:r>
            <a:r>
              <a:rPr lang="en-GB" i="0" dirty="0">
                <a:solidFill>
                  <a:srgbClr val="000000"/>
                </a:solidFill>
                <a:effectLst/>
                <a:latin typeface="Calibri"/>
                <a:ea typeface="Calibri" panose="020F0502020204030204" pitchFamily="34" charset="0"/>
                <a:cs typeface="Calibri"/>
              </a:rPr>
              <a:t>, com alto </a:t>
            </a:r>
            <a:r>
              <a:rPr lang="en-GB" i="0" dirty="0" err="1">
                <a:solidFill>
                  <a:srgbClr val="000000"/>
                </a:solidFill>
                <a:effectLst/>
                <a:latin typeface="Calibri"/>
                <a:ea typeface="Calibri" panose="020F0502020204030204" pitchFamily="34" charset="0"/>
                <a:cs typeface="Calibri"/>
              </a:rPr>
              <a:t>teor</a:t>
            </a:r>
            <a:r>
              <a:rPr lang="en-GB" i="0" dirty="0">
                <a:solidFill>
                  <a:srgbClr val="000000"/>
                </a:solidFill>
                <a:effectLst/>
                <a:latin typeface="Calibri"/>
                <a:ea typeface="Calibri" panose="020F0502020204030204" pitchFamily="34" charset="0"/>
                <a:cs typeface="Calibri"/>
              </a:rPr>
              <a:t> de material </a:t>
            </a:r>
            <a:r>
              <a:rPr lang="en-GB" i="0" dirty="0" err="1">
                <a:solidFill>
                  <a:srgbClr val="000000"/>
                </a:solidFill>
                <a:effectLst/>
                <a:latin typeface="Calibri"/>
                <a:ea typeface="Calibri" panose="020F0502020204030204" pitchFamily="34" charset="0"/>
                <a:cs typeface="Calibri"/>
              </a:rPr>
              <a:t>fecal</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ou</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resíduos</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químicos</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deve</a:t>
            </a:r>
            <a:r>
              <a:rPr lang="en-GB" i="0" dirty="0">
                <a:solidFill>
                  <a:srgbClr val="000000"/>
                </a:solidFill>
                <a:effectLst/>
                <a:latin typeface="Calibri"/>
                <a:ea typeface="Calibri" panose="020F0502020204030204" pitchFamily="34" charset="0"/>
                <a:cs typeface="Calibri"/>
              </a:rPr>
              <a:t> ser </a:t>
            </a:r>
            <a:r>
              <a:rPr lang="en-GB" i="0" dirty="0" err="1">
                <a:solidFill>
                  <a:srgbClr val="000000"/>
                </a:solidFill>
                <a:effectLst/>
                <a:latin typeface="Calibri"/>
                <a:ea typeface="Calibri" panose="020F0502020204030204" pitchFamily="34" charset="0"/>
                <a:cs typeface="Calibri"/>
              </a:rPr>
              <a:t>proíbida</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Além</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disso</a:t>
            </a:r>
            <a:r>
              <a:rPr lang="en-GB" i="0" dirty="0">
                <a:solidFill>
                  <a:srgbClr val="000000"/>
                </a:solidFill>
                <a:effectLst/>
                <a:latin typeface="Calibri"/>
                <a:ea typeface="Calibri" panose="020F0502020204030204" pitchFamily="34" charset="0"/>
                <a:cs typeface="Calibri"/>
              </a:rPr>
              <a:t>, é </a:t>
            </a:r>
            <a:r>
              <a:rPr lang="en-GB" i="0" dirty="0" err="1">
                <a:solidFill>
                  <a:srgbClr val="000000"/>
                </a:solidFill>
                <a:effectLst/>
                <a:latin typeface="Calibri"/>
                <a:ea typeface="Calibri" panose="020F0502020204030204" pitchFamily="34" charset="0"/>
                <a:cs typeface="Calibri"/>
              </a:rPr>
              <a:t>essencial</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avaliar</a:t>
            </a:r>
            <a:r>
              <a:rPr lang="en-GB" i="0" dirty="0">
                <a:solidFill>
                  <a:srgbClr val="000000"/>
                </a:solidFill>
                <a:effectLst/>
                <a:latin typeface="Calibri"/>
                <a:ea typeface="Calibri" panose="020F0502020204030204" pitchFamily="34" charset="0"/>
                <a:cs typeface="Calibri"/>
              </a:rPr>
              <a:t> a </a:t>
            </a:r>
            <a:r>
              <a:rPr lang="en-GB" i="0" dirty="0" err="1">
                <a:solidFill>
                  <a:srgbClr val="000000"/>
                </a:solidFill>
                <a:effectLst/>
                <a:latin typeface="Calibri"/>
                <a:ea typeface="Calibri" panose="020F0502020204030204" pitchFamily="34" charset="0"/>
                <a:cs typeface="Calibri"/>
              </a:rPr>
              <a:t>adequação</a:t>
            </a:r>
            <a:r>
              <a:rPr lang="en-GB" i="0" dirty="0">
                <a:solidFill>
                  <a:srgbClr val="000000"/>
                </a:solidFill>
                <a:effectLst/>
                <a:latin typeface="Calibri"/>
                <a:ea typeface="Calibri" panose="020F0502020204030204" pitchFamily="34" charset="0"/>
                <a:cs typeface="Calibri"/>
              </a:rPr>
              <a:t> da </a:t>
            </a:r>
            <a:r>
              <a:rPr lang="en-GB" i="0" dirty="0" err="1">
                <a:solidFill>
                  <a:srgbClr val="000000"/>
                </a:solidFill>
                <a:effectLst/>
                <a:latin typeface="Calibri"/>
                <a:ea typeface="Calibri" panose="020F0502020204030204" pitchFamily="34" charset="0"/>
                <a:cs typeface="Calibri"/>
              </a:rPr>
              <a:t>água</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utilizada</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na</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agricultura</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Esta</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não</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pode</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representar</a:t>
            </a:r>
            <a:r>
              <a:rPr lang="en-GB" i="0" dirty="0">
                <a:solidFill>
                  <a:srgbClr val="000000"/>
                </a:solidFill>
                <a:effectLst/>
                <a:latin typeface="Calibri"/>
                <a:ea typeface="Calibri" panose="020F0502020204030204" pitchFamily="34" charset="0"/>
                <a:cs typeface="Calibri"/>
              </a:rPr>
              <a:t> um </a:t>
            </a:r>
            <a:r>
              <a:rPr lang="en-GB" i="0" dirty="0" err="1">
                <a:solidFill>
                  <a:srgbClr val="000000"/>
                </a:solidFill>
                <a:effectLst/>
                <a:latin typeface="Calibri"/>
                <a:ea typeface="Calibri" panose="020F0502020204030204" pitchFamily="34" charset="0"/>
                <a:cs typeface="Calibri"/>
              </a:rPr>
              <a:t>perigo</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por</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exemplo</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na</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irrigação</a:t>
            </a:r>
            <a:r>
              <a:rPr lang="en-GB" i="0" dirty="0">
                <a:solidFill>
                  <a:srgbClr val="000000"/>
                </a:solidFill>
                <a:effectLst/>
                <a:latin typeface="Calibri"/>
                <a:ea typeface="Calibri" panose="020F0502020204030204" pitchFamily="34" charset="0"/>
                <a:cs typeface="Calibri"/>
              </a:rPr>
              <a:t> de </a:t>
            </a:r>
            <a:r>
              <a:rPr lang="en-GB" i="0" dirty="0" err="1">
                <a:solidFill>
                  <a:srgbClr val="000000"/>
                </a:solidFill>
                <a:effectLst/>
                <a:latin typeface="Calibri"/>
                <a:ea typeface="Calibri" panose="020F0502020204030204" pitchFamily="34" charset="0"/>
                <a:cs typeface="Calibri"/>
              </a:rPr>
              <a:t>culturas</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atividades</a:t>
            </a:r>
            <a:r>
              <a:rPr lang="en-GB" i="0" dirty="0">
                <a:solidFill>
                  <a:srgbClr val="000000"/>
                </a:solidFill>
                <a:effectLst/>
                <a:latin typeface="Calibri"/>
                <a:ea typeface="Calibri" panose="020F0502020204030204" pitchFamily="34" charset="0"/>
                <a:cs typeface="Calibri"/>
              </a:rPr>
              <a:t> de </a:t>
            </a:r>
            <a:r>
              <a:rPr lang="en-GB" i="0" dirty="0" err="1">
                <a:solidFill>
                  <a:srgbClr val="000000"/>
                </a:solidFill>
                <a:effectLst/>
                <a:latin typeface="Calibri"/>
                <a:ea typeface="Calibri" panose="020F0502020204030204" pitchFamily="34" charset="0"/>
                <a:cs typeface="Calibri"/>
              </a:rPr>
              <a:t>higienização</a:t>
            </a:r>
            <a:r>
              <a:rPr lang="en-GB" i="0" dirty="0">
                <a:solidFill>
                  <a:srgbClr val="000000"/>
                </a:solidFill>
                <a:effectLst/>
                <a:latin typeface="Calibri"/>
                <a:ea typeface="Calibri" panose="020F0502020204030204" pitchFamily="34" charset="0"/>
                <a:cs typeface="Calibri"/>
              </a:rPr>
              <a:t>, etc.</a:t>
            </a:r>
            <a:r>
              <a:rPr lang="en-GB" dirty="0">
                <a:latin typeface="Calibri"/>
                <a:ea typeface="Calibri" panose="020F0502020204030204" pitchFamily="34" charset="0"/>
                <a:cs typeface="Calibri"/>
              </a:rPr>
              <a:t> </a:t>
            </a:r>
            <a:endParaRPr lang="en-GB" i="0" dirty="0">
              <a:solidFill>
                <a:srgbClr val="000000"/>
              </a:solidFill>
              <a:effectLst/>
              <a:ea typeface="Calibri" panose="020F0502020204030204" pitchFamily="34" charset="0"/>
            </a:endParaRPr>
          </a:p>
          <a:p>
            <a:pPr rtl="0" fontAlgn="base"/>
            <a:endParaRPr lang="en-GB" i="0" dirty="0">
              <a:solidFill>
                <a:srgbClr val="000000"/>
              </a:solidFill>
              <a:effectLst/>
              <a:ea typeface="Calibri" panose="020F0502020204030204" pitchFamily="34" charset="0"/>
            </a:endParaRPr>
          </a:p>
          <a:p>
            <a:pPr rtl="0"/>
            <a:r>
              <a:rPr lang="en-GB" i="0" dirty="0">
                <a:effectLst/>
                <a:latin typeface="Calibri"/>
                <a:ea typeface="Calibri" panose="020F0502020204030204" pitchFamily="34" charset="0"/>
                <a:cs typeface="Calibri"/>
              </a:rPr>
              <a:t>A </a:t>
            </a:r>
            <a:r>
              <a:rPr lang="en-GB" i="0" dirty="0" err="1">
                <a:effectLst/>
                <a:latin typeface="Calibri"/>
                <a:ea typeface="Calibri" panose="020F0502020204030204" pitchFamily="34" charset="0"/>
                <a:cs typeface="Calibri"/>
              </a:rPr>
              <a:t>aplicação</a:t>
            </a:r>
            <a:r>
              <a:rPr lang="en-GB" i="0" dirty="0">
                <a:effectLst/>
                <a:latin typeface="Calibri"/>
                <a:ea typeface="Calibri" panose="020F0502020204030204" pitchFamily="34" charset="0"/>
                <a:cs typeface="Calibri"/>
              </a:rPr>
              <a:t> de </a:t>
            </a:r>
            <a:r>
              <a:rPr lang="en-GB" i="0" dirty="0" err="1">
                <a:effectLst/>
                <a:latin typeface="Calibri"/>
                <a:ea typeface="Calibri" panose="020F0502020204030204" pitchFamily="34" charset="0"/>
                <a:cs typeface="Calibri"/>
              </a:rPr>
              <a:t>pesticidas</a:t>
            </a:r>
            <a:r>
              <a:rPr lang="en-GB" i="0" dirty="0">
                <a:effectLst/>
                <a:latin typeface="Calibri"/>
                <a:ea typeface="Calibri" panose="020F0502020204030204" pitchFamily="34" charset="0"/>
                <a:cs typeface="Calibri"/>
              </a:rPr>
              <a:t> e de outros </a:t>
            </a:r>
            <a:r>
              <a:rPr lang="en-GB" i="0" dirty="0" err="1">
                <a:effectLst/>
                <a:latin typeface="Calibri"/>
                <a:ea typeface="Calibri" panose="020F0502020204030204" pitchFamily="34" charset="0"/>
                <a:cs typeface="Calibri"/>
              </a:rPr>
              <a:t>produtos</a:t>
            </a:r>
            <a:r>
              <a:rPr lang="en-GB" i="0" dirty="0">
                <a:effectLst/>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químicos</a:t>
            </a:r>
            <a:r>
              <a:rPr lang="en-GB" i="0" dirty="0">
                <a:effectLst/>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tem</a:t>
            </a:r>
            <a:r>
              <a:rPr lang="en-GB" i="0" dirty="0">
                <a:effectLst/>
                <a:latin typeface="Calibri"/>
                <a:ea typeface="Calibri" panose="020F0502020204030204" pitchFamily="34" charset="0"/>
                <a:cs typeface="Calibri"/>
              </a:rPr>
              <a:t> </a:t>
            </a:r>
            <a:r>
              <a:rPr lang="en-GB" dirty="0">
                <a:latin typeface="Calibri"/>
                <a:ea typeface="Calibri" panose="020F0502020204030204" pitchFamily="34" charset="0"/>
                <a:cs typeface="Calibri"/>
              </a:rPr>
              <a:t>sempre </a:t>
            </a:r>
            <a:r>
              <a:rPr lang="en-GB" i="0" dirty="0" err="1">
                <a:effectLst/>
                <a:latin typeface="Calibri"/>
                <a:ea typeface="Calibri" panose="020F0502020204030204" pitchFamily="34" charset="0"/>
                <a:cs typeface="Calibri"/>
              </a:rPr>
              <a:t>sido</a:t>
            </a:r>
            <a:r>
              <a:rPr lang="en-GB" i="0" dirty="0">
                <a:effectLst/>
                <a:latin typeface="Calibri"/>
                <a:ea typeface="Calibri" panose="020F0502020204030204" pitchFamily="34" charset="0"/>
                <a:cs typeface="Calibri"/>
              </a:rPr>
              <a:t> um </a:t>
            </a:r>
            <a:r>
              <a:rPr lang="en-GB" i="0" dirty="0" err="1">
                <a:effectLst/>
                <a:latin typeface="Calibri"/>
                <a:ea typeface="Calibri" panose="020F0502020204030204" pitchFamily="34" charset="0"/>
                <a:cs typeface="Calibri"/>
              </a:rPr>
              <a:t>tema</a:t>
            </a:r>
            <a:r>
              <a:rPr lang="en-GB" i="0" dirty="0">
                <a:effectLst/>
                <a:latin typeface="Calibri"/>
                <a:ea typeface="Calibri" panose="020F0502020204030204" pitchFamily="34" charset="0"/>
                <a:cs typeface="Calibri"/>
              </a:rPr>
              <a:t> </a:t>
            </a:r>
            <a:r>
              <a:rPr lang="en-GB" dirty="0" err="1">
                <a:latin typeface="Calibri"/>
                <a:ea typeface="Calibri" panose="020F0502020204030204" pitchFamily="34" charset="0"/>
                <a:cs typeface="Calibri"/>
              </a:rPr>
              <a:t>controverso</a:t>
            </a:r>
            <a:r>
              <a:rPr lang="en-GB" i="0" dirty="0">
                <a:effectLst/>
                <a:latin typeface="Calibri"/>
                <a:ea typeface="Calibri" panose="020F0502020204030204" pitchFamily="34" charset="0"/>
                <a:cs typeface="Calibri"/>
              </a:rPr>
              <a:t>. </a:t>
            </a:r>
            <a:r>
              <a:rPr lang="en-GB" dirty="0" err="1">
                <a:latin typeface="Calibri"/>
                <a:ea typeface="Calibri" panose="020F0502020204030204" pitchFamily="34" charset="0"/>
                <a:cs typeface="Calibri"/>
              </a:rPr>
              <a:t>Em</a:t>
            </a:r>
            <a:r>
              <a:rPr lang="en-GB" dirty="0">
                <a:latin typeface="Calibri"/>
                <a:ea typeface="Calibri" panose="020F0502020204030204" pitchFamily="34" charset="0"/>
                <a:cs typeface="Calibri"/>
              </a:rPr>
              <a:t> </a:t>
            </a:r>
            <a:r>
              <a:rPr lang="en-GB" dirty="0" err="1">
                <a:latin typeface="Calibri"/>
                <a:ea typeface="Calibri" panose="020F0502020204030204" pitchFamily="34" charset="0"/>
                <a:cs typeface="Calibri"/>
              </a:rPr>
              <a:t>algumas</a:t>
            </a:r>
            <a:r>
              <a:rPr lang="en-GB" dirty="0">
                <a:latin typeface="Calibri"/>
                <a:ea typeface="Calibri" panose="020F0502020204030204" pitchFamily="34" charset="0"/>
                <a:cs typeface="Calibri"/>
              </a:rPr>
              <a:t> </a:t>
            </a:r>
            <a:r>
              <a:rPr lang="en-GB" dirty="0" err="1">
                <a:latin typeface="Calibri"/>
                <a:ea typeface="Calibri" panose="020F0502020204030204" pitchFamily="34" charset="0"/>
                <a:cs typeface="Calibri"/>
              </a:rPr>
              <a:t>situações</a:t>
            </a:r>
            <a:r>
              <a:rPr lang="en-GB" dirty="0">
                <a:latin typeface="Calibri"/>
                <a:ea typeface="Calibri" panose="020F0502020204030204" pitchFamily="34" charset="0"/>
                <a:cs typeface="Calibri"/>
              </a:rPr>
              <a:t>, </a:t>
            </a:r>
            <a:r>
              <a:rPr lang="en-GB" dirty="0" err="1">
                <a:latin typeface="Calibri"/>
                <a:ea typeface="Calibri" panose="020F0502020204030204" pitchFamily="34" charset="0"/>
                <a:cs typeface="Calibri"/>
              </a:rPr>
              <a:t>os</a:t>
            </a:r>
            <a:r>
              <a:rPr lang="en-GB" dirty="0">
                <a:latin typeface="Calibri"/>
                <a:ea typeface="Calibri" panose="020F0502020204030204" pitchFamily="34" charset="0"/>
                <a:cs typeface="Calibri"/>
              </a:rPr>
              <a:t> </a:t>
            </a:r>
            <a:r>
              <a:rPr lang="en-GB" dirty="0" err="1">
                <a:latin typeface="Calibri"/>
                <a:ea typeface="Calibri" panose="020F0502020204030204" pitchFamily="34" charset="0"/>
                <a:cs typeface="Calibri"/>
              </a:rPr>
              <a:t>agricultores</a:t>
            </a:r>
            <a:r>
              <a:rPr lang="en-GB" dirty="0">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querem</a:t>
            </a:r>
            <a:r>
              <a:rPr lang="en-GB" i="0" dirty="0">
                <a:effectLst/>
                <a:latin typeface="Calibri"/>
                <a:ea typeface="Calibri" panose="020F0502020204030204" pitchFamily="34" charset="0"/>
                <a:cs typeface="Calibri"/>
              </a:rPr>
              <a:t> usar </a:t>
            </a:r>
            <a:r>
              <a:rPr lang="en-GB" dirty="0" err="1">
                <a:latin typeface="Calibri"/>
                <a:ea typeface="Calibri" panose="020F0502020204030204" pitchFamily="34" charset="0"/>
                <a:cs typeface="Calibri"/>
              </a:rPr>
              <a:t>produtos</a:t>
            </a:r>
            <a:r>
              <a:rPr lang="en-GB" dirty="0">
                <a:latin typeface="Calibri"/>
                <a:ea typeface="Calibri" panose="020F0502020204030204" pitchFamily="34" charset="0"/>
                <a:cs typeface="Calibri"/>
              </a:rPr>
              <a:t> </a:t>
            </a:r>
            <a:r>
              <a:rPr lang="en-GB" i="0" dirty="0">
                <a:effectLst/>
                <a:latin typeface="Calibri"/>
                <a:ea typeface="Calibri" panose="020F0502020204030204" pitchFamily="34" charset="0"/>
                <a:cs typeface="Calibri"/>
              </a:rPr>
              <a:t>para </a:t>
            </a:r>
            <a:r>
              <a:rPr lang="en-GB" dirty="0">
                <a:latin typeface="Calibri"/>
                <a:ea typeface="Calibri" panose="020F0502020204030204" pitchFamily="34" charset="0"/>
                <a:cs typeface="Calibri"/>
              </a:rPr>
              <a:t>combater </a:t>
            </a:r>
            <a:r>
              <a:rPr lang="en-GB" i="0" dirty="0" err="1">
                <a:effectLst/>
                <a:latin typeface="Calibri"/>
                <a:ea typeface="Calibri" panose="020F0502020204030204" pitchFamily="34" charset="0"/>
                <a:cs typeface="Calibri"/>
              </a:rPr>
              <a:t>pragas</a:t>
            </a:r>
            <a:r>
              <a:rPr lang="en-GB" i="0" dirty="0">
                <a:effectLst/>
                <a:latin typeface="Calibri"/>
                <a:ea typeface="Calibri" panose="020F0502020204030204" pitchFamily="34" charset="0"/>
                <a:cs typeface="Calibri"/>
              </a:rPr>
              <a:t> </a:t>
            </a:r>
            <a:r>
              <a:rPr lang="en-GB" dirty="0" err="1">
                <a:latin typeface="Calibri"/>
                <a:ea typeface="Calibri" panose="020F0502020204030204" pitchFamily="34" charset="0"/>
                <a:cs typeface="Calibri"/>
              </a:rPr>
              <a:t>ou</a:t>
            </a:r>
            <a:r>
              <a:rPr lang="en-GB" dirty="0">
                <a:latin typeface="Calibri"/>
                <a:ea typeface="Calibri" panose="020F0502020204030204" pitchFamily="34" charset="0"/>
                <a:cs typeface="Calibri"/>
              </a:rPr>
              <a:t> para </a:t>
            </a:r>
            <a:r>
              <a:rPr lang="en-GB" i="0" dirty="0" err="1">
                <a:effectLst/>
                <a:latin typeface="Calibri"/>
                <a:ea typeface="Calibri" panose="020F0502020204030204" pitchFamily="34" charset="0"/>
                <a:cs typeface="Calibri"/>
              </a:rPr>
              <a:t>aumentar</a:t>
            </a:r>
            <a:r>
              <a:rPr lang="en-GB" i="0" dirty="0">
                <a:effectLst/>
                <a:latin typeface="Calibri"/>
                <a:ea typeface="Calibri" panose="020F0502020204030204" pitchFamily="34" charset="0"/>
                <a:cs typeface="Calibri"/>
              </a:rPr>
              <a:t> a </a:t>
            </a:r>
            <a:r>
              <a:rPr lang="en-GB" dirty="0" err="1">
                <a:latin typeface="Calibri"/>
                <a:ea typeface="Calibri" panose="020F0502020204030204" pitchFamily="34" charset="0"/>
                <a:cs typeface="Calibri"/>
              </a:rPr>
              <a:t>produtividade</a:t>
            </a:r>
            <a:r>
              <a:rPr lang="en-GB" dirty="0">
                <a:latin typeface="Calibri"/>
                <a:ea typeface="Calibri" panose="020F0502020204030204" pitchFamily="34" charset="0"/>
                <a:cs typeface="Calibri"/>
              </a:rPr>
              <a:t>. No </a:t>
            </a:r>
            <a:r>
              <a:rPr lang="en-GB" dirty="0" err="1">
                <a:latin typeface="Calibri"/>
                <a:ea typeface="Calibri" panose="020F0502020204030204" pitchFamily="34" charset="0"/>
                <a:cs typeface="Calibri"/>
              </a:rPr>
              <a:t>entanto</a:t>
            </a:r>
            <a:r>
              <a:rPr lang="en-GB" i="0" dirty="0">
                <a:effectLst/>
                <a:latin typeface="Calibri"/>
                <a:ea typeface="Calibri" panose="020F0502020204030204" pitchFamily="34" charset="0"/>
                <a:cs typeface="Calibri"/>
              </a:rPr>
              <a:t>, </a:t>
            </a:r>
            <a:r>
              <a:rPr lang="en-GB" dirty="0" err="1">
                <a:latin typeface="Calibri"/>
                <a:ea typeface="Calibri" panose="020F0502020204030204" pitchFamily="34" charset="0"/>
                <a:cs typeface="Calibri"/>
              </a:rPr>
              <a:t>alguns</a:t>
            </a:r>
            <a:r>
              <a:rPr lang="en-GB" dirty="0">
                <a:latin typeface="Calibri"/>
                <a:ea typeface="Calibri" panose="020F0502020204030204" pitchFamily="34" charset="0"/>
                <a:cs typeface="Calibri"/>
              </a:rPr>
              <a:t> </a:t>
            </a:r>
            <a:r>
              <a:rPr lang="en-GB" dirty="0" err="1">
                <a:latin typeface="Calibri"/>
                <a:ea typeface="Calibri" panose="020F0502020204030204" pitchFamily="34" charset="0"/>
                <a:cs typeface="Calibri"/>
              </a:rPr>
              <a:t>desses</a:t>
            </a:r>
            <a:r>
              <a:rPr lang="en-GB" dirty="0">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produtos</a:t>
            </a:r>
            <a:r>
              <a:rPr lang="en-GB" i="0" dirty="0">
                <a:effectLst/>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químicos</a:t>
            </a:r>
            <a:r>
              <a:rPr lang="en-GB" i="0" dirty="0">
                <a:effectLst/>
                <a:latin typeface="Calibri"/>
                <a:ea typeface="Calibri" panose="020F0502020204030204" pitchFamily="34" charset="0"/>
                <a:cs typeface="Calibri"/>
              </a:rPr>
              <a:t> </a:t>
            </a:r>
            <a:r>
              <a:rPr lang="en-GB" dirty="0" err="1">
                <a:latin typeface="Calibri"/>
                <a:ea typeface="Calibri" panose="020F0502020204030204" pitchFamily="34" charset="0"/>
                <a:cs typeface="Calibri"/>
              </a:rPr>
              <a:t>causam</a:t>
            </a:r>
            <a:r>
              <a:rPr lang="en-GB" dirty="0">
                <a:latin typeface="Calibri"/>
                <a:ea typeface="Calibri" panose="020F0502020204030204" pitchFamily="34" charset="0"/>
                <a:cs typeface="Calibri"/>
              </a:rPr>
              <a:t> </a:t>
            </a:r>
            <a:r>
              <a:rPr lang="en-GB" dirty="0" err="1">
                <a:latin typeface="Calibri"/>
                <a:ea typeface="Calibri" panose="020F0502020204030204" pitchFamily="34" charset="0"/>
                <a:cs typeface="Calibri"/>
              </a:rPr>
              <a:t>problemas</a:t>
            </a:r>
            <a:r>
              <a:rPr lang="en-GB" dirty="0">
                <a:latin typeface="Calibri"/>
                <a:ea typeface="Calibri" panose="020F0502020204030204" pitchFamily="34" charset="0"/>
                <a:cs typeface="Calibri"/>
              </a:rPr>
              <a:t> de </a:t>
            </a:r>
            <a:r>
              <a:rPr lang="en-GB" i="0" dirty="0" err="1">
                <a:effectLst/>
                <a:latin typeface="Calibri"/>
                <a:ea typeface="Calibri" panose="020F0502020204030204" pitchFamily="34" charset="0"/>
                <a:cs typeface="Calibri"/>
              </a:rPr>
              <a:t>saúde</a:t>
            </a:r>
            <a:r>
              <a:rPr lang="en-GB" i="0" dirty="0">
                <a:effectLst/>
                <a:latin typeface="Calibri"/>
                <a:ea typeface="Calibri" panose="020F0502020204030204" pitchFamily="34" charset="0"/>
                <a:cs typeface="Calibri"/>
              </a:rPr>
              <a:t>. </a:t>
            </a:r>
            <a:r>
              <a:rPr lang="en-GB" dirty="0" err="1">
                <a:latin typeface="Calibri"/>
                <a:ea typeface="Calibri" panose="020F0502020204030204" pitchFamily="34" charset="0"/>
                <a:cs typeface="Calibri"/>
              </a:rPr>
              <a:t>Além</a:t>
            </a:r>
            <a:r>
              <a:rPr lang="en-GB" dirty="0">
                <a:latin typeface="Calibri"/>
                <a:ea typeface="Calibri" panose="020F0502020204030204" pitchFamily="34" charset="0"/>
                <a:cs typeface="Calibri"/>
              </a:rPr>
              <a:t> </a:t>
            </a:r>
            <a:r>
              <a:rPr lang="en-GB" dirty="0" err="1">
                <a:latin typeface="Calibri"/>
                <a:ea typeface="Calibri" panose="020F0502020204030204" pitchFamily="34" charset="0"/>
                <a:cs typeface="Calibri"/>
              </a:rPr>
              <a:t>disso</a:t>
            </a:r>
            <a:r>
              <a:rPr lang="en-GB" i="0" dirty="0">
                <a:effectLst/>
                <a:latin typeface="Calibri"/>
                <a:ea typeface="Calibri" panose="020F0502020204030204" pitchFamily="34" charset="0"/>
                <a:cs typeface="Calibri"/>
              </a:rPr>
              <a:t>, a</a:t>
            </a:r>
            <a:r>
              <a:rPr lang="en-GB" dirty="0">
                <a:latin typeface="Calibri"/>
                <a:ea typeface="Calibri" panose="020F0502020204030204" pitchFamily="34" charset="0"/>
                <a:cs typeface="Calibri"/>
              </a:rPr>
              <a:t> </a:t>
            </a:r>
            <a:r>
              <a:rPr lang="en-GB" dirty="0" err="1">
                <a:latin typeface="Calibri"/>
                <a:ea typeface="Calibri" panose="020F0502020204030204" pitchFamily="34" charset="0"/>
                <a:cs typeface="Calibri"/>
              </a:rPr>
              <a:t>aplicação</a:t>
            </a:r>
            <a:r>
              <a:rPr lang="en-GB" dirty="0">
                <a:latin typeface="Calibri"/>
                <a:ea typeface="Calibri" panose="020F0502020204030204" pitchFamily="34" charset="0"/>
                <a:cs typeface="Calibri"/>
              </a:rPr>
              <a:t> de </a:t>
            </a:r>
            <a:r>
              <a:rPr lang="en-GB" i="0" dirty="0" err="1">
                <a:effectLst/>
                <a:latin typeface="Calibri"/>
                <a:ea typeface="Calibri" panose="020F0502020204030204" pitchFamily="34" charset="0"/>
                <a:cs typeface="Calibri"/>
              </a:rPr>
              <a:t>pesticidas</a:t>
            </a:r>
            <a:r>
              <a:rPr lang="en-GB" i="0" dirty="0">
                <a:effectLst/>
                <a:latin typeface="Calibri"/>
                <a:ea typeface="Calibri" panose="020F0502020204030204" pitchFamily="34" charset="0"/>
                <a:cs typeface="Calibri"/>
              </a:rPr>
              <a:t> </a:t>
            </a:r>
            <a:r>
              <a:rPr lang="en-GB" dirty="0" err="1">
                <a:latin typeface="Calibri"/>
                <a:ea typeface="Calibri" panose="020F0502020204030204" pitchFamily="34" charset="0"/>
                <a:cs typeface="Calibri"/>
              </a:rPr>
              <a:t>pode</a:t>
            </a:r>
            <a:r>
              <a:rPr lang="en-GB" dirty="0">
                <a:latin typeface="Calibri"/>
                <a:ea typeface="Calibri" panose="020F0502020204030204" pitchFamily="34" charset="0"/>
                <a:cs typeface="Calibri"/>
              </a:rPr>
              <a:t> </a:t>
            </a:r>
            <a:r>
              <a:rPr lang="en-GB" dirty="0" err="1">
                <a:latin typeface="Calibri"/>
                <a:ea typeface="Calibri" panose="020F0502020204030204" pitchFamily="34" charset="0"/>
                <a:cs typeface="Calibri"/>
              </a:rPr>
              <a:t>promover</a:t>
            </a:r>
            <a:r>
              <a:rPr lang="en-GB" dirty="0">
                <a:latin typeface="Calibri"/>
                <a:ea typeface="Calibri" panose="020F0502020204030204" pitchFamily="34" charset="0"/>
                <a:cs typeface="Calibri"/>
              </a:rPr>
              <a:t> a </a:t>
            </a:r>
            <a:r>
              <a:rPr lang="en-GB" dirty="0" err="1">
                <a:latin typeface="Calibri"/>
                <a:ea typeface="Calibri" panose="020F0502020204030204" pitchFamily="34" charset="0"/>
                <a:cs typeface="Calibri"/>
              </a:rPr>
              <a:t>morte</a:t>
            </a:r>
            <a:r>
              <a:rPr lang="en-GB" dirty="0">
                <a:latin typeface="Calibri"/>
                <a:ea typeface="Calibri" panose="020F0502020204030204" pitchFamily="34" charset="0"/>
                <a:cs typeface="Calibri"/>
              </a:rPr>
              <a:t> de </a:t>
            </a:r>
            <a:r>
              <a:rPr lang="en-GB" i="0" dirty="0" err="1">
                <a:effectLst/>
                <a:latin typeface="Calibri"/>
                <a:ea typeface="Calibri" panose="020F0502020204030204" pitchFamily="34" charset="0"/>
                <a:cs typeface="Calibri"/>
              </a:rPr>
              <a:t>espécies</a:t>
            </a:r>
            <a:r>
              <a:rPr lang="en-GB" i="0" dirty="0">
                <a:effectLst/>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nativas</a:t>
            </a:r>
            <a:r>
              <a:rPr lang="en-GB" i="0" dirty="0">
                <a:effectLst/>
                <a:latin typeface="Calibri"/>
                <a:ea typeface="Calibri" panose="020F0502020204030204" pitchFamily="34" charset="0"/>
                <a:cs typeface="Calibri"/>
              </a:rPr>
              <a:t>, </a:t>
            </a:r>
            <a:r>
              <a:rPr lang="en-GB" dirty="0" err="1">
                <a:latin typeface="Calibri"/>
                <a:ea typeface="Calibri" panose="020F0502020204030204" pitchFamily="34" charset="0"/>
                <a:cs typeface="Calibri"/>
              </a:rPr>
              <a:t>por</a:t>
            </a:r>
            <a:r>
              <a:rPr lang="en-GB" dirty="0">
                <a:latin typeface="Calibri"/>
                <a:ea typeface="Calibri" panose="020F0502020204030204" pitchFamily="34" charset="0"/>
                <a:cs typeface="Calibri"/>
              </a:rPr>
              <a:t> </a:t>
            </a:r>
            <a:r>
              <a:rPr lang="en-GB" dirty="0" err="1">
                <a:latin typeface="Calibri"/>
                <a:ea typeface="Calibri" panose="020F0502020204030204" pitchFamily="34" charset="0"/>
                <a:cs typeface="Calibri"/>
              </a:rPr>
              <a:t>exemplo</a:t>
            </a:r>
            <a:r>
              <a:rPr lang="en-GB" i="0" dirty="0">
                <a:effectLst/>
                <a:latin typeface="Calibri"/>
                <a:ea typeface="Calibri" panose="020F0502020204030204" pitchFamily="34" charset="0"/>
                <a:cs typeface="Calibri"/>
              </a:rPr>
              <a:t>, </a:t>
            </a:r>
            <a:r>
              <a:rPr lang="en-GB" dirty="0" err="1">
                <a:latin typeface="Calibri"/>
                <a:ea typeface="Calibri" panose="020F0502020204030204" pitchFamily="34" charset="0"/>
                <a:cs typeface="Calibri"/>
              </a:rPr>
              <a:t>abelhas</a:t>
            </a:r>
            <a:r>
              <a:rPr lang="en-GB" dirty="0">
                <a:latin typeface="Calibri"/>
                <a:ea typeface="Calibri" panose="020F0502020204030204" pitchFamily="34" charset="0"/>
                <a:cs typeface="Calibri"/>
              </a:rPr>
              <a:t> que </a:t>
            </a:r>
            <a:r>
              <a:rPr lang="en-GB" dirty="0" err="1">
                <a:latin typeface="Calibri"/>
                <a:ea typeface="Calibri" panose="020F0502020204030204" pitchFamily="34" charset="0"/>
                <a:cs typeface="Calibri"/>
              </a:rPr>
              <a:t>são</a:t>
            </a:r>
            <a:r>
              <a:rPr lang="en-GB" dirty="0">
                <a:latin typeface="Calibri"/>
                <a:ea typeface="Calibri" panose="020F0502020204030204" pitchFamily="34" charset="0"/>
                <a:cs typeface="Calibri"/>
              </a:rPr>
              <a:t> </a:t>
            </a:r>
            <a:r>
              <a:rPr lang="en-GB" dirty="0" err="1">
                <a:latin typeface="Calibri"/>
                <a:ea typeface="Calibri" panose="020F0502020204030204" pitchFamily="34" charset="0"/>
                <a:cs typeface="Calibri"/>
              </a:rPr>
              <a:t>essenciais</a:t>
            </a:r>
            <a:r>
              <a:rPr lang="en-GB" dirty="0">
                <a:latin typeface="Calibri"/>
                <a:ea typeface="Calibri" panose="020F0502020204030204" pitchFamily="34" charset="0"/>
                <a:cs typeface="Calibri"/>
              </a:rPr>
              <a:t> à </a:t>
            </a:r>
            <a:r>
              <a:rPr lang="en-GB" i="0" dirty="0" err="1">
                <a:effectLst/>
                <a:latin typeface="Calibri"/>
                <a:ea typeface="Calibri" panose="020F0502020204030204" pitchFamily="34" charset="0"/>
                <a:cs typeface="Calibri"/>
              </a:rPr>
              <a:t>polinização</a:t>
            </a:r>
            <a:r>
              <a:rPr lang="en-GB" dirty="0">
                <a:latin typeface="Calibri"/>
                <a:ea typeface="Calibri" panose="020F0502020204030204" pitchFamily="34" charset="0"/>
                <a:cs typeface="Calibri"/>
              </a:rPr>
              <a:t>. No </a:t>
            </a:r>
            <a:r>
              <a:rPr lang="en-GB" dirty="0" err="1">
                <a:latin typeface="Calibri"/>
                <a:ea typeface="Calibri" panose="020F0502020204030204" pitchFamily="34" charset="0"/>
                <a:cs typeface="Calibri"/>
              </a:rPr>
              <a:t>entanto</a:t>
            </a:r>
            <a:r>
              <a:rPr lang="en-GB" dirty="0">
                <a:latin typeface="Calibri"/>
                <a:ea typeface="Calibri" panose="020F0502020204030204" pitchFamily="34" charset="0"/>
                <a:cs typeface="Calibri"/>
              </a:rPr>
              <a:t>,</a:t>
            </a:r>
            <a:r>
              <a:rPr lang="en-GB" i="0" dirty="0">
                <a:solidFill>
                  <a:srgbClr val="000000"/>
                </a:solidFill>
                <a:effectLst/>
                <a:latin typeface="Calibri"/>
                <a:ea typeface="Calibri" panose="020F0502020204030204" pitchFamily="34" charset="0"/>
                <a:cs typeface="Calibri"/>
              </a:rPr>
              <a:t> </a:t>
            </a:r>
            <a:r>
              <a:rPr lang="en-GB" i="0" dirty="0">
                <a:effectLst/>
                <a:latin typeface="Calibri"/>
                <a:ea typeface="Calibri" panose="020F0502020204030204" pitchFamily="34" charset="0"/>
                <a:cs typeface="Calibri"/>
              </a:rPr>
              <a:t>é fundamental </a:t>
            </a:r>
            <a:r>
              <a:rPr lang="en-GB" dirty="0" err="1">
                <a:latin typeface="Calibri"/>
                <a:ea typeface="Calibri" panose="020F0502020204030204" pitchFamily="34" charset="0"/>
                <a:cs typeface="Calibri"/>
              </a:rPr>
              <a:t>proceder</a:t>
            </a:r>
            <a:r>
              <a:rPr lang="en-GB" dirty="0">
                <a:latin typeface="Calibri"/>
                <a:ea typeface="Calibri" panose="020F0502020204030204" pitchFamily="34" charset="0"/>
                <a:cs typeface="Calibri"/>
              </a:rPr>
              <a:t> ao </a:t>
            </a:r>
            <a:r>
              <a:rPr lang="en-GB" dirty="0" err="1">
                <a:latin typeface="Calibri"/>
                <a:ea typeface="Calibri" panose="020F0502020204030204" pitchFamily="34" charset="0"/>
                <a:cs typeface="Calibri"/>
              </a:rPr>
              <a:t>controlo</a:t>
            </a:r>
            <a:r>
              <a:rPr lang="en-GB" dirty="0">
                <a:latin typeface="Calibri"/>
                <a:ea typeface="Calibri" panose="020F0502020204030204" pitchFamily="34" charset="0"/>
                <a:cs typeface="Calibri"/>
              </a:rPr>
              <a:t> de </a:t>
            </a:r>
            <a:r>
              <a:rPr lang="en-GB" i="0" dirty="0" err="1">
                <a:effectLst/>
                <a:latin typeface="Calibri"/>
                <a:ea typeface="Calibri" panose="020F0502020204030204" pitchFamily="34" charset="0"/>
                <a:cs typeface="Calibri"/>
              </a:rPr>
              <a:t>pragas</a:t>
            </a:r>
            <a:r>
              <a:rPr lang="en-GB" i="0" dirty="0">
                <a:effectLst/>
                <a:latin typeface="Calibri"/>
                <a:ea typeface="Calibri" panose="020F0502020204030204" pitchFamily="34" charset="0"/>
                <a:cs typeface="Calibri"/>
              </a:rPr>
              <a:t> e </a:t>
            </a:r>
            <a:r>
              <a:rPr lang="en-GB" i="0" dirty="0" err="1">
                <a:effectLst/>
                <a:latin typeface="Calibri"/>
                <a:ea typeface="Calibri" panose="020F0502020204030204" pitchFamily="34" charset="0"/>
                <a:cs typeface="Calibri"/>
              </a:rPr>
              <a:t>doenças</a:t>
            </a:r>
            <a:r>
              <a:rPr lang="en-GB" i="0" dirty="0">
                <a:effectLst/>
                <a:latin typeface="Calibri"/>
                <a:ea typeface="Calibri" panose="020F0502020204030204" pitchFamily="34" charset="0"/>
                <a:cs typeface="Calibri"/>
              </a:rPr>
              <a:t> de </a:t>
            </a:r>
            <a:r>
              <a:rPr lang="en-GB" i="0" dirty="0" err="1">
                <a:effectLst/>
                <a:latin typeface="Calibri"/>
                <a:ea typeface="Calibri" panose="020F0502020204030204" pitchFamily="34" charset="0"/>
                <a:cs typeface="Calibri"/>
              </a:rPr>
              <a:t>animais</a:t>
            </a:r>
            <a:r>
              <a:rPr lang="en-GB" i="0" dirty="0">
                <a:effectLst/>
                <a:latin typeface="Calibri"/>
                <a:ea typeface="Calibri" panose="020F0502020204030204" pitchFamily="34" charset="0"/>
                <a:cs typeface="Calibri"/>
              </a:rPr>
              <a:t> e de </a:t>
            </a:r>
            <a:r>
              <a:rPr lang="en-GB" i="0" dirty="0" err="1">
                <a:effectLst/>
                <a:latin typeface="Calibri"/>
                <a:ea typeface="Calibri" panose="020F0502020204030204" pitchFamily="34" charset="0"/>
                <a:cs typeface="Calibri"/>
              </a:rPr>
              <a:t>plantas</a:t>
            </a:r>
            <a:r>
              <a:rPr lang="en-GB" i="0" dirty="0">
                <a:effectLst/>
                <a:latin typeface="Calibri"/>
                <a:ea typeface="Calibri" panose="020F0502020204030204" pitchFamily="34" charset="0"/>
                <a:cs typeface="Calibri"/>
              </a:rPr>
              <a:t> para </a:t>
            </a:r>
            <a:r>
              <a:rPr lang="en-GB" dirty="0" err="1">
                <a:latin typeface="Calibri"/>
                <a:ea typeface="Calibri" panose="020F0502020204030204" pitchFamily="34" charset="0"/>
                <a:cs typeface="Calibri"/>
              </a:rPr>
              <a:t>garantir</a:t>
            </a:r>
            <a:r>
              <a:rPr lang="en-GB" dirty="0">
                <a:latin typeface="Calibri"/>
                <a:ea typeface="Calibri" panose="020F0502020204030204" pitchFamily="34" charset="0"/>
                <a:cs typeface="Calibri"/>
              </a:rPr>
              <a:t> a </a:t>
            </a:r>
            <a:r>
              <a:rPr lang="en-GB" i="0" dirty="0" err="1">
                <a:effectLst/>
                <a:latin typeface="Calibri"/>
                <a:ea typeface="Calibri" panose="020F0502020204030204" pitchFamily="34" charset="0"/>
                <a:cs typeface="Calibri"/>
              </a:rPr>
              <a:t>segurança</a:t>
            </a:r>
            <a:r>
              <a:rPr lang="en-GB" i="0" dirty="0">
                <a:effectLst/>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alimentar</a:t>
            </a:r>
            <a:r>
              <a:rPr lang="en-GB" i="0" dirty="0">
                <a:effectLst/>
                <a:latin typeface="Calibri"/>
                <a:ea typeface="Calibri" panose="020F0502020204030204" pitchFamily="34" charset="0"/>
                <a:cs typeface="Calibri"/>
              </a:rPr>
              <a:t> (</a:t>
            </a:r>
            <a:r>
              <a:rPr lang="en-GB" i="1" dirty="0">
                <a:effectLst/>
                <a:latin typeface="Calibri"/>
                <a:ea typeface="Calibri" panose="020F0502020204030204" pitchFamily="34" charset="0"/>
                <a:cs typeface="Calibri"/>
              </a:rPr>
              <a:t>food safety</a:t>
            </a:r>
            <a:r>
              <a:rPr lang="en-GB" i="0" dirty="0">
                <a:effectLst/>
                <a:latin typeface="Calibri"/>
                <a:ea typeface="Calibri" panose="020F0502020204030204" pitchFamily="34" charset="0"/>
                <a:cs typeface="Calibri"/>
              </a:rPr>
              <a:t>).</a:t>
            </a:r>
            <a:endParaRPr lang="en-GB" dirty="0">
              <a:ea typeface="Calibri" panose="020F0502020204030204" pitchFamily="34" charset="0"/>
            </a:endParaRPr>
          </a:p>
          <a:p>
            <a:pPr rtl="0"/>
            <a:endParaRPr lang="en-GB" dirty="0">
              <a:latin typeface="Calibri"/>
              <a:ea typeface="Calibri" panose="020F0502020204030204" pitchFamily="34" charset="0"/>
              <a:cs typeface="Calibri"/>
            </a:endParaRPr>
          </a:p>
          <a:p>
            <a:pPr rtl="0"/>
            <a:r>
              <a:rPr lang="en-GB" dirty="0" err="1">
                <a:latin typeface="Calibri"/>
                <a:ea typeface="Calibri" panose="020F0502020204030204" pitchFamily="34" charset="0"/>
                <a:cs typeface="Calibri"/>
              </a:rPr>
              <a:t>Além</a:t>
            </a:r>
            <a:r>
              <a:rPr lang="en-GB" dirty="0">
                <a:latin typeface="Calibri"/>
                <a:ea typeface="Calibri" panose="020F0502020204030204" pitchFamily="34" charset="0"/>
                <a:cs typeface="Calibri"/>
              </a:rPr>
              <a:t> </a:t>
            </a:r>
            <a:r>
              <a:rPr lang="en-GB" dirty="0" err="1">
                <a:latin typeface="Calibri"/>
                <a:ea typeface="Calibri" panose="020F0502020204030204" pitchFamily="34" charset="0"/>
                <a:cs typeface="Calibri"/>
              </a:rPr>
              <a:t>disso</a:t>
            </a:r>
            <a:r>
              <a:rPr lang="en-GB" dirty="0">
                <a:latin typeface="Calibri"/>
                <a:ea typeface="Calibri" panose="020F0502020204030204" pitchFamily="34" charset="0"/>
                <a:cs typeface="Calibri"/>
              </a:rPr>
              <a:t>, </a:t>
            </a:r>
            <a:r>
              <a:rPr lang="en-GB" dirty="0" err="1">
                <a:latin typeface="Calibri"/>
                <a:ea typeface="Calibri" panose="020F0502020204030204" pitchFamily="34" charset="0"/>
                <a:cs typeface="Calibri"/>
              </a:rPr>
              <a:t>os</a:t>
            </a:r>
            <a:r>
              <a:rPr lang="en-GB" dirty="0">
                <a:latin typeface="Calibri"/>
                <a:ea typeface="Calibri" panose="020F0502020204030204" pitchFamily="34" charset="0"/>
                <a:cs typeface="Calibri"/>
              </a:rPr>
              <a:t> </a:t>
            </a:r>
            <a:r>
              <a:rPr lang="en-GB" dirty="0" err="1">
                <a:latin typeface="Calibri"/>
                <a:ea typeface="Calibri" panose="020F0502020204030204" pitchFamily="34" charset="0"/>
                <a:cs typeface="Calibri"/>
              </a:rPr>
              <a:t>agricultores</a:t>
            </a:r>
            <a:r>
              <a:rPr lang="en-GB" dirty="0">
                <a:latin typeface="Calibri"/>
                <a:ea typeface="Calibri" panose="020F0502020204030204" pitchFamily="34" charset="0"/>
                <a:cs typeface="Calibri"/>
              </a:rPr>
              <a:t> </a:t>
            </a:r>
            <a:r>
              <a:rPr lang="en-GB" dirty="0" err="1">
                <a:latin typeface="Calibri"/>
                <a:ea typeface="Calibri" panose="020F0502020204030204" pitchFamily="34" charset="0"/>
                <a:cs typeface="Calibri"/>
              </a:rPr>
              <a:t>precisam</a:t>
            </a:r>
            <a:r>
              <a:rPr lang="en-GB" dirty="0">
                <a:latin typeface="Calibri"/>
                <a:ea typeface="Calibri" panose="020F0502020204030204" pitchFamily="34" charset="0"/>
                <a:cs typeface="Calibri"/>
              </a:rPr>
              <a:t> de usar </a:t>
            </a:r>
            <a:r>
              <a:rPr lang="en-GB" dirty="0" err="1">
                <a:latin typeface="Calibri"/>
                <a:ea typeface="Calibri" panose="020F0502020204030204" pitchFamily="34" charset="0"/>
                <a:cs typeface="Calibri"/>
              </a:rPr>
              <a:t>sementes</a:t>
            </a:r>
            <a:r>
              <a:rPr lang="en-GB" dirty="0">
                <a:latin typeface="Calibri"/>
                <a:ea typeface="Calibri" panose="020F0502020204030204" pitchFamily="34" charset="0"/>
                <a:cs typeface="Calibri"/>
              </a:rPr>
              <a:t> </a:t>
            </a:r>
            <a:r>
              <a:rPr lang="en-GB" dirty="0" err="1">
                <a:latin typeface="Calibri"/>
                <a:ea typeface="Calibri" panose="020F0502020204030204" pitchFamily="34" charset="0"/>
                <a:cs typeface="Calibri"/>
              </a:rPr>
              <a:t>mais</a:t>
            </a:r>
            <a:r>
              <a:rPr lang="en-GB" dirty="0">
                <a:latin typeface="Calibri"/>
                <a:ea typeface="Calibri" panose="020F0502020204030204" pitchFamily="34" charset="0"/>
                <a:cs typeface="Calibri"/>
              </a:rPr>
              <a:t> </a:t>
            </a:r>
            <a:r>
              <a:rPr lang="en-GB" dirty="0" err="1">
                <a:latin typeface="Calibri"/>
                <a:ea typeface="Calibri" panose="020F0502020204030204" pitchFamily="34" charset="0"/>
                <a:cs typeface="Calibri"/>
              </a:rPr>
              <a:t>adaptadas</a:t>
            </a:r>
            <a:r>
              <a:rPr lang="en-GB" dirty="0">
                <a:latin typeface="Calibri"/>
                <a:ea typeface="Calibri" panose="020F0502020204030204" pitchFamily="34" charset="0"/>
                <a:cs typeface="Calibri"/>
              </a:rPr>
              <a:t> </a:t>
            </a:r>
            <a:r>
              <a:rPr lang="en-GB" dirty="0" err="1">
                <a:latin typeface="Calibri"/>
                <a:ea typeface="Calibri" panose="020F0502020204030204" pitchFamily="34" charset="0"/>
                <a:cs typeface="Calibri"/>
              </a:rPr>
              <a:t>às</a:t>
            </a:r>
            <a:r>
              <a:rPr lang="en-GB" dirty="0">
                <a:latin typeface="Calibri"/>
                <a:ea typeface="Calibri" panose="020F0502020204030204" pitchFamily="34" charset="0"/>
                <a:cs typeface="Calibri"/>
              </a:rPr>
              <a:t> </a:t>
            </a:r>
            <a:r>
              <a:rPr lang="en-GB" dirty="0" err="1">
                <a:latin typeface="Calibri"/>
                <a:ea typeface="Calibri" panose="020F0502020204030204" pitchFamily="34" charset="0"/>
                <a:cs typeface="Calibri"/>
              </a:rPr>
              <a:t>mudanças</a:t>
            </a:r>
            <a:r>
              <a:rPr lang="en-GB" dirty="0">
                <a:latin typeface="Calibri"/>
                <a:ea typeface="Calibri" panose="020F0502020204030204" pitchFamily="34" charset="0"/>
                <a:cs typeface="Calibri"/>
              </a:rPr>
              <a:t> </a:t>
            </a:r>
            <a:r>
              <a:rPr lang="en-GB" dirty="0" err="1">
                <a:latin typeface="Calibri"/>
                <a:ea typeface="Calibri" panose="020F0502020204030204" pitchFamily="34" charset="0"/>
                <a:cs typeface="Calibri"/>
              </a:rPr>
              <a:t>climáticas</a:t>
            </a:r>
            <a:r>
              <a:rPr lang="en-GB" dirty="0">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Assim</a:t>
            </a:r>
            <a:r>
              <a:rPr lang="en-GB" i="0" dirty="0">
                <a:effectLst/>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seria</a:t>
            </a:r>
            <a:r>
              <a:rPr lang="en-GB" i="0" dirty="0">
                <a:effectLst/>
                <a:latin typeface="Calibri"/>
                <a:ea typeface="Calibri" panose="020F0502020204030204" pitchFamily="34" charset="0"/>
                <a:cs typeface="Calibri"/>
              </a:rPr>
              <a:t> </a:t>
            </a:r>
            <a:r>
              <a:rPr lang="en-GB" dirty="0" err="1">
                <a:latin typeface="Calibri"/>
                <a:ea typeface="Calibri" panose="020F0502020204030204" pitchFamily="34" charset="0"/>
                <a:cs typeface="Calibri"/>
              </a:rPr>
              <a:t>vantajoso</a:t>
            </a:r>
            <a:r>
              <a:rPr lang="en-GB" dirty="0">
                <a:latin typeface="Calibri"/>
                <a:ea typeface="Calibri" panose="020F0502020204030204" pitchFamily="34" charset="0"/>
                <a:cs typeface="Calibri"/>
              </a:rPr>
              <a:t> auxiliar no </a:t>
            </a:r>
            <a:r>
              <a:rPr lang="en-GB" dirty="0" err="1">
                <a:latin typeface="Calibri"/>
                <a:ea typeface="Calibri" panose="020F0502020204030204" pitchFamily="34" charset="0"/>
                <a:cs typeface="Calibri"/>
              </a:rPr>
              <a:t>cadastro</a:t>
            </a:r>
            <a:r>
              <a:rPr lang="en-GB" dirty="0">
                <a:latin typeface="Calibri"/>
                <a:ea typeface="Calibri" panose="020F0502020204030204" pitchFamily="34" charset="0"/>
                <a:cs typeface="Calibri"/>
              </a:rPr>
              <a:t> de </a:t>
            </a:r>
            <a:r>
              <a:rPr lang="en-GB" i="0" dirty="0" err="1">
                <a:solidFill>
                  <a:srgbClr val="000000"/>
                </a:solidFill>
                <a:effectLst/>
                <a:latin typeface="Calibri"/>
                <a:ea typeface="Calibri" panose="020F0502020204030204" pitchFamily="34" charset="0"/>
                <a:cs typeface="Calibri"/>
              </a:rPr>
              <a:t>variedades</a:t>
            </a:r>
            <a:r>
              <a:rPr lang="en-GB" i="0" dirty="0">
                <a:solidFill>
                  <a:srgbClr val="000000"/>
                </a:solidFill>
                <a:effectLst/>
                <a:latin typeface="Calibri"/>
                <a:ea typeface="Calibri" panose="020F0502020204030204" pitchFamily="34" charset="0"/>
                <a:cs typeface="Calibri"/>
              </a:rPr>
              <a:t> de </a:t>
            </a:r>
            <a:r>
              <a:rPr lang="en-GB" i="0" dirty="0" err="1">
                <a:solidFill>
                  <a:srgbClr val="000000"/>
                </a:solidFill>
                <a:effectLst/>
                <a:latin typeface="Calibri"/>
                <a:ea typeface="Calibri" panose="020F0502020204030204" pitchFamily="34" charset="0"/>
                <a:cs typeface="Calibri"/>
              </a:rPr>
              <a:t>sementes</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incluindo</a:t>
            </a:r>
            <a:r>
              <a:rPr lang="en-GB" i="0" dirty="0">
                <a:solidFill>
                  <a:srgbClr val="000000"/>
                </a:solidFill>
                <a:effectLst/>
                <a:latin typeface="Calibri"/>
                <a:ea typeface="Calibri" panose="020F0502020204030204" pitchFamily="34" charset="0"/>
                <a:cs typeface="Calibri"/>
              </a:rPr>
              <a:t> </a:t>
            </a:r>
            <a:r>
              <a:rPr lang="en-GB" dirty="0" err="1">
                <a:latin typeface="Calibri"/>
                <a:ea typeface="Calibri" panose="020F0502020204030204" pitchFamily="34" charset="0"/>
                <a:cs typeface="Calibri"/>
              </a:rPr>
              <a:t>aquelas</a:t>
            </a:r>
            <a:r>
              <a:rPr lang="en-GB" dirty="0">
                <a:latin typeface="Calibri"/>
                <a:ea typeface="Calibri" panose="020F0502020204030204" pitchFamily="34" charset="0"/>
                <a:cs typeface="Calibri"/>
              </a:rPr>
              <a:t> </a:t>
            </a:r>
            <a:r>
              <a:rPr lang="en-GB" i="0" dirty="0">
                <a:solidFill>
                  <a:srgbClr val="000000"/>
                </a:solidFill>
                <a:effectLst/>
                <a:latin typeface="Calibri"/>
                <a:ea typeface="Calibri" panose="020F0502020204030204" pitchFamily="34" charset="0"/>
                <a:cs typeface="Calibri"/>
              </a:rPr>
              <a:t>para a </a:t>
            </a:r>
            <a:r>
              <a:rPr lang="en-GB" i="0" dirty="0" err="1">
                <a:solidFill>
                  <a:srgbClr val="000000"/>
                </a:solidFill>
                <a:effectLst/>
                <a:latin typeface="Calibri"/>
                <a:ea typeface="Calibri" panose="020F0502020204030204" pitchFamily="34" charset="0"/>
                <a:cs typeface="Calibri"/>
              </a:rPr>
              <a:t>agricultura</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em</a:t>
            </a:r>
            <a:r>
              <a:rPr lang="en-GB" i="0" dirty="0">
                <a:solidFill>
                  <a:srgbClr val="000000"/>
                </a:solidFill>
                <a:effectLst/>
                <a:latin typeface="Calibri"/>
                <a:ea typeface="Calibri" panose="020F0502020204030204" pitchFamily="34" charset="0"/>
                <a:cs typeface="Calibri"/>
              </a:rPr>
              <a:t> modo </a:t>
            </a:r>
            <a:r>
              <a:rPr lang="en-GB" i="0" dirty="0" err="1">
                <a:solidFill>
                  <a:srgbClr val="000000"/>
                </a:solidFill>
                <a:effectLst/>
                <a:latin typeface="Calibri"/>
                <a:ea typeface="Calibri" panose="020F0502020204030204" pitchFamily="34" charset="0"/>
                <a:cs typeface="Calibri"/>
              </a:rPr>
              <a:t>biológico</a:t>
            </a:r>
            <a:r>
              <a:rPr lang="en-GB" i="0" dirty="0">
                <a:solidFill>
                  <a:srgbClr val="000000"/>
                </a:solidFill>
                <a:effectLst/>
                <a:latin typeface="Calibri"/>
                <a:ea typeface="Calibri" panose="020F0502020204030204" pitchFamily="34" charset="0"/>
                <a:cs typeface="Calibri"/>
              </a:rPr>
              <a:t>, e para </a:t>
            </a:r>
            <a:r>
              <a:rPr lang="en-GB" dirty="0" err="1">
                <a:latin typeface="Calibri"/>
                <a:ea typeface="Calibri" panose="020F0502020204030204" pitchFamily="34" charset="0"/>
                <a:cs typeface="Calibri"/>
              </a:rPr>
              <a:t>facilitar</a:t>
            </a:r>
            <a:r>
              <a:rPr lang="en-GB" dirty="0">
                <a:latin typeface="Calibri"/>
                <a:ea typeface="Calibri" panose="020F0502020204030204" pitchFamily="34" charset="0"/>
                <a:cs typeface="Calibri"/>
              </a:rPr>
              <a:t> o </a:t>
            </a:r>
            <a:r>
              <a:rPr lang="en-GB" i="0" dirty="0" err="1">
                <a:solidFill>
                  <a:srgbClr val="000000"/>
                </a:solidFill>
                <a:effectLst/>
                <a:latin typeface="Calibri"/>
                <a:ea typeface="Calibri" panose="020F0502020204030204" pitchFamily="34" charset="0"/>
                <a:cs typeface="Calibri"/>
              </a:rPr>
              <a:t>acesso</a:t>
            </a:r>
            <a:r>
              <a:rPr lang="en-GB" i="0" dirty="0">
                <a:solidFill>
                  <a:srgbClr val="000000"/>
                </a:solidFill>
                <a:effectLst/>
                <a:latin typeface="Calibri"/>
                <a:ea typeface="Calibri" panose="020F0502020204030204" pitchFamily="34" charset="0"/>
                <a:cs typeface="Calibri"/>
              </a:rPr>
              <a:t> </a:t>
            </a:r>
            <a:r>
              <a:rPr lang="en-GB" dirty="0">
                <a:latin typeface="Calibri"/>
                <a:ea typeface="Calibri" panose="020F0502020204030204" pitchFamily="34" charset="0"/>
                <a:cs typeface="Calibri"/>
              </a:rPr>
              <a:t>a </a:t>
            </a:r>
            <a:r>
              <a:rPr lang="en-GB" dirty="0" err="1">
                <a:latin typeface="Calibri"/>
                <a:ea typeface="Calibri" panose="020F0502020204030204" pitchFamily="34" charset="0"/>
                <a:cs typeface="Calibri"/>
              </a:rPr>
              <a:t>espécies</a:t>
            </a:r>
            <a:r>
              <a:rPr lang="en-GB" dirty="0">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tradicionais</a:t>
            </a:r>
            <a:r>
              <a:rPr lang="en-GB" i="0" dirty="0">
                <a:solidFill>
                  <a:srgbClr val="000000"/>
                </a:solidFill>
                <a:effectLst/>
                <a:latin typeface="Calibri"/>
                <a:ea typeface="Calibri" panose="020F0502020204030204" pitchFamily="34" charset="0"/>
                <a:cs typeface="Calibri"/>
              </a:rPr>
              <a:t> e </a:t>
            </a:r>
            <a:r>
              <a:rPr lang="en-GB" i="0" dirty="0" err="1">
                <a:solidFill>
                  <a:srgbClr val="000000"/>
                </a:solidFill>
                <a:effectLst/>
                <a:latin typeface="Calibri"/>
                <a:ea typeface="Calibri" panose="020F0502020204030204" pitchFamily="34" charset="0"/>
                <a:cs typeface="Calibri"/>
              </a:rPr>
              <a:t>melhor</a:t>
            </a:r>
            <a:r>
              <a:rPr lang="en-GB" i="0" dirty="0">
                <a:solidFill>
                  <a:srgbClr val="000000"/>
                </a:solidFill>
                <a:effectLst/>
                <a:latin typeface="Calibri"/>
                <a:ea typeface="Calibri" panose="020F0502020204030204" pitchFamily="34" charset="0"/>
                <a:cs typeface="Calibri"/>
              </a:rPr>
              <a:t> </a:t>
            </a:r>
            <a:r>
              <a:rPr lang="en-GB" i="0" dirty="0" err="1">
                <a:solidFill>
                  <a:srgbClr val="000000"/>
                </a:solidFill>
                <a:effectLst/>
                <a:latin typeface="Calibri"/>
                <a:ea typeface="Calibri" panose="020F0502020204030204" pitchFamily="34" charset="0"/>
                <a:cs typeface="Calibri"/>
              </a:rPr>
              <a:t>adaptadas</a:t>
            </a:r>
            <a:r>
              <a:rPr lang="en-GB" i="0" dirty="0">
                <a:solidFill>
                  <a:srgbClr val="000000"/>
                </a:solidFill>
                <a:effectLst/>
                <a:latin typeface="Calibri"/>
                <a:ea typeface="Calibri" panose="020F0502020204030204" pitchFamily="34" charset="0"/>
                <a:cs typeface="Calibri"/>
              </a:rPr>
              <a:t> ao local.</a:t>
            </a:r>
            <a:r>
              <a:rPr lang="en-GB" dirty="0">
                <a:latin typeface="Calibri"/>
                <a:ea typeface="Calibri" panose="020F0502020204030204" pitchFamily="34" charset="0"/>
                <a:cs typeface="Calibri"/>
              </a:rPr>
              <a:t> </a:t>
            </a:r>
            <a:endParaRPr lang="en-GB" i="0" dirty="0">
              <a:solidFill>
                <a:srgbClr val="000000"/>
              </a:solidFill>
              <a:effectLst/>
              <a:ea typeface="Calibri" panose="020F0502020204030204" pitchFamily="34" charset="0"/>
            </a:endParaRPr>
          </a:p>
          <a:p>
            <a:pPr rtl="0" fontAlgn="base"/>
            <a:endParaRPr lang="en-GB" i="0" dirty="0">
              <a:solidFill>
                <a:srgbClr val="000000"/>
              </a:solidFill>
              <a:effectLst/>
              <a:ea typeface="Calibri" panose="020F0502020204030204" pitchFamily="34" charset="0"/>
            </a:endParaRPr>
          </a:p>
          <a:p>
            <a:pPr rtl="0"/>
            <a:r>
              <a:rPr lang="en-GB" dirty="0" err="1">
                <a:latin typeface="Calibri"/>
                <a:ea typeface="Calibri" panose="020F0502020204030204" pitchFamily="34" charset="0"/>
                <a:cs typeface="Calibri"/>
              </a:rPr>
              <a:t>Adicionalmente</a:t>
            </a:r>
            <a:r>
              <a:rPr lang="en-GB" dirty="0">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os</a:t>
            </a:r>
            <a:r>
              <a:rPr lang="en-GB" i="0" dirty="0">
                <a:effectLst/>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alimentos</a:t>
            </a:r>
            <a:r>
              <a:rPr lang="en-GB" i="0" dirty="0">
                <a:effectLst/>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devem</a:t>
            </a:r>
            <a:r>
              <a:rPr lang="en-GB" dirty="0">
                <a:latin typeface="Calibri"/>
                <a:ea typeface="Calibri" panose="020F0502020204030204" pitchFamily="34" charset="0"/>
                <a:cs typeface="Calibri"/>
              </a:rPr>
              <a:t> ser sempre </a:t>
            </a:r>
            <a:r>
              <a:rPr lang="en-GB" i="0" dirty="0" err="1">
                <a:effectLst/>
                <a:latin typeface="Calibri"/>
                <a:ea typeface="Calibri" panose="020F0502020204030204" pitchFamily="34" charset="0"/>
                <a:cs typeface="Calibri"/>
              </a:rPr>
              <a:t>produzidos</a:t>
            </a:r>
            <a:r>
              <a:rPr lang="en-GB" i="0" dirty="0">
                <a:effectLst/>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em</a:t>
            </a:r>
            <a:r>
              <a:rPr lang="en-GB" i="0" dirty="0">
                <a:effectLst/>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condições</a:t>
            </a:r>
            <a:r>
              <a:rPr lang="en-GB" i="0" dirty="0">
                <a:effectLst/>
                <a:latin typeface="Calibri"/>
                <a:ea typeface="Calibri" panose="020F0502020204030204" pitchFamily="34" charset="0"/>
                <a:cs typeface="Calibri"/>
              </a:rPr>
              <a:t> </a:t>
            </a:r>
            <a:r>
              <a:rPr lang="en-GB" i="0" dirty="0" err="1">
                <a:effectLst/>
                <a:latin typeface="Calibri"/>
                <a:ea typeface="Calibri" panose="020F0502020204030204" pitchFamily="34" charset="0"/>
                <a:cs typeface="Calibri"/>
              </a:rPr>
              <a:t>higiénicas</a:t>
            </a:r>
            <a:r>
              <a:rPr lang="en-GB" i="0" dirty="0">
                <a:effectLst/>
                <a:latin typeface="Calibri"/>
                <a:ea typeface="Calibri" panose="020F0502020204030204" pitchFamily="34" charset="0"/>
                <a:cs typeface="Calibri"/>
              </a:rPr>
              <a:t>.</a:t>
            </a:r>
            <a:r>
              <a:rPr lang="en-GB" dirty="0">
                <a:latin typeface="Calibri"/>
                <a:ea typeface="Calibri" panose="020F0502020204030204" pitchFamily="34" charset="0"/>
                <a:cs typeface="Calibri"/>
              </a:rPr>
              <a:t> </a:t>
            </a:r>
            <a:r>
              <a:rPr lang="pt-PT" dirty="0">
                <a:latin typeface="Calibri"/>
                <a:ea typeface="Calibri" panose="020F0502020204030204" pitchFamily="34" charset="0"/>
                <a:cs typeface="Calibri"/>
              </a:rPr>
              <a:t>É fundamental seguir as Boas Práticas Agrícolas (</a:t>
            </a:r>
            <a:r>
              <a:rPr lang="pt-PT" dirty="0" err="1">
                <a:latin typeface="Calibri"/>
                <a:ea typeface="Calibri" panose="020F0502020204030204" pitchFamily="34" charset="0"/>
                <a:cs typeface="Calibri"/>
              </a:rPr>
              <a:t>BPAs</a:t>
            </a:r>
            <a:r>
              <a:rPr lang="pt-PT" dirty="0">
                <a:latin typeface="Calibri"/>
                <a:ea typeface="Calibri" panose="020F0502020204030204" pitchFamily="34" charset="0"/>
                <a:cs typeface="Calibri"/>
              </a:rPr>
              <a:t>) e/ou Boas Práticas de Higiene (BPH) para minimizar a ocorrência e os níveis de perigo na cadeia alimentar. </a:t>
            </a:r>
          </a:p>
          <a:p>
            <a:pPr rtl="0"/>
            <a:endParaRPr lang="pt-PT" dirty="0">
              <a:latin typeface="Calibri"/>
              <a:ea typeface="Calibri" panose="020F0502020204030204" pitchFamily="34" charset="0"/>
              <a:cs typeface="Calibri"/>
            </a:endParaRPr>
          </a:p>
          <a:p>
            <a:pPr rtl="0"/>
            <a:r>
              <a:rPr lang="pt-PT" b="1" dirty="0">
                <a:latin typeface="Calibri"/>
                <a:ea typeface="Calibri" panose="020F0502020204030204" pitchFamily="34" charset="0"/>
                <a:cs typeface="Calibri"/>
              </a:rPr>
              <a:t>Organismos geneticamente modificados (</a:t>
            </a:r>
            <a:r>
              <a:rPr lang="pt-PT" b="1" dirty="0" err="1">
                <a:latin typeface="Calibri"/>
                <a:ea typeface="Calibri" panose="020F0502020204030204" pitchFamily="34" charset="0"/>
                <a:cs typeface="Calibri"/>
              </a:rPr>
              <a:t>OGMs</a:t>
            </a:r>
            <a:r>
              <a:rPr lang="pt-PT" b="1" dirty="0">
                <a:latin typeface="Calibri"/>
                <a:ea typeface="Calibri" panose="020F0502020204030204" pitchFamily="34" charset="0"/>
                <a:cs typeface="Calibri"/>
              </a:rPr>
              <a:t>) – na produção de alimentos </a:t>
            </a:r>
          </a:p>
          <a:p>
            <a:pPr rtl="0"/>
            <a:r>
              <a:rPr lang="pt-PT" dirty="0">
                <a:latin typeface="Calibri"/>
                <a:ea typeface="Calibri" panose="020F0502020204030204" pitchFamily="34" charset="0"/>
                <a:cs typeface="Calibri"/>
              </a:rPr>
              <a:t>A utilização de </a:t>
            </a:r>
            <a:r>
              <a:rPr lang="pt-PT" dirty="0" err="1">
                <a:latin typeface="Calibri"/>
                <a:ea typeface="Calibri" panose="020F0502020204030204" pitchFamily="34" charset="0"/>
                <a:cs typeface="Calibri"/>
              </a:rPr>
              <a:t>OGMs</a:t>
            </a:r>
            <a:r>
              <a:rPr lang="pt-PT" dirty="0">
                <a:latin typeface="Calibri"/>
                <a:ea typeface="Calibri" panose="020F0502020204030204" pitchFamily="34" charset="0"/>
                <a:cs typeface="Calibri"/>
              </a:rPr>
              <a:t> é outro assunto polémico, pois há pontos de vista contraditórios sobre a tecnologia de DNA recombinante (</a:t>
            </a:r>
            <a:r>
              <a:rPr lang="pt-PT" dirty="0" err="1">
                <a:latin typeface="Calibri"/>
                <a:ea typeface="Calibri" panose="020F0502020204030204" pitchFamily="34" charset="0"/>
                <a:cs typeface="Calibri"/>
              </a:rPr>
              <a:t>rDNA</a:t>
            </a:r>
            <a:r>
              <a:rPr lang="pt-PT" dirty="0">
                <a:latin typeface="Calibri"/>
                <a:ea typeface="Calibri" panose="020F0502020204030204" pitchFamily="34" charset="0"/>
                <a:cs typeface="Calibri"/>
              </a:rPr>
              <a:t>), que "permitiu aos cientistas manipular os genes através das espécies, para criar características em plantas, animais e microrganismos que nunca poderiam ser obtidas usando métodos tradicionais de cruzamento" (</a:t>
            </a:r>
            <a:r>
              <a:rPr lang="pt-PT" dirty="0" err="1">
                <a:latin typeface="Calibri"/>
                <a:ea typeface="Calibri" panose="020F0502020204030204" pitchFamily="34" charset="0"/>
                <a:cs typeface="Calibri"/>
              </a:rPr>
              <a:t>Burkhardt</a:t>
            </a:r>
            <a:r>
              <a:rPr lang="pt-PT" dirty="0">
                <a:latin typeface="Calibri"/>
                <a:ea typeface="Calibri" panose="020F0502020204030204" pitchFamily="34" charset="0"/>
                <a:cs typeface="Calibri"/>
              </a:rPr>
              <a:t>, 2001). O </a:t>
            </a:r>
            <a:r>
              <a:rPr lang="pt-PT" dirty="0" err="1">
                <a:latin typeface="Calibri"/>
                <a:ea typeface="Calibri" panose="020F0502020204030204" pitchFamily="34" charset="0"/>
                <a:cs typeface="Calibri"/>
              </a:rPr>
              <a:t>European</a:t>
            </a:r>
            <a:r>
              <a:rPr lang="pt-PT" dirty="0">
                <a:latin typeface="Calibri"/>
                <a:ea typeface="Calibri" panose="020F0502020204030204" pitchFamily="34" charset="0"/>
                <a:cs typeface="Calibri"/>
              </a:rPr>
              <a:t> Academies Science </a:t>
            </a:r>
            <a:r>
              <a:rPr lang="pt-PT" dirty="0" err="1">
                <a:latin typeface="Calibri"/>
                <a:ea typeface="Calibri" panose="020F0502020204030204" pitchFamily="34" charset="0"/>
                <a:cs typeface="Calibri"/>
              </a:rPr>
              <a:t>Advisory</a:t>
            </a:r>
            <a:r>
              <a:rPr lang="pt-PT" dirty="0">
                <a:latin typeface="Calibri"/>
                <a:ea typeface="Calibri" panose="020F0502020204030204" pitchFamily="34" charset="0"/>
                <a:cs typeface="Calibri"/>
              </a:rPr>
              <a:t> </a:t>
            </a:r>
            <a:r>
              <a:rPr lang="pt-PT" dirty="0" err="1">
                <a:latin typeface="Calibri"/>
                <a:ea typeface="Calibri" panose="020F0502020204030204" pitchFamily="34" charset="0"/>
                <a:cs typeface="Calibri"/>
              </a:rPr>
              <a:t>Council</a:t>
            </a:r>
            <a:r>
              <a:rPr lang="pt-PT" dirty="0">
                <a:latin typeface="Calibri"/>
                <a:ea typeface="Calibri" panose="020F0502020204030204" pitchFamily="34" charset="0"/>
                <a:cs typeface="Calibri"/>
              </a:rPr>
              <a:t> (2013) afirma que "há uma ampla gama de oportunidades em perspetiva para melhorar a produtividade agrícola, a qualidade ambiental e a saúde humana, usando todas as tecnologias disponíveis quando apropriado". Por outro lado, alguns investigadores enfatizam os potenciais efeitos colaterais na biodiversidade, a contaminação de espécies não-</a:t>
            </a:r>
            <a:r>
              <a:rPr lang="pt-PT" dirty="0" err="1">
                <a:latin typeface="Calibri"/>
                <a:ea typeface="Calibri" panose="020F0502020204030204" pitchFamily="34" charset="0"/>
                <a:cs typeface="Calibri"/>
              </a:rPr>
              <a:t>OGMs</a:t>
            </a:r>
            <a:r>
              <a:rPr lang="pt-PT" dirty="0">
                <a:latin typeface="Calibri"/>
                <a:ea typeface="Calibri" panose="020F0502020204030204" pitchFamily="34" charset="0"/>
                <a:cs typeface="Calibri"/>
              </a:rPr>
              <a:t> com </a:t>
            </a:r>
            <a:r>
              <a:rPr lang="pt-PT" dirty="0" err="1">
                <a:latin typeface="Calibri"/>
                <a:ea typeface="Calibri" panose="020F0502020204030204" pitchFamily="34" charset="0"/>
                <a:cs typeface="Calibri"/>
              </a:rPr>
              <a:t>OGMs</a:t>
            </a:r>
            <a:r>
              <a:rPr lang="pt-PT" dirty="0">
                <a:latin typeface="Calibri"/>
                <a:ea typeface="Calibri" panose="020F0502020204030204" pitchFamily="34" charset="0"/>
                <a:cs typeface="Calibri"/>
              </a:rPr>
              <a:t>, e a pressão financeira efetuada sobre os agricultores por produtores de sementes com monopólio (</a:t>
            </a:r>
            <a:r>
              <a:rPr lang="pt-PT" dirty="0" err="1">
                <a:latin typeface="Calibri"/>
                <a:ea typeface="Calibri" panose="020F0502020204030204" pitchFamily="34" charset="0"/>
                <a:cs typeface="Calibri"/>
              </a:rPr>
              <a:t>Glaab</a:t>
            </a:r>
            <a:r>
              <a:rPr lang="pt-PT" dirty="0">
                <a:latin typeface="Calibri"/>
                <a:ea typeface="Calibri" panose="020F0502020204030204" pitchFamily="34" charset="0"/>
                <a:cs typeface="Calibri"/>
              </a:rPr>
              <a:t> &amp; </a:t>
            </a:r>
            <a:r>
              <a:rPr lang="pt-PT" dirty="0" err="1">
                <a:latin typeface="Calibri"/>
                <a:ea typeface="Calibri" panose="020F0502020204030204" pitchFamily="34" charset="0"/>
                <a:cs typeface="Calibri"/>
              </a:rPr>
              <a:t>Partzsch</a:t>
            </a:r>
            <a:r>
              <a:rPr lang="pt-PT" dirty="0">
                <a:latin typeface="Calibri"/>
                <a:ea typeface="Calibri" panose="020F0502020204030204" pitchFamily="34" charset="0"/>
                <a:cs typeface="Calibri"/>
              </a:rPr>
              <a:t>, 2018). No entanto, as discussões devem ser realizadas caso a caso, e cada produto deve ser avaliado com base em suas condições (</a:t>
            </a:r>
            <a:r>
              <a:rPr lang="pt-PT" dirty="0" err="1">
                <a:latin typeface="Calibri"/>
                <a:ea typeface="Calibri" panose="020F0502020204030204" pitchFamily="34" charset="0"/>
                <a:cs typeface="Calibri"/>
              </a:rPr>
              <a:t>Burkhardt</a:t>
            </a:r>
            <a:r>
              <a:rPr lang="pt-PT" dirty="0">
                <a:latin typeface="Calibri"/>
                <a:ea typeface="Calibri" panose="020F0502020204030204" pitchFamily="34" charset="0"/>
                <a:cs typeface="Calibri"/>
              </a:rPr>
              <a:t>, 2001), considerando diferenças agrícolas, biodiversidade, culturais e legislativas.</a:t>
            </a:r>
          </a:p>
          <a:p>
            <a:pPr rtl="0"/>
            <a:endParaRPr lang="pt-PT" sz="1200" dirty="0">
              <a:latin typeface="Calibri"/>
              <a:ea typeface="Calibri" panose="020F0502020204030204" pitchFamily="34" charset="0"/>
              <a:cs typeface="Calibri"/>
            </a:endParaRPr>
          </a:p>
          <a:p>
            <a:pPr rtl="0"/>
            <a:endParaRPr lang="en-GB" dirty="0"/>
          </a:p>
          <a:p>
            <a:pPr rtl="0"/>
            <a:endParaRPr lang="en-GB" sz="1200" i="0" dirty="0">
              <a:solidFill>
                <a:srgbClr val="000000"/>
              </a:solidFill>
              <a:effectLst/>
              <a:ea typeface="Calibri" panose="020F0502020204030204" pitchFamily="34" charset="0"/>
            </a:endParaRPr>
          </a:p>
          <a:p>
            <a:pPr rtl="0" fontAlgn="base"/>
            <a:endParaRPr lang="en-GB" sz="1200" i="0" dirty="0">
              <a:solidFill>
                <a:srgbClr val="000000"/>
              </a:solidFill>
              <a:effectLst/>
              <a:ea typeface="Calibri" panose="020F0502020204030204" pitchFamily="34" charset="0"/>
            </a:endParaRPr>
          </a:p>
          <a:p>
            <a:pPr rtl="0" fontAlgn="base"/>
            <a:endParaRPr lang="en-GB" sz="1200" dirty="0">
              <a:highlight>
                <a:srgbClr val="F79037"/>
              </a:highlight>
              <a:ea typeface="Calibri" panose="020F0502020204030204" pitchFamily="34" charset="0"/>
            </a:endParaRPr>
          </a:p>
          <a:p>
            <a:pPr algn="l" rtl="0" fontAlgn="base"/>
            <a:endParaRPr lang="en-GB" sz="1200" dirty="0">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246309" y="1368259"/>
            <a:ext cx="3800900" cy="461665"/>
          </a:xfrm>
          <a:prstGeom prst="rect">
            <a:avLst/>
          </a:prstGeom>
          <a:noFill/>
        </p:spPr>
        <p:txBody>
          <a:bodyPr wrap="square">
            <a:spAutoFit/>
          </a:bodyPr>
          <a:lstStyle/>
          <a:p>
            <a:pPr algn="r" rtl="0"/>
            <a:r>
              <a:rPr lang="en-IE"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B.1.1. Agricultura</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6838691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421520" y="257296"/>
            <a:ext cx="5655136"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dirty="0"/>
              <a:t>B</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a:t>
            </a:r>
            <a:r>
              <a:rPr lang="en-IE" sz="3600" dirty="0" err="1"/>
              <a:t>Recursos</a:t>
            </a:r>
            <a:r>
              <a:rPr lang="en-IE" sz="3600" dirty="0"/>
              <a:t> </a:t>
            </a:r>
            <a:r>
              <a:rPr lang="en-IE" sz="3600" dirty="0" err="1"/>
              <a:t>Alimentares</a:t>
            </a:r>
            <a:r>
              <a:rPr lang="en-IE" sz="3600" dirty="0"/>
              <a:t> N</a:t>
            </a:r>
            <a:r>
              <a:rPr lang="en-IE" sz="3600"/>
              <a:t>aturais</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27976" y="2288059"/>
            <a:ext cx="6387224" cy="6820641"/>
          </a:xfrm>
        </p:spPr>
        <p:txBody>
          <a:bodyPr lIns="91440" tIns="45720" rIns="91440" bIns="45720" numCol="1" spcCol="288000" anchor="t">
            <a:noAutofit/>
          </a:bodyPr>
          <a:lstStyle/>
          <a:p>
            <a:pPr rtl="0" fontAlgn="base"/>
            <a:r>
              <a:rPr lang="en-GB" sz="1400" b="1" i="0" dirty="0" err="1">
                <a:solidFill>
                  <a:srgbClr val="000000"/>
                </a:solidFill>
                <a:effectLst/>
                <a:latin typeface="Calibri"/>
                <a:ea typeface="Calibri" panose="020F0502020204030204" pitchFamily="34" charset="0"/>
                <a:cs typeface="Calibri"/>
              </a:rPr>
              <a:t>Outras</a:t>
            </a:r>
            <a:r>
              <a:rPr lang="en-GB" sz="1400" b="1" i="0" dirty="0">
                <a:solidFill>
                  <a:srgbClr val="000000"/>
                </a:solidFill>
                <a:effectLst/>
                <a:latin typeface="Calibri"/>
                <a:ea typeface="Calibri" panose="020F0502020204030204" pitchFamily="34" charset="0"/>
                <a:cs typeface="Calibri"/>
              </a:rPr>
              <a:t> </a:t>
            </a:r>
            <a:r>
              <a:rPr lang="en-GB" sz="1400" b="1" i="0" dirty="0" err="1">
                <a:solidFill>
                  <a:srgbClr val="000000"/>
                </a:solidFill>
                <a:effectLst/>
                <a:latin typeface="Calibri"/>
                <a:ea typeface="Calibri" panose="020F0502020204030204" pitchFamily="34" charset="0"/>
                <a:cs typeface="Calibri"/>
              </a:rPr>
              <a:t>considerações</a:t>
            </a:r>
            <a:r>
              <a:rPr lang="en-GB" sz="1400" b="1" i="0" dirty="0">
                <a:solidFill>
                  <a:srgbClr val="000000"/>
                </a:solidFill>
                <a:effectLst/>
                <a:latin typeface="Calibri"/>
                <a:ea typeface="Calibri" panose="020F0502020204030204" pitchFamily="34" charset="0"/>
                <a:cs typeface="Calibri"/>
              </a:rPr>
              <a:t> </a:t>
            </a:r>
            <a:r>
              <a:rPr lang="en-GB" sz="1400" b="1" i="0" dirty="0" err="1">
                <a:solidFill>
                  <a:srgbClr val="000000"/>
                </a:solidFill>
                <a:effectLst/>
                <a:latin typeface="Calibri"/>
                <a:ea typeface="Calibri" panose="020F0502020204030204" pitchFamily="34" charset="0"/>
                <a:cs typeface="Calibri"/>
              </a:rPr>
              <a:t>importantes</a:t>
            </a:r>
            <a:r>
              <a:rPr lang="en-GB" sz="1400" b="1" i="0" dirty="0">
                <a:solidFill>
                  <a:srgbClr val="000000"/>
                </a:solidFill>
                <a:effectLst/>
                <a:latin typeface="Calibri"/>
                <a:ea typeface="Calibri" panose="020F0502020204030204" pitchFamily="34" charset="0"/>
                <a:cs typeface="Calibri"/>
              </a:rPr>
              <a:t>:</a:t>
            </a:r>
          </a:p>
          <a:p>
            <a:pPr rtl="0" fontAlgn="base"/>
            <a:endParaRPr lang="en-GB" sz="1200" b="1" dirty="0">
              <a:ea typeface="Calibri" panose="020F0502020204030204" pitchFamily="34" charset="0"/>
            </a:endParaRPr>
          </a:p>
          <a:p>
            <a:pPr rtl="0" fontAlgn="base"/>
            <a:r>
              <a:rPr lang="en-GB" sz="1200" b="1" i="0" dirty="0" err="1">
                <a:solidFill>
                  <a:srgbClr val="000000"/>
                </a:solidFill>
                <a:effectLst/>
                <a:latin typeface="Calibri"/>
                <a:ea typeface="Calibri" panose="020F0502020204030204" pitchFamily="34" charset="0"/>
                <a:cs typeface="Calibri"/>
              </a:rPr>
              <a:t>Tratamento</a:t>
            </a:r>
            <a:r>
              <a:rPr lang="en-GB" sz="1200" b="1" i="0" dirty="0">
                <a:solidFill>
                  <a:srgbClr val="000000"/>
                </a:solidFill>
                <a:effectLst/>
                <a:latin typeface="Calibri"/>
                <a:ea typeface="Calibri" panose="020F0502020204030204" pitchFamily="34" charset="0"/>
                <a:cs typeface="Calibri"/>
              </a:rPr>
              <a:t> de </a:t>
            </a:r>
            <a:r>
              <a:rPr lang="en-GB" sz="1200" b="1" i="0" dirty="0" err="1">
                <a:solidFill>
                  <a:srgbClr val="000000"/>
                </a:solidFill>
                <a:effectLst/>
                <a:latin typeface="Calibri"/>
                <a:ea typeface="Calibri" panose="020F0502020204030204" pitchFamily="34" charset="0"/>
                <a:cs typeface="Calibri"/>
              </a:rPr>
              <a:t>Animais</a:t>
            </a:r>
            <a:r>
              <a:rPr lang="en-GB" sz="1200" b="1" i="0" dirty="0">
                <a:solidFill>
                  <a:srgbClr val="000000"/>
                </a:solidFill>
                <a:effectLst/>
                <a:latin typeface="Calibri"/>
                <a:ea typeface="Calibri" panose="020F0502020204030204" pitchFamily="34" charset="0"/>
                <a:cs typeface="Calibri"/>
              </a:rPr>
              <a:t>: </a:t>
            </a:r>
            <a:r>
              <a:rPr lang="en-GB" sz="1200" i="0" dirty="0">
                <a:solidFill>
                  <a:srgbClr val="000000"/>
                </a:solidFill>
                <a:effectLst/>
                <a:latin typeface="Calibri"/>
                <a:ea typeface="Calibri" panose="020F0502020204030204" pitchFamily="34" charset="0"/>
                <a:cs typeface="Calibri"/>
              </a:rPr>
              <a:t>Este </a:t>
            </a:r>
            <a:r>
              <a:rPr lang="en-GB" sz="1200" dirty="0" err="1">
                <a:latin typeface="Calibri"/>
                <a:ea typeface="Calibri" panose="020F0502020204030204" pitchFamily="34" charset="0"/>
                <a:cs typeface="Calibri"/>
              </a:rPr>
              <a:t>assunto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inclui</a:t>
            </a:r>
            <a:r>
              <a:rPr lang="en-GB" sz="1200" dirty="0">
                <a:latin typeface="Calibri"/>
                <a:ea typeface="Calibri" panose="020F0502020204030204" pitchFamily="34" charset="0"/>
                <a:cs typeface="Calibri"/>
              </a:rPr>
              <a:t> </a:t>
            </a:r>
            <a:r>
              <a:rPr lang="en-GB" sz="1200" i="0" dirty="0">
                <a:solidFill>
                  <a:srgbClr val="000000"/>
                </a:solidFill>
                <a:effectLst/>
                <a:latin typeface="Calibri"/>
                <a:ea typeface="Calibri" panose="020F0502020204030204" pitchFamily="34" charset="0"/>
                <a:cs typeface="Calibri"/>
              </a:rPr>
              <a:t>o </a:t>
            </a:r>
            <a:r>
              <a:rPr lang="en-GB" sz="1200" i="0" dirty="0" err="1">
                <a:solidFill>
                  <a:srgbClr val="000000"/>
                </a:solidFill>
                <a:effectLst/>
                <a:latin typeface="Calibri"/>
                <a:ea typeface="Calibri" panose="020F0502020204030204" pitchFamily="34" charset="0"/>
                <a:cs typeface="Calibri"/>
              </a:rPr>
              <a:t>maneio</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animais</a:t>
            </a:r>
            <a:r>
              <a:rPr lang="en-GB" sz="1200" i="0" dirty="0">
                <a:solidFill>
                  <a:srgbClr val="000000"/>
                </a:solidFill>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para </a:t>
            </a:r>
            <a:r>
              <a:rPr lang="en-GB" sz="1200" dirty="0" err="1">
                <a:latin typeface="Calibri"/>
                <a:ea typeface="Calibri" panose="020F0502020204030204" pitchFamily="34" charset="0"/>
                <a:cs typeface="Calibri"/>
              </a:rPr>
              <a:t>produção</a:t>
            </a:r>
            <a:r>
              <a:rPr lang="en-GB" sz="1200" dirty="0">
                <a:latin typeface="Calibri"/>
                <a:ea typeface="Calibri" panose="020F0502020204030204" pitchFamily="34" charset="0"/>
                <a:cs typeface="Calibri"/>
              </a:rPr>
              <a:t> de carne, </a:t>
            </a:r>
            <a:r>
              <a:rPr lang="en-GB" sz="1200" dirty="0" err="1">
                <a:latin typeface="Calibri"/>
                <a:ea typeface="Calibri" panose="020F0502020204030204" pitchFamily="34" charset="0"/>
                <a:cs typeface="Calibri"/>
              </a:rPr>
              <a:t>incluindo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aves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ou</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em</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experiências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laboratoriais</a:t>
            </a:r>
            <a:r>
              <a:rPr lang="en-GB" sz="1200" i="0" dirty="0">
                <a:solidFill>
                  <a:srgbClr val="000000"/>
                </a:solidFill>
                <a:effectLst/>
                <a:latin typeface="Calibri"/>
                <a:ea typeface="Calibri" panose="020F0502020204030204" pitchFamily="34" charset="0"/>
                <a:cs typeface="Calibri"/>
              </a:rPr>
              <a:t>, a </a:t>
            </a:r>
            <a:r>
              <a:rPr lang="en-GB" sz="1200" i="0" dirty="0" err="1">
                <a:solidFill>
                  <a:srgbClr val="000000"/>
                </a:solidFill>
                <a:effectLst/>
                <a:latin typeface="Calibri"/>
                <a:ea typeface="Calibri" panose="020F0502020204030204" pitchFamily="34" charset="0"/>
                <a:cs typeface="Calibri"/>
              </a:rPr>
              <a:t>produção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extensiva</a:t>
            </a:r>
            <a:r>
              <a:rPr lang="en-GB" sz="1200" i="0" dirty="0">
                <a:solidFill>
                  <a:srgbClr val="000000"/>
                </a:solidFill>
                <a:effectLst/>
                <a:latin typeface="Calibri"/>
                <a:ea typeface="Calibri" panose="020F0502020204030204" pitchFamily="34" charset="0"/>
                <a:cs typeface="Calibri"/>
              </a:rPr>
              <a:t> de </a:t>
            </a:r>
            <a:r>
              <a:rPr lang="en-GB" sz="1200" dirty="0" err="1">
                <a:latin typeface="Calibri"/>
                <a:ea typeface="Calibri" panose="020F0502020204030204" pitchFamily="34" charset="0"/>
                <a:cs typeface="Calibri"/>
              </a:rPr>
              <a:t>alimentação</a:t>
            </a:r>
            <a:r>
              <a:rPr lang="en-GB" sz="1200" dirty="0">
                <a:latin typeface="Calibri"/>
                <a:ea typeface="Calibri" panose="020F0502020204030204" pitchFamily="34" charset="0"/>
                <a:cs typeface="Calibri"/>
              </a:rPr>
              <a:t> animal</a:t>
            </a:r>
            <a:r>
              <a:rPr lang="en-GB" sz="1200" i="0" dirty="0">
                <a:solidFill>
                  <a:srgbClr val="000000"/>
                </a:solidFill>
                <a:effectLst/>
                <a:latin typeface="Calibri"/>
                <a:ea typeface="Calibri" panose="020F0502020204030204" pitchFamily="34" charset="0"/>
                <a:cs typeface="Calibri"/>
              </a:rPr>
              <a:t>, e o </a:t>
            </a:r>
            <a:r>
              <a:rPr lang="en-GB" sz="1200" dirty="0" err="1">
                <a:latin typeface="Calibri"/>
                <a:ea typeface="Calibri" panose="020F0502020204030204" pitchFamily="34" charset="0"/>
                <a:cs typeface="Calibri"/>
              </a:rPr>
              <a:t>impacto</a:t>
            </a:r>
            <a:r>
              <a:rPr lang="en-GB" sz="1200" dirty="0">
                <a:latin typeface="Calibri"/>
                <a:ea typeface="Calibri" panose="020F0502020204030204" pitchFamily="34" charset="0"/>
                <a:cs typeface="Calibri"/>
              </a:rPr>
              <a:t> da </a:t>
            </a:r>
            <a:r>
              <a:rPr lang="en-GB" sz="1200" dirty="0" err="1">
                <a:latin typeface="Calibri"/>
                <a:ea typeface="Calibri" panose="020F0502020204030204" pitchFamily="34" charset="0"/>
                <a:cs typeface="Calibri"/>
              </a:rPr>
              <a:t>produção</a:t>
            </a:r>
            <a:r>
              <a:rPr lang="en-GB" sz="1200" dirty="0">
                <a:latin typeface="Calibri"/>
                <a:ea typeface="Calibri" panose="020F0502020204030204" pitchFamily="34" charset="0"/>
                <a:cs typeface="Calibri"/>
              </a:rPr>
              <a:t> </a:t>
            </a:r>
            <a:r>
              <a:rPr lang="en-GB" sz="1200" i="0" dirty="0">
                <a:solidFill>
                  <a:srgbClr val="000000"/>
                </a:solidFill>
                <a:effectLst/>
                <a:latin typeface="Calibri"/>
                <a:ea typeface="Calibri" panose="020F0502020204030204" pitchFamily="34" charset="0"/>
                <a:cs typeface="Calibri"/>
              </a:rPr>
              <a:t>no </a:t>
            </a:r>
            <a:r>
              <a:rPr lang="en-GB" sz="1200" dirty="0" err="1">
                <a:latin typeface="Calibri"/>
                <a:ea typeface="Calibri" panose="020F0502020204030204" pitchFamily="34" charset="0"/>
                <a:cs typeface="Calibri"/>
              </a:rPr>
              <a:t>ambiente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direitos</a:t>
            </a:r>
            <a:r>
              <a:rPr lang="en-GB" sz="1200" i="0" dirty="0">
                <a:solidFill>
                  <a:srgbClr val="000000"/>
                </a:solidFill>
                <a:effectLst/>
                <a:latin typeface="Calibri"/>
                <a:ea typeface="Calibri" panose="020F0502020204030204" pitchFamily="34" charset="0"/>
                <a:cs typeface="Calibri"/>
              </a:rPr>
              <a:t> e o </a:t>
            </a:r>
            <a:r>
              <a:rPr lang="en-GB" sz="1200" i="0" dirty="0" err="1">
                <a:solidFill>
                  <a:srgbClr val="000000"/>
                </a:solidFill>
                <a:effectLst/>
                <a:latin typeface="Calibri"/>
                <a:ea typeface="Calibri" panose="020F0502020204030204" pitchFamily="34" charset="0"/>
                <a:cs typeface="Calibri"/>
              </a:rPr>
              <a:t>bem-estar</a:t>
            </a:r>
            <a:r>
              <a:rPr lang="en-GB" sz="1200" i="0" dirty="0">
                <a:solidFill>
                  <a:srgbClr val="000000"/>
                </a:solidFill>
                <a:effectLst/>
                <a:latin typeface="Calibri"/>
                <a:ea typeface="Calibri" panose="020F0502020204030204" pitchFamily="34" charset="0"/>
                <a:cs typeface="Calibri"/>
              </a:rPr>
              <a:t> animal </a:t>
            </a:r>
            <a:r>
              <a:rPr lang="en-GB" sz="1200" i="0" dirty="0" err="1">
                <a:solidFill>
                  <a:srgbClr val="000000"/>
                </a:solidFill>
                <a:effectLst/>
                <a:latin typeface="Calibri"/>
                <a:ea typeface="Calibri" panose="020F0502020204030204" pitchFamily="34" charset="0"/>
                <a:cs typeface="Calibri"/>
              </a:rPr>
              <a:t>também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devem</a:t>
            </a:r>
            <a:r>
              <a:rPr lang="en-GB" sz="1200" i="0" dirty="0">
                <a:solidFill>
                  <a:srgbClr val="000000"/>
                </a:solidFill>
                <a:effectLst/>
                <a:latin typeface="Calibri"/>
                <a:ea typeface="Calibri" panose="020F0502020204030204" pitchFamily="34" charset="0"/>
                <a:cs typeface="Calibri"/>
              </a:rPr>
              <a:t> ser </a:t>
            </a:r>
            <a:r>
              <a:rPr lang="en-GB" sz="1200" i="0" dirty="0" err="1">
                <a:solidFill>
                  <a:srgbClr val="000000"/>
                </a:solidFill>
                <a:effectLst/>
                <a:latin typeface="Calibri"/>
                <a:ea typeface="Calibri" panose="020F0502020204030204" pitchFamily="34" charset="0"/>
                <a:cs typeface="Calibri"/>
              </a:rPr>
              <a:t>incluídos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aqui</a:t>
            </a:r>
            <a:r>
              <a:rPr lang="en-GB" sz="1200" i="0" dirty="0">
                <a:solidFill>
                  <a:srgbClr val="000000"/>
                </a:solidFill>
                <a:effectLst/>
                <a:latin typeface="Calibri"/>
                <a:ea typeface="Calibri" panose="020F0502020204030204" pitchFamily="34" charset="0"/>
                <a:cs typeface="Calibri"/>
              </a:rPr>
              <a:t>. Para </a:t>
            </a:r>
            <a:r>
              <a:rPr lang="en-GB" sz="1200" i="0" dirty="0" err="1">
                <a:solidFill>
                  <a:srgbClr val="000000"/>
                </a:solidFill>
                <a:effectLst/>
                <a:latin typeface="Calibri"/>
                <a:ea typeface="Calibri" panose="020F0502020204030204" pitchFamily="34" charset="0"/>
                <a:cs typeface="Calibri"/>
              </a:rPr>
              <a:t>mais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informações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sobre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este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tema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por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favor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ler</a:t>
            </a:r>
            <a:r>
              <a:rPr lang="en-GB" sz="1200" i="0" dirty="0">
                <a:solidFill>
                  <a:srgbClr val="000000"/>
                </a:solidFill>
                <a:effectLst/>
                <a:latin typeface="Calibri"/>
                <a:ea typeface="Calibri" panose="020F0502020204030204" pitchFamily="34" charset="0"/>
                <a:cs typeface="Calibri"/>
              </a:rPr>
              <a:t> as </a:t>
            </a:r>
            <a:r>
              <a:rPr lang="en-GB" sz="1200" i="0" dirty="0" err="1">
                <a:solidFill>
                  <a:srgbClr val="000000"/>
                </a:solidFill>
                <a:effectLst/>
                <a:latin typeface="Calibri"/>
                <a:ea typeface="Calibri" panose="020F0502020204030204" pitchFamily="34" charset="0"/>
                <a:cs typeface="Calibri"/>
              </a:rPr>
              <a:t>S</a:t>
            </a:r>
            <a:r>
              <a:rPr lang="en-GB" sz="1200" dirty="0" err="1">
                <a:latin typeface="Calibri"/>
                <a:ea typeface="Calibri" panose="020F0502020204030204" pitchFamily="34" charset="0"/>
                <a:cs typeface="Calibri"/>
              </a:rPr>
              <a:t>ecções</a:t>
            </a:r>
            <a:r>
              <a:rPr lang="en-GB" sz="1200" dirty="0">
                <a:latin typeface="Calibri"/>
                <a:ea typeface="Calibri" panose="020F0502020204030204" pitchFamily="34" charset="0"/>
                <a:cs typeface="Calibri"/>
              </a:rPr>
              <a:t> B.1.2 e B.4.2.</a:t>
            </a:r>
            <a:endParaRPr lang="en-GB" sz="1200" i="0" dirty="0">
              <a:solidFill>
                <a:srgbClr val="000000"/>
              </a:solidFill>
              <a:effectLst/>
              <a:latin typeface="Calibri"/>
              <a:ea typeface="Calibri" panose="020F0502020204030204" pitchFamily="34" charset="0"/>
              <a:cs typeface="Calibri"/>
            </a:endParaRPr>
          </a:p>
          <a:p>
            <a:pPr rtl="0"/>
            <a:endParaRPr lang="en-GB" sz="1200" dirty="0">
              <a:latin typeface="Calibri"/>
              <a:ea typeface="Calibri" panose="020F0502020204030204" pitchFamily="34" charset="0"/>
              <a:cs typeface="Calibri"/>
            </a:endParaRPr>
          </a:p>
          <a:p>
            <a:pPr rtl="0" fontAlgn="base"/>
            <a:r>
              <a:rPr lang="en-GB" sz="1200" b="1" i="0" dirty="0" err="1">
                <a:solidFill>
                  <a:srgbClr val="000000"/>
                </a:solidFill>
                <a:effectLst/>
                <a:latin typeface="Calibri"/>
                <a:ea typeface="Calibri" panose="020F0502020204030204" pitchFamily="34" charset="0"/>
                <a:cs typeface="Calibri"/>
              </a:rPr>
              <a:t>Produtos</a:t>
            </a:r>
            <a:r>
              <a:rPr lang="en-GB" sz="1200" b="1" i="0" dirty="0">
                <a:solidFill>
                  <a:srgbClr val="000000"/>
                </a:solidFill>
                <a:effectLst/>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Q</a:t>
            </a:r>
            <a:r>
              <a:rPr lang="en-GB" sz="1200" b="1" i="0" dirty="0" err="1">
                <a:solidFill>
                  <a:srgbClr val="000000"/>
                </a:solidFill>
                <a:effectLst/>
                <a:latin typeface="Calibri"/>
                <a:ea typeface="Calibri" panose="020F0502020204030204" pitchFamily="34" charset="0"/>
                <a:cs typeface="Calibri"/>
              </a:rPr>
              <a:t>uímicos</a:t>
            </a:r>
            <a:r>
              <a:rPr lang="en-GB" sz="1200" i="0" dirty="0">
                <a:solidFill>
                  <a:srgbClr val="000000"/>
                </a:solidFill>
                <a:effectLst/>
                <a:latin typeface="Calibri"/>
                <a:ea typeface="Calibri" panose="020F0502020204030204" pitchFamily="34" charset="0"/>
                <a:cs typeface="Calibri"/>
              </a:rPr>
              <a:t>: A </a:t>
            </a:r>
            <a:r>
              <a:rPr lang="en-GB" sz="1200" i="0" dirty="0" err="1">
                <a:solidFill>
                  <a:srgbClr val="000000"/>
                </a:solidFill>
                <a:effectLst/>
                <a:latin typeface="Calibri"/>
                <a:ea typeface="Calibri" panose="020F0502020204030204" pitchFamily="34" charset="0"/>
                <a:cs typeface="Calibri"/>
              </a:rPr>
              <a:t>presença</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resíduos</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pesticidas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nos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alimentos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podem</a:t>
            </a:r>
            <a:r>
              <a:rPr lang="en-GB" sz="1200" i="0" dirty="0">
                <a:solidFill>
                  <a:srgbClr val="000000"/>
                </a:solidFill>
                <a:effectLst/>
                <a:latin typeface="Calibri"/>
                <a:ea typeface="Calibri" panose="020F0502020204030204" pitchFamily="34" charset="0"/>
                <a:cs typeface="Calibri"/>
              </a:rPr>
              <a:t> ser </a:t>
            </a:r>
            <a:r>
              <a:rPr lang="en-GB" sz="1200" i="0" dirty="0" err="1">
                <a:solidFill>
                  <a:srgbClr val="000000"/>
                </a:solidFill>
                <a:effectLst/>
                <a:latin typeface="Calibri"/>
                <a:ea typeface="Calibri" panose="020F0502020204030204" pitchFamily="34" charset="0"/>
                <a:cs typeface="Calibri"/>
              </a:rPr>
              <a:t>prejudiciais</a:t>
            </a:r>
            <a:r>
              <a:rPr lang="en-GB" sz="1200" i="0" dirty="0">
                <a:solidFill>
                  <a:srgbClr val="000000"/>
                </a:solidFill>
                <a:effectLst/>
                <a:latin typeface="Calibri"/>
                <a:ea typeface="Calibri" panose="020F0502020204030204" pitchFamily="34" charset="0"/>
                <a:cs typeface="Calibri"/>
              </a:rPr>
              <a:t> à </a:t>
            </a:r>
            <a:r>
              <a:rPr lang="en-GB" sz="1200" i="0" dirty="0" err="1">
                <a:solidFill>
                  <a:srgbClr val="000000"/>
                </a:solidFill>
                <a:effectLst/>
                <a:latin typeface="Calibri"/>
                <a:ea typeface="Calibri" panose="020F0502020204030204" pitchFamily="34" charset="0"/>
                <a:cs typeface="Calibri"/>
              </a:rPr>
              <a:t>saúde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humana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Além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disso</a:t>
            </a:r>
            <a:r>
              <a:rPr lang="en-GB" sz="1200" i="0" dirty="0">
                <a:solidFill>
                  <a:srgbClr val="000000"/>
                </a:solidFill>
                <a:effectLst/>
                <a:latin typeface="Calibri"/>
                <a:ea typeface="Calibri" panose="020F0502020204030204" pitchFamily="34" charset="0"/>
                <a:cs typeface="Calibri"/>
              </a:rPr>
              <a:t>, a </a:t>
            </a:r>
            <a:r>
              <a:rPr lang="en-GB" sz="1200" i="0" dirty="0" err="1">
                <a:solidFill>
                  <a:srgbClr val="000000"/>
                </a:solidFill>
                <a:effectLst/>
                <a:latin typeface="Calibri"/>
                <a:ea typeface="Calibri" panose="020F0502020204030204" pitchFamily="34" charset="0"/>
                <a:cs typeface="Calibri"/>
              </a:rPr>
              <a:t>exposição</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trabalhadores</a:t>
            </a:r>
            <a:r>
              <a:rPr lang="en-GB" sz="1200" i="0" dirty="0">
                <a:solidFill>
                  <a:srgbClr val="000000"/>
                </a:solidFill>
                <a:effectLst/>
                <a:latin typeface="Calibri"/>
                <a:ea typeface="Calibri" panose="020F0502020204030204" pitchFamily="34" charset="0"/>
                <a:cs typeface="Calibri"/>
              </a:rPr>
              <a:t> a </a:t>
            </a:r>
            <a:r>
              <a:rPr lang="en-GB" sz="1200" i="0" dirty="0" err="1">
                <a:solidFill>
                  <a:srgbClr val="000000"/>
                </a:solidFill>
                <a:effectLst/>
                <a:latin typeface="Calibri"/>
                <a:ea typeface="Calibri" panose="020F0502020204030204" pitchFamily="34" charset="0"/>
                <a:cs typeface="Calibri"/>
              </a:rPr>
              <a:t>pesticidas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também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deve</a:t>
            </a:r>
            <a:r>
              <a:rPr lang="en-GB" sz="1200" i="0" dirty="0">
                <a:solidFill>
                  <a:srgbClr val="000000"/>
                </a:solidFill>
                <a:effectLst/>
                <a:latin typeface="Calibri"/>
                <a:ea typeface="Calibri" panose="020F0502020204030204" pitchFamily="34" charset="0"/>
                <a:cs typeface="Calibri"/>
              </a:rPr>
              <a:t> ser </a:t>
            </a:r>
            <a:r>
              <a:rPr lang="en-GB" sz="1200" i="0" dirty="0" err="1">
                <a:solidFill>
                  <a:srgbClr val="000000"/>
                </a:solidFill>
                <a:effectLst/>
                <a:latin typeface="Calibri"/>
                <a:ea typeface="Calibri" panose="020F0502020204030204" pitchFamily="34" charset="0"/>
                <a:cs typeface="Calibri"/>
              </a:rPr>
              <a:t>considerada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pesticidas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contaminam</a:t>
            </a:r>
            <a:r>
              <a:rPr lang="en-GB" sz="1200" i="0" dirty="0">
                <a:solidFill>
                  <a:srgbClr val="000000"/>
                </a:solidFill>
                <a:effectLst/>
                <a:latin typeface="Calibri"/>
                <a:ea typeface="Calibri" panose="020F0502020204030204" pitchFamily="34" charset="0"/>
                <a:cs typeface="Calibri"/>
              </a:rPr>
              <a:t> a </a:t>
            </a:r>
            <a:r>
              <a:rPr lang="en-GB" sz="1200" i="0" dirty="0" err="1">
                <a:solidFill>
                  <a:srgbClr val="000000"/>
                </a:solidFill>
                <a:effectLst/>
                <a:latin typeface="Calibri"/>
                <a:ea typeface="Calibri" panose="020F0502020204030204" pitchFamily="34" charset="0"/>
                <a:cs typeface="Calibri"/>
              </a:rPr>
              <a:t>água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por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infiltração</a:t>
            </a:r>
            <a:r>
              <a:rPr lang="en-GB" sz="1200" dirty="0">
                <a:latin typeface="Calibri"/>
                <a:ea typeface="Calibri" panose="020F0502020204030204" pitchFamily="34" charset="0"/>
                <a:cs typeface="Calibri"/>
              </a:rPr>
              <a:t> e </a:t>
            </a:r>
            <a:r>
              <a:rPr lang="en-GB" sz="1200" i="0" dirty="0" err="1">
                <a:solidFill>
                  <a:srgbClr val="000000"/>
                </a:solidFill>
                <a:effectLst/>
                <a:latin typeface="Calibri"/>
                <a:ea typeface="Calibri" panose="020F0502020204030204" pitchFamily="34" charset="0"/>
                <a:cs typeface="Calibri"/>
              </a:rPr>
              <a:t>escorrência</a:t>
            </a:r>
            <a:r>
              <a:rPr lang="en-GB" sz="1200" i="0" dirty="0">
                <a:solidFill>
                  <a:srgbClr val="000000"/>
                </a:solidFill>
                <a:effectLst/>
                <a:latin typeface="Calibri"/>
                <a:ea typeface="Calibri" panose="020F0502020204030204" pitchFamily="34" charset="0"/>
                <a:cs typeface="Calibri"/>
              </a:rPr>
              <a:t> superficial. Estes </a:t>
            </a:r>
            <a:r>
              <a:rPr lang="en-GB" sz="1200" i="0" dirty="0" err="1">
                <a:solidFill>
                  <a:srgbClr val="000000"/>
                </a:solidFill>
                <a:effectLst/>
                <a:latin typeface="Calibri"/>
                <a:ea typeface="Calibri" panose="020F0502020204030204" pitchFamily="34" charset="0"/>
                <a:cs typeface="Calibri"/>
              </a:rPr>
              <a:t>compostos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também</a:t>
            </a:r>
            <a:r>
              <a:rPr lang="en-GB" sz="1200" i="0" dirty="0">
                <a:solidFill>
                  <a:srgbClr val="000000"/>
                </a:solidFill>
                <a:effectLst/>
                <a:latin typeface="Calibri"/>
                <a:ea typeface="Calibri" panose="020F0502020204030204" pitchFamily="34" charset="0"/>
                <a:cs typeface="Calibri"/>
              </a:rPr>
              <a:t> se </a:t>
            </a:r>
            <a:r>
              <a:rPr lang="en-GB" sz="1200" i="0" dirty="0" err="1">
                <a:solidFill>
                  <a:srgbClr val="000000"/>
                </a:solidFill>
                <a:effectLst/>
                <a:latin typeface="Calibri"/>
                <a:ea typeface="Calibri" panose="020F0502020204030204" pitchFamily="34" charset="0"/>
                <a:cs typeface="Calibri"/>
              </a:rPr>
              <a:t>podem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acumular</a:t>
            </a:r>
            <a:r>
              <a:rPr lang="en-GB" sz="1200" i="0" dirty="0">
                <a:solidFill>
                  <a:srgbClr val="000000"/>
                </a:solidFill>
                <a:effectLst/>
                <a:latin typeface="Calibri"/>
                <a:ea typeface="Calibri" panose="020F0502020204030204" pitchFamily="34" charset="0"/>
                <a:cs typeface="Calibri"/>
              </a:rPr>
              <a:t> no solo e </a:t>
            </a:r>
            <a:r>
              <a:rPr lang="en-GB" sz="1200" i="0" dirty="0" err="1">
                <a:solidFill>
                  <a:srgbClr val="000000"/>
                </a:solidFill>
                <a:effectLst/>
                <a:latin typeface="Calibri"/>
                <a:ea typeface="Calibri" panose="020F0502020204030204" pitchFamily="34" charset="0"/>
                <a:cs typeface="Calibri"/>
              </a:rPr>
              <a:t>afetar</a:t>
            </a:r>
            <a:r>
              <a:rPr lang="en-GB" sz="1200" i="0" dirty="0">
                <a:solidFill>
                  <a:srgbClr val="000000"/>
                </a:solidFill>
                <a:effectLst/>
                <a:latin typeface="Calibri"/>
                <a:ea typeface="Calibri" panose="020F0502020204030204" pitchFamily="34" charset="0"/>
                <a:cs typeface="Calibri"/>
              </a:rPr>
              <a:t> a </a:t>
            </a:r>
            <a:r>
              <a:rPr lang="en-GB" sz="1200" i="0" dirty="0" err="1">
                <a:solidFill>
                  <a:srgbClr val="000000"/>
                </a:solidFill>
                <a:effectLst/>
                <a:latin typeface="Calibri"/>
                <a:ea typeface="Calibri" panose="020F0502020204030204" pitchFamily="34" charset="0"/>
                <a:cs typeface="Calibri"/>
              </a:rPr>
              <a:t>vida</a:t>
            </a:r>
            <a:r>
              <a:rPr lang="en-GB" sz="1200" i="0" dirty="0">
                <a:solidFill>
                  <a:srgbClr val="000000"/>
                </a:solidFill>
                <a:effectLst/>
                <a:latin typeface="Calibri"/>
                <a:ea typeface="Calibri" panose="020F0502020204030204" pitchFamily="34" charset="0"/>
                <a:cs typeface="Calibri"/>
              </a:rPr>
              <a:t> do </a:t>
            </a:r>
            <a:r>
              <a:rPr lang="en-GB" sz="1200" i="0" dirty="0" err="1">
                <a:solidFill>
                  <a:srgbClr val="000000"/>
                </a:solidFill>
                <a:effectLst/>
                <a:latin typeface="Calibri"/>
                <a:ea typeface="Calibri" panose="020F0502020204030204" pitchFamily="34" charset="0"/>
                <a:cs typeface="Calibri"/>
              </a:rPr>
              <a:t>mesmo</a:t>
            </a:r>
            <a:r>
              <a:rPr lang="en-GB" sz="1200" i="0" dirty="0">
                <a:solidFill>
                  <a:srgbClr val="000000"/>
                </a:solidFill>
                <a:effectLst/>
                <a:latin typeface="Calibri"/>
                <a:ea typeface="Calibri" panose="020F0502020204030204" pitchFamily="34" charset="0"/>
                <a:cs typeface="Calibri"/>
              </a:rPr>
              <a:t> de forma </a:t>
            </a:r>
            <a:r>
              <a:rPr lang="en-GB" sz="1200" i="0" dirty="0" err="1">
                <a:solidFill>
                  <a:srgbClr val="000000"/>
                </a:solidFill>
                <a:effectLst/>
                <a:latin typeface="Calibri"/>
                <a:ea typeface="Calibri" panose="020F0502020204030204" pitchFamily="34" charset="0"/>
                <a:cs typeface="Calibri"/>
              </a:rPr>
              <a:t>adversa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Além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disso</a:t>
            </a:r>
            <a:r>
              <a:rPr lang="en-GB" sz="1200" i="0" dirty="0">
                <a:solidFill>
                  <a:srgbClr val="000000"/>
                </a:solidFill>
                <a:effectLst/>
                <a:latin typeface="Calibri"/>
                <a:ea typeface="Calibri" panose="020F0502020204030204" pitchFamily="34" charset="0"/>
                <a:cs typeface="Calibri"/>
              </a:rPr>
              <a:t>, o </a:t>
            </a:r>
            <a:r>
              <a:rPr lang="en-GB" sz="1200" i="0" dirty="0" err="1">
                <a:solidFill>
                  <a:srgbClr val="000000"/>
                </a:solidFill>
                <a:effectLst/>
                <a:latin typeface="Calibri"/>
                <a:ea typeface="Calibri" panose="020F0502020204030204" pitchFamily="34" charset="0"/>
                <a:cs typeface="Calibri"/>
              </a:rPr>
              <a:t>uso</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pesticidas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também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reduz</a:t>
            </a:r>
            <a:r>
              <a:rPr lang="en-GB" sz="1200" i="0" dirty="0">
                <a:solidFill>
                  <a:srgbClr val="000000"/>
                </a:solidFill>
                <a:effectLst/>
                <a:latin typeface="Calibri"/>
                <a:ea typeface="Calibri" panose="020F0502020204030204" pitchFamily="34" charset="0"/>
                <a:cs typeface="Calibri"/>
              </a:rPr>
              <a:t> a </a:t>
            </a:r>
            <a:r>
              <a:rPr lang="en-GB" sz="1200" i="0" dirty="0" err="1">
                <a:solidFill>
                  <a:srgbClr val="000000"/>
                </a:solidFill>
                <a:effectLst/>
                <a:latin typeface="Calibri"/>
                <a:ea typeface="Calibri" panose="020F0502020204030204" pitchFamily="34" charset="0"/>
                <a:cs typeface="Calibri"/>
              </a:rPr>
              <a:t>biodiversidade</a:t>
            </a:r>
            <a:r>
              <a:rPr lang="en-GB" sz="120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p>
          <a:p>
            <a:pPr rtl="0" fontAlgn="base"/>
            <a:endParaRPr lang="en-GB" sz="1200" dirty="0">
              <a:ea typeface="Calibri" panose="020F0502020204030204" pitchFamily="34" charset="0"/>
            </a:endParaRPr>
          </a:p>
          <a:p>
            <a:pPr fontAlgn="base"/>
            <a:r>
              <a:rPr lang="en-GB" sz="1200" i="0" dirty="0">
                <a:solidFill>
                  <a:srgbClr val="000000"/>
                </a:solidFill>
                <a:effectLst/>
                <a:latin typeface="Calibri"/>
                <a:ea typeface="Calibri" panose="020F0502020204030204" pitchFamily="34" charset="0"/>
                <a:cs typeface="Calibri"/>
              </a:rPr>
              <a:t>A UE </a:t>
            </a:r>
            <a:r>
              <a:rPr lang="en-GB" sz="1200" i="0" dirty="0" err="1">
                <a:solidFill>
                  <a:srgbClr val="000000"/>
                </a:solidFill>
                <a:effectLst/>
                <a:latin typeface="Calibri"/>
                <a:ea typeface="Calibri" panose="020F0502020204030204" pitchFamily="34" charset="0"/>
                <a:cs typeface="Calibri"/>
              </a:rPr>
              <a:t>tem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critérios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rígidos</a:t>
            </a:r>
            <a:r>
              <a:rPr lang="en-GB" sz="1200" i="0" dirty="0">
                <a:solidFill>
                  <a:srgbClr val="000000"/>
                </a:solidFill>
                <a:effectLst/>
                <a:latin typeface="Calibri"/>
                <a:ea typeface="Calibri" panose="020F0502020204030204" pitchFamily="34" charset="0"/>
                <a:cs typeface="Calibri"/>
              </a:rPr>
              <a:t> para a </a:t>
            </a:r>
            <a:r>
              <a:rPr lang="en-GB" sz="1200" i="0" dirty="0" err="1">
                <a:solidFill>
                  <a:srgbClr val="000000"/>
                </a:solidFill>
                <a:effectLst/>
                <a:latin typeface="Calibri"/>
                <a:ea typeface="Calibri" panose="020F0502020204030204" pitchFamily="34" charset="0"/>
                <a:cs typeface="Calibri"/>
              </a:rPr>
              <a:t>autorização</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pesticidas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Apesar</a:t>
            </a:r>
            <a:r>
              <a:rPr lang="en-GB" sz="1200" i="0" dirty="0">
                <a:solidFill>
                  <a:srgbClr val="000000"/>
                </a:solidFill>
                <a:effectLst/>
                <a:latin typeface="Calibri"/>
                <a:ea typeface="Calibri" panose="020F0502020204030204" pitchFamily="34" charset="0"/>
                <a:cs typeface="Calibri"/>
              </a:rPr>
              <a:t> das </a:t>
            </a:r>
            <a:r>
              <a:rPr lang="en-GB" sz="1200" i="0" dirty="0" err="1">
                <a:solidFill>
                  <a:srgbClr val="000000"/>
                </a:solidFill>
                <a:effectLst/>
                <a:latin typeface="Calibri"/>
                <a:ea typeface="Calibri" panose="020F0502020204030204" pitchFamily="34" charset="0"/>
                <a:cs typeface="Calibri"/>
              </a:rPr>
              <a:t>tentativas</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alcançar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padrões</a:t>
            </a:r>
            <a:r>
              <a:rPr lang="en-GB" sz="120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globais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harmonizados</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níveis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máximos</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resíduos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variam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amplamente</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país</a:t>
            </a:r>
            <a:r>
              <a:rPr lang="en-GB" sz="1200" i="0" dirty="0">
                <a:solidFill>
                  <a:srgbClr val="000000"/>
                </a:solidFill>
                <a:effectLst/>
                <a:latin typeface="Calibri"/>
                <a:ea typeface="Calibri" panose="020F0502020204030204" pitchFamily="34" charset="0"/>
                <a:cs typeface="Calibri"/>
              </a:rPr>
              <a:t> para </a:t>
            </a:r>
            <a:r>
              <a:rPr lang="en-GB" sz="1200" i="0" dirty="0" err="1">
                <a:solidFill>
                  <a:srgbClr val="000000"/>
                </a:solidFill>
                <a:effectLst/>
                <a:latin typeface="Calibri"/>
                <a:ea typeface="Calibri" panose="020F0502020204030204" pitchFamily="34" charset="0"/>
                <a:cs typeface="Calibri"/>
              </a:rPr>
              <a:t>país</a:t>
            </a:r>
            <a:r>
              <a:rPr lang="en-GB" sz="120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endParaRPr lang="en-GB" sz="1200" i="0" dirty="0">
              <a:solidFill>
                <a:srgbClr val="000000"/>
              </a:solidFill>
              <a:effectLst/>
              <a:ea typeface="Calibri" panose="020F0502020204030204" pitchFamily="34" charset="0"/>
            </a:endParaRPr>
          </a:p>
          <a:p>
            <a:pPr rtl="0" fontAlgn="base"/>
            <a:endParaRPr lang="en-GB" sz="1200" i="0" dirty="0">
              <a:solidFill>
                <a:srgbClr val="F79037"/>
              </a:solidFill>
              <a:effectLst/>
              <a:ea typeface="Calibri" panose="020F0502020204030204" pitchFamily="34" charset="0"/>
            </a:endParaRPr>
          </a:p>
          <a:p>
            <a:pPr rtl="0" fontAlgn="base"/>
            <a:r>
              <a:rPr lang="en-GB" sz="1200" i="0" dirty="0">
                <a:solidFill>
                  <a:srgbClr val="000000"/>
                </a:solidFill>
                <a:effectLst/>
                <a:latin typeface="Calibri"/>
                <a:ea typeface="Calibri" panose="020F0502020204030204" pitchFamily="34" charset="0"/>
                <a:cs typeface="Calibri"/>
              </a:rPr>
              <a:t>Para </a:t>
            </a:r>
            <a:r>
              <a:rPr lang="en-GB" sz="1200" i="0" dirty="0" err="1">
                <a:solidFill>
                  <a:srgbClr val="000000"/>
                </a:solidFill>
                <a:effectLst/>
                <a:latin typeface="Calibri"/>
                <a:ea typeface="Calibri" panose="020F0502020204030204" pitchFamily="34" charset="0"/>
                <a:cs typeface="Calibri"/>
              </a:rPr>
              <a:t>evitar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pesticidas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pode</a:t>
            </a:r>
            <a:r>
              <a:rPr lang="en-GB" sz="1200" i="0" dirty="0">
                <a:solidFill>
                  <a:srgbClr val="000000"/>
                </a:solidFill>
                <a:effectLst/>
                <a:latin typeface="Calibri"/>
                <a:ea typeface="Calibri" panose="020F0502020204030204" pitchFamily="34" charset="0"/>
                <a:cs typeface="Calibri"/>
              </a:rPr>
              <a:t>-se </a:t>
            </a:r>
            <a:r>
              <a:rPr lang="en-GB" sz="1200" i="0" dirty="0" err="1">
                <a:solidFill>
                  <a:srgbClr val="000000"/>
                </a:solidFill>
                <a:effectLst/>
                <a:latin typeface="Calibri"/>
                <a:ea typeface="Calibri" panose="020F0502020204030204" pitchFamily="34" charset="0"/>
                <a:cs typeface="Calibri"/>
              </a:rPr>
              <a:t>utilizar</a:t>
            </a:r>
            <a:r>
              <a:rPr lang="en-GB" sz="1200" i="0" dirty="0">
                <a:solidFill>
                  <a:srgbClr val="000000"/>
                </a:solidFill>
                <a:effectLst/>
                <a:latin typeface="Calibri"/>
                <a:ea typeface="Calibri" panose="020F0502020204030204" pitchFamily="34" charset="0"/>
                <a:cs typeface="Calibri"/>
              </a:rPr>
              <a:t> um </a:t>
            </a:r>
            <a:r>
              <a:rPr lang="en-GB" sz="1200" i="0" dirty="0" err="1">
                <a:solidFill>
                  <a:srgbClr val="000000"/>
                </a:solidFill>
                <a:effectLst/>
                <a:latin typeface="Calibri"/>
                <a:ea typeface="Calibri" panose="020F0502020204030204" pitchFamily="34" charset="0"/>
                <a:cs typeface="Calibri"/>
              </a:rPr>
              <a:t>sistema</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Proteção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Integrada</a:t>
            </a:r>
            <a:r>
              <a:rPr lang="en-GB" sz="1200" i="0" dirty="0">
                <a:solidFill>
                  <a:srgbClr val="000000"/>
                </a:solidFill>
                <a:effectLst/>
                <a:latin typeface="Calibri"/>
                <a:ea typeface="Calibri" panose="020F0502020204030204" pitchFamily="34" charset="0"/>
                <a:cs typeface="Calibri"/>
              </a:rPr>
              <a:t> para </a:t>
            </a:r>
            <a:r>
              <a:rPr lang="en-GB" sz="1200" i="0" dirty="0" err="1">
                <a:solidFill>
                  <a:srgbClr val="000000"/>
                </a:solidFill>
                <a:effectLst/>
                <a:latin typeface="Calibri"/>
                <a:ea typeface="Calibri" panose="020F0502020204030204" pitchFamily="34" charset="0"/>
                <a:cs typeface="Calibri"/>
              </a:rPr>
              <a:t>c</a:t>
            </a:r>
            <a:r>
              <a:rPr lang="en-GB" sz="1200" dirty="0" err="1">
                <a:latin typeface="Calibri"/>
                <a:ea typeface="Calibri" panose="020F0502020204030204" pitchFamily="34" charset="0"/>
                <a:cs typeface="Calibri"/>
              </a:rPr>
              <a:t>ontrolo</a:t>
            </a:r>
            <a:r>
              <a:rPr lang="en-GB" sz="1200" i="0" dirty="0">
                <a:solidFill>
                  <a:srgbClr val="000000"/>
                </a:solidFill>
                <a:effectLst/>
                <a:latin typeface="Calibri"/>
                <a:ea typeface="Calibri" panose="020F0502020204030204" pitchFamily="34" charset="0"/>
                <a:cs typeface="Calibri"/>
              </a:rPr>
              <a:t> de </a:t>
            </a:r>
            <a:r>
              <a:rPr lang="en-GB" sz="1200" dirty="0" err="1">
                <a:latin typeface="Calibri"/>
                <a:ea typeface="Calibri" panose="020F0502020204030204" pitchFamily="34" charset="0"/>
                <a:cs typeface="Calibri"/>
              </a:rPr>
              <a:t>p</a:t>
            </a:r>
            <a:r>
              <a:rPr lang="en-GB" sz="1200" i="0" dirty="0" err="1">
                <a:solidFill>
                  <a:srgbClr val="000000"/>
                </a:solidFill>
                <a:effectLst/>
                <a:latin typeface="Calibri"/>
                <a:ea typeface="Calibri" panose="020F0502020204030204" pitchFamily="34" charset="0"/>
                <a:cs typeface="Calibri"/>
              </a:rPr>
              <a:t>ragas</a:t>
            </a:r>
            <a:r>
              <a:rPr lang="en-GB" sz="1200" i="0" dirty="0">
                <a:solidFill>
                  <a:srgbClr val="000000"/>
                </a:solidFill>
                <a:effectLst/>
                <a:latin typeface="Calibri"/>
                <a:ea typeface="Calibri" panose="020F0502020204030204" pitchFamily="34" charset="0"/>
                <a:cs typeface="Calibri"/>
              </a:rPr>
              <a:t>, que </a:t>
            </a:r>
            <a:r>
              <a:rPr lang="en-GB" sz="1200" i="0" dirty="0" err="1">
                <a:solidFill>
                  <a:srgbClr val="000000"/>
                </a:solidFill>
                <a:effectLst/>
                <a:latin typeface="Calibri"/>
                <a:ea typeface="Calibri" panose="020F0502020204030204" pitchFamily="34" charset="0"/>
                <a:cs typeface="Calibri"/>
              </a:rPr>
              <a:t>consiste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nos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seguintes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elementos</a:t>
            </a:r>
            <a:r>
              <a:rPr lang="en-GB" sz="120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endParaRPr lang="en-GB" sz="1200" i="0" dirty="0">
              <a:solidFill>
                <a:srgbClr val="000000"/>
              </a:solidFill>
              <a:effectLst/>
              <a:ea typeface="Calibri" panose="020F0502020204030204" pitchFamily="34" charset="0"/>
            </a:endParaRPr>
          </a:p>
          <a:p>
            <a:pPr rtl="0" fontAlgn="base"/>
            <a:endParaRPr lang="en-GB" sz="1200" dirty="0">
              <a:highlight>
                <a:srgbClr val="F79037"/>
              </a:highlight>
              <a:ea typeface="Calibri" panose="020F0502020204030204" pitchFamily="34" charset="0"/>
            </a:endParaRPr>
          </a:p>
          <a:p>
            <a:pPr rtl="0" fontAlgn="base"/>
            <a:endParaRPr lang="en-GB" sz="1200" dirty="0">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246309" y="1368259"/>
            <a:ext cx="3800900" cy="461665"/>
          </a:xfrm>
          <a:prstGeom prst="rect">
            <a:avLst/>
          </a:prstGeom>
          <a:noFill/>
        </p:spPr>
        <p:txBody>
          <a:bodyPr wrap="square">
            <a:spAutoFit/>
          </a:bodyPr>
          <a:lstStyle/>
          <a:p>
            <a:pPr algn="r" rtl="0"/>
            <a:r>
              <a:rPr lang="en-IE"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B.1.1. Agricultura</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4" name="TextBox 33">
            <a:extLst>
              <a:ext uri="{FF2B5EF4-FFF2-40B4-BE49-F238E27FC236}">
                <a16:creationId xmlns:a16="http://schemas.microsoft.com/office/drawing/2014/main" id="{5AAE8265-A84B-C3F6-B80A-FED9E34A4C88}"/>
              </a:ext>
            </a:extLst>
          </p:cNvPr>
          <p:cNvSpPr txBox="1"/>
          <p:nvPr/>
        </p:nvSpPr>
        <p:spPr>
          <a:xfrm>
            <a:off x="931248" y="8949208"/>
            <a:ext cx="6239551" cy="276999"/>
          </a:xfrm>
          <a:prstGeom prst="rect">
            <a:avLst/>
          </a:prstGeom>
          <a:noFill/>
        </p:spPr>
        <p:txBody>
          <a:bodyPr wrap="square" lIns="91440" tIns="45720" rIns="91440" bIns="45720" anchor="t">
            <a:spAutoFit/>
          </a:bodyPr>
          <a:lstStyle/>
          <a:p>
            <a:pPr algn="ctr" rtl="0"/>
            <a:r>
              <a:rPr lang="en-US" sz="1200" b="1" i="0" dirty="0" err="1">
                <a:solidFill>
                  <a:srgbClr val="000000"/>
                </a:solidFill>
                <a:effectLst/>
                <a:latin typeface="Calibri"/>
                <a:ea typeface="Calibri" panose="020F0502020204030204" pitchFamily="34" charset="0"/>
                <a:cs typeface="Calibri"/>
              </a:rPr>
              <a:t>Figura</a:t>
            </a:r>
            <a:r>
              <a:rPr lang="en-US" sz="1200" b="1" i="0" dirty="0">
                <a:solidFill>
                  <a:srgbClr val="000000"/>
                </a:solidFill>
                <a:effectLst/>
                <a:latin typeface="Calibri"/>
                <a:ea typeface="Calibri" panose="020F0502020204030204" pitchFamily="34" charset="0"/>
                <a:cs typeface="Calibri"/>
              </a:rPr>
              <a:t> 3 – </a:t>
            </a:r>
            <a:r>
              <a:rPr lang="pt-PT" sz="1200" i="0" dirty="0">
                <a:solidFill>
                  <a:srgbClr val="000000"/>
                </a:solidFill>
                <a:effectLst/>
                <a:latin typeface="Calibri"/>
                <a:ea typeface="Calibri" panose="020F0502020204030204" pitchFamily="34" charset="0"/>
                <a:cs typeface="Calibri"/>
              </a:rPr>
              <a:t>Proteção </a:t>
            </a:r>
            <a:r>
              <a:rPr lang="en-GB" sz="1200" i="0" dirty="0" err="1">
                <a:solidFill>
                  <a:srgbClr val="000000"/>
                </a:solidFill>
                <a:effectLst/>
                <a:latin typeface="Calibri"/>
                <a:ea typeface="Calibri" panose="020F0502020204030204" pitchFamily="34" charset="0"/>
                <a:cs typeface="Calibri"/>
              </a:rPr>
              <a:t>Integrada</a:t>
            </a:r>
            <a:r>
              <a:rPr lang="en-GB" sz="1200" i="0" dirty="0">
                <a:solidFill>
                  <a:srgbClr val="000000"/>
                </a:solidFill>
                <a:effectLst/>
                <a:latin typeface="Calibri"/>
                <a:ea typeface="Calibri" panose="020F0502020204030204" pitchFamily="34" charset="0"/>
                <a:cs typeface="Calibri"/>
              </a:rPr>
              <a:t> para </a:t>
            </a:r>
            <a:r>
              <a:rPr lang="en-GB" sz="1200" i="0" dirty="0" err="1">
                <a:solidFill>
                  <a:srgbClr val="000000"/>
                </a:solidFill>
                <a:effectLst/>
                <a:latin typeface="Calibri"/>
                <a:ea typeface="Calibri" panose="020F0502020204030204" pitchFamily="34" charset="0"/>
                <a:cs typeface="Calibri"/>
              </a:rPr>
              <a:t>c</a:t>
            </a:r>
            <a:r>
              <a:rPr lang="en-GB" sz="1200" dirty="0" err="1">
                <a:latin typeface="Calibri"/>
                <a:ea typeface="Calibri" panose="020F0502020204030204" pitchFamily="34" charset="0"/>
                <a:cs typeface="Calibri"/>
              </a:rPr>
              <a:t>ontrolo</a:t>
            </a:r>
            <a:r>
              <a:rPr lang="en-GB" sz="1200" i="0" dirty="0">
                <a:solidFill>
                  <a:srgbClr val="000000"/>
                </a:solidFill>
                <a:effectLst/>
                <a:latin typeface="Calibri"/>
                <a:ea typeface="Calibri" panose="020F0502020204030204" pitchFamily="34" charset="0"/>
                <a:cs typeface="Calibri"/>
              </a:rPr>
              <a:t> de </a:t>
            </a:r>
            <a:r>
              <a:rPr lang="en-GB" sz="1200" dirty="0" err="1">
                <a:solidFill>
                  <a:srgbClr val="000000"/>
                </a:solidFill>
                <a:latin typeface="Calibri"/>
                <a:ea typeface="Calibri" panose="020F0502020204030204" pitchFamily="34" charset="0"/>
                <a:cs typeface="Calibri"/>
              </a:rPr>
              <a:t>p</a:t>
            </a:r>
            <a:r>
              <a:rPr lang="en-GB" sz="1200" i="0" dirty="0" err="1">
                <a:solidFill>
                  <a:srgbClr val="000000"/>
                </a:solidFill>
                <a:effectLst/>
                <a:latin typeface="Calibri"/>
                <a:ea typeface="Calibri" panose="020F0502020204030204" pitchFamily="34" charset="0"/>
                <a:cs typeface="Calibri"/>
              </a:rPr>
              <a:t>ragas</a:t>
            </a:r>
            <a:r>
              <a:rPr lang="en-GB" sz="1200" i="0" dirty="0">
                <a:solidFill>
                  <a:srgbClr val="000000"/>
                </a:solidFill>
                <a:effectLst/>
                <a:latin typeface="Calibri"/>
                <a:ea typeface="Calibri" panose="020F0502020204030204" pitchFamily="34" charset="0"/>
                <a:cs typeface="Calibri"/>
              </a:rPr>
              <a:t> </a:t>
            </a:r>
            <a:r>
              <a:rPr lang="en-US" sz="1200" i="0" dirty="0">
                <a:solidFill>
                  <a:srgbClr val="000000"/>
                </a:solidFill>
                <a:effectLst/>
                <a:latin typeface="Calibri"/>
                <a:ea typeface="Calibri" panose="020F0502020204030204" pitchFamily="34" charset="0"/>
                <a:cs typeface="Calibri"/>
              </a:rPr>
              <a:t>(Fonte: </a:t>
            </a:r>
            <a:r>
              <a:rPr lang="en-US" sz="1200" i="0" dirty="0">
                <a:effectLst/>
                <a:latin typeface="Calibri"/>
                <a:ea typeface="Calibri" panose="020F0502020204030204" pitchFamily="34" charset="0"/>
                <a:cs typeface="Calibri"/>
              </a:rPr>
              <a:t>Atlas de </a:t>
            </a:r>
            <a:r>
              <a:rPr lang="en-US" sz="1200" i="0" dirty="0" err="1">
                <a:effectLst/>
                <a:latin typeface="Calibri"/>
                <a:ea typeface="Calibri" panose="020F0502020204030204" pitchFamily="34" charset="0"/>
                <a:cs typeface="Calibri"/>
              </a:rPr>
              <a:t>Pesticidas,</a:t>
            </a:r>
            <a:r>
              <a:rPr lang="en-US" sz="1200" dirty="0" err="1">
                <a:latin typeface="Calibri"/>
                <a:ea typeface="Calibri" panose="020F0502020204030204" pitchFamily="34" charset="0"/>
                <a:cs typeface="Calibri"/>
              </a:rPr>
              <a:t>n</a:t>
            </a:r>
            <a:r>
              <a:rPr lang="en-US" sz="1200" dirty="0" err="1">
                <a:solidFill>
                  <a:srgbClr val="000000"/>
                </a:solidFill>
                <a:latin typeface="Calibri"/>
                <a:ea typeface="Calibri" panose="020F0502020204030204" pitchFamily="34" charset="0"/>
                <a:cs typeface="Calibri"/>
              </a:rPr>
              <a:t>.d</a:t>
            </a:r>
            <a:r>
              <a:rPr lang="en-US" sz="1200" dirty="0">
                <a:solidFill>
                  <a:srgbClr val="000000"/>
                </a:solidFill>
                <a:latin typeface="Calibri"/>
                <a:ea typeface="Calibri" panose="020F0502020204030204" pitchFamily="34" charset="0"/>
                <a:cs typeface="Calibri"/>
              </a:rPr>
              <a:t>.)</a:t>
            </a:r>
            <a:r>
              <a:rPr lang="en-US" sz="1200" i="0" dirty="0">
                <a:solidFill>
                  <a:srgbClr val="000000"/>
                </a:solidFill>
                <a:effectLst/>
                <a:latin typeface="Calibri"/>
                <a:ea typeface="Calibri" panose="020F0502020204030204" pitchFamily="34" charset="0"/>
                <a:cs typeface="Calibri"/>
              </a:rPr>
              <a:t> </a:t>
            </a:r>
            <a:endParaRPr lang="en-IE" sz="1200" dirty="0">
              <a:latin typeface="Calibri"/>
              <a:ea typeface="Calibri" panose="020F0502020204030204" pitchFamily="34" charset="0"/>
              <a:cs typeface="Calibri"/>
            </a:endParaRPr>
          </a:p>
        </p:txBody>
      </p:sp>
      <p:sp>
        <p:nvSpPr>
          <p:cNvPr id="4" name="Rectangle 3">
            <a:extLst>
              <a:ext uri="{FF2B5EF4-FFF2-40B4-BE49-F238E27FC236}">
                <a16:creationId xmlns:a16="http://schemas.microsoft.com/office/drawing/2014/main" id="{AC710741-364D-3993-0B9B-3C511A4C1C5E}"/>
              </a:ext>
            </a:extLst>
          </p:cNvPr>
          <p:cNvSpPr/>
          <p:nvPr/>
        </p:nvSpPr>
        <p:spPr>
          <a:xfrm>
            <a:off x="1027313" y="5857875"/>
            <a:ext cx="6143487" cy="29686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40" name="Picture 39">
            <a:extLst>
              <a:ext uri="{FF2B5EF4-FFF2-40B4-BE49-F238E27FC236}">
                <a16:creationId xmlns:a16="http://schemas.microsoft.com/office/drawing/2014/main" id="{E6B2B777-40E1-4858-EECC-191A184AB1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19217" y="5982781"/>
            <a:ext cx="3856436" cy="2729734"/>
          </a:xfrm>
          <a:prstGeom prst="rect">
            <a:avLst/>
          </a:prstGeom>
        </p:spPr>
      </p:pic>
      <p:sp>
        <p:nvSpPr>
          <p:cNvPr id="42" name="TextBox 41">
            <a:extLst>
              <a:ext uri="{FF2B5EF4-FFF2-40B4-BE49-F238E27FC236}">
                <a16:creationId xmlns:a16="http://schemas.microsoft.com/office/drawing/2014/main" id="{118560C1-78C8-3FC8-F9FD-0DDAD0D32F33}"/>
              </a:ext>
            </a:extLst>
          </p:cNvPr>
          <p:cNvSpPr txBox="1"/>
          <p:nvPr/>
        </p:nvSpPr>
        <p:spPr>
          <a:xfrm>
            <a:off x="3888963" y="6308276"/>
            <a:ext cx="2145593" cy="276999"/>
          </a:xfrm>
          <a:prstGeom prst="rect">
            <a:avLst/>
          </a:prstGeom>
          <a:noFill/>
        </p:spPr>
        <p:txBody>
          <a:bodyPr wrap="square" rtlCol="0">
            <a:spAutoFit/>
          </a:bodyPr>
          <a:lstStyle/>
          <a:p>
            <a:pPr algn="ctr" rtl="0"/>
            <a:r>
              <a:rPr lang="en-GB" sz="1200" b="1" dirty="0" err="1">
                <a:latin typeface="Calibri" panose="020F0502020204030204" pitchFamily="34" charset="0"/>
                <a:cs typeface="Calibri" panose="020F0502020204030204" pitchFamily="34" charset="0"/>
              </a:rPr>
              <a:t>Pesticidas</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sintéticos</a:t>
            </a:r>
            <a:endParaRPr lang="en-GB" sz="1200" b="1"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FF7DCD3A-CAE2-836C-ED84-B9542E428E99}"/>
              </a:ext>
            </a:extLst>
          </p:cNvPr>
          <p:cNvSpPr txBox="1"/>
          <p:nvPr/>
        </p:nvSpPr>
        <p:spPr>
          <a:xfrm>
            <a:off x="3773565" y="6759517"/>
            <a:ext cx="2349962" cy="328167"/>
          </a:xfrm>
          <a:prstGeom prst="rect">
            <a:avLst/>
          </a:prstGeom>
          <a:noFill/>
        </p:spPr>
        <p:txBody>
          <a:bodyPr wrap="square" lIns="91440" tIns="45720" rIns="91440" bIns="45720" rtlCol="0" anchor="t">
            <a:spAutoFit/>
          </a:bodyPr>
          <a:lstStyle/>
          <a:p>
            <a:pPr algn="ctr" rtl="0">
              <a:lnSpc>
                <a:spcPts val="940"/>
              </a:lnSpc>
            </a:pPr>
            <a:r>
              <a:rPr lang="en-GB" sz="1200" b="1">
                <a:latin typeface="Calibri"/>
                <a:cs typeface="Calibri"/>
              </a:rPr>
              <a:t>Biopesticidas</a:t>
            </a:r>
          </a:p>
          <a:p>
            <a:pPr algn="ctr" rtl="0">
              <a:lnSpc>
                <a:spcPts val="940"/>
              </a:lnSpc>
            </a:pPr>
            <a:r>
              <a:rPr lang="en-GB" sz="1000">
                <a:latin typeface="Calibri"/>
                <a:cs typeface="Calibri"/>
              </a:rPr>
              <a:t>Ex. Pesticidas à base de produtos naturais</a:t>
            </a:r>
          </a:p>
        </p:txBody>
      </p:sp>
      <p:sp>
        <p:nvSpPr>
          <p:cNvPr id="44" name="TextBox 43">
            <a:extLst>
              <a:ext uri="{FF2B5EF4-FFF2-40B4-BE49-F238E27FC236}">
                <a16:creationId xmlns:a16="http://schemas.microsoft.com/office/drawing/2014/main" id="{3B28381A-1C1A-F2D5-4D30-F55E254A6022}"/>
              </a:ext>
            </a:extLst>
          </p:cNvPr>
          <p:cNvSpPr txBox="1"/>
          <p:nvPr/>
        </p:nvSpPr>
        <p:spPr>
          <a:xfrm>
            <a:off x="3642212" y="7190251"/>
            <a:ext cx="2587177" cy="443583"/>
          </a:xfrm>
          <a:prstGeom prst="rect">
            <a:avLst/>
          </a:prstGeom>
          <a:noFill/>
        </p:spPr>
        <p:txBody>
          <a:bodyPr wrap="square" rtlCol="0">
            <a:spAutoFit/>
          </a:bodyPr>
          <a:lstStyle/>
          <a:p>
            <a:pPr algn="ctr" rtl="0">
              <a:lnSpc>
                <a:spcPts val="940"/>
              </a:lnSpc>
            </a:pPr>
            <a:r>
              <a:rPr lang="en-GB" sz="1200" b="1" dirty="0" err="1">
                <a:latin typeface="Calibri" panose="020F0502020204030204" pitchFamily="34" charset="0"/>
                <a:cs typeface="Calibri" panose="020F0502020204030204" pitchFamily="34" charset="0"/>
              </a:rPr>
              <a:t>Soluções</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biológicas</a:t>
            </a:r>
            <a:endParaRPr lang="en-GB" sz="1200" b="1" dirty="0">
              <a:latin typeface="Calibri" panose="020F0502020204030204" pitchFamily="34" charset="0"/>
              <a:cs typeface="Calibri" panose="020F0502020204030204" pitchFamily="34" charset="0"/>
            </a:endParaRPr>
          </a:p>
          <a:p>
            <a:pPr algn="ctr" rtl="0">
              <a:lnSpc>
                <a:spcPts val="940"/>
              </a:lnSpc>
            </a:pPr>
            <a:r>
              <a:rPr lang="en-GB" sz="1000" dirty="0">
                <a:latin typeface="Calibri" panose="020F0502020204030204" pitchFamily="34" charset="0"/>
                <a:cs typeface="Calibri" panose="020F0502020204030204" pitchFamily="34" charset="0"/>
              </a:rPr>
              <a:t>Ex. </a:t>
            </a:r>
            <a:r>
              <a:rPr lang="en-GB" sz="1000" dirty="0" err="1">
                <a:latin typeface="Calibri" panose="020F0502020204030204" pitchFamily="34" charset="0"/>
                <a:cs typeface="Calibri" panose="020F0502020204030204" pitchFamily="34" charset="0"/>
              </a:rPr>
              <a:t>Inimigos</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naturais</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armadilhas</a:t>
            </a:r>
            <a:r>
              <a:rPr lang="en-GB" sz="1000" dirty="0">
                <a:latin typeface="Calibri" panose="020F0502020204030204" pitchFamily="34" charset="0"/>
                <a:cs typeface="Calibri" panose="020F0502020204030204" pitchFamily="34" charset="0"/>
              </a:rPr>
              <a:t> com </a:t>
            </a:r>
            <a:r>
              <a:rPr lang="en-GB" sz="1000" dirty="0" err="1">
                <a:latin typeface="Calibri" panose="020F0502020204030204" pitchFamily="34" charset="0"/>
                <a:cs typeface="Calibri" panose="020F0502020204030204" pitchFamily="34" charset="0"/>
              </a:rPr>
              <a:t>feromonas</a:t>
            </a:r>
            <a:endParaRPr lang="en-GB" sz="1000" dirty="0">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EAA96A63-1B6D-C5FA-EDF9-87E1441AFA9E}"/>
              </a:ext>
            </a:extLst>
          </p:cNvPr>
          <p:cNvSpPr txBox="1"/>
          <p:nvPr/>
        </p:nvSpPr>
        <p:spPr>
          <a:xfrm>
            <a:off x="3773097" y="7680313"/>
            <a:ext cx="2349962" cy="443583"/>
          </a:xfrm>
          <a:prstGeom prst="rect">
            <a:avLst/>
          </a:prstGeom>
          <a:noFill/>
        </p:spPr>
        <p:txBody>
          <a:bodyPr wrap="square" rtlCol="0">
            <a:spAutoFit/>
          </a:bodyPr>
          <a:lstStyle/>
          <a:p>
            <a:pPr algn="ctr" rtl="0">
              <a:lnSpc>
                <a:spcPts val="940"/>
              </a:lnSpc>
            </a:pPr>
            <a:r>
              <a:rPr lang="en-GB" sz="1200" b="1" dirty="0" err="1">
                <a:latin typeface="Calibri" panose="020F0502020204030204" pitchFamily="34" charset="0"/>
                <a:cs typeface="Calibri" panose="020F0502020204030204" pitchFamily="34" charset="0"/>
              </a:rPr>
              <a:t>Soluções</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mecânicas</a:t>
            </a:r>
            <a:endParaRPr lang="en-GB" sz="1200" b="1" dirty="0">
              <a:latin typeface="Calibri" panose="020F0502020204030204" pitchFamily="34" charset="0"/>
              <a:cs typeface="Calibri" panose="020F0502020204030204" pitchFamily="34" charset="0"/>
            </a:endParaRPr>
          </a:p>
          <a:p>
            <a:pPr algn="ctr" rtl="0">
              <a:lnSpc>
                <a:spcPts val="940"/>
              </a:lnSpc>
            </a:pPr>
            <a:r>
              <a:rPr lang="en-GB" sz="1000" dirty="0">
                <a:latin typeface="Calibri" panose="020F0502020204030204" pitchFamily="34" charset="0"/>
                <a:cs typeface="Calibri" panose="020F0502020204030204" pitchFamily="34" charset="0"/>
              </a:rPr>
              <a:t>Ex. </a:t>
            </a:r>
            <a:r>
              <a:rPr lang="en-GB" sz="1000" dirty="0" err="1">
                <a:latin typeface="Calibri" panose="020F0502020204030204" pitchFamily="34" charset="0"/>
                <a:cs typeface="Calibri" panose="020F0502020204030204" pitchFamily="34" charset="0"/>
              </a:rPr>
              <a:t>Captura</a:t>
            </a:r>
            <a:r>
              <a:rPr lang="en-GB" sz="1000" dirty="0">
                <a:latin typeface="Calibri" panose="020F0502020204030204" pitchFamily="34" charset="0"/>
                <a:cs typeface="Calibri" panose="020F0502020204030204" pitchFamily="34" charset="0"/>
              </a:rPr>
              <a:t>, corte </a:t>
            </a:r>
            <a:r>
              <a:rPr lang="pt-PT" sz="1000" dirty="0">
                <a:latin typeface="Calibri" panose="020F0502020204030204" pitchFamily="34" charset="0"/>
                <a:cs typeface="Calibri" panose="020F0502020204030204" pitchFamily="34" charset="0"/>
              </a:rPr>
              <a:t>da cobertura vegetal rasteira considerada prejudicial</a:t>
            </a:r>
            <a:endParaRPr lang="en-GB" sz="10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CCBD8EF6-56F6-0EB8-35DE-25907E65F4E4}"/>
              </a:ext>
            </a:extLst>
          </p:cNvPr>
          <p:cNvSpPr txBox="1"/>
          <p:nvPr/>
        </p:nvSpPr>
        <p:spPr>
          <a:xfrm>
            <a:off x="3571367" y="8217054"/>
            <a:ext cx="2658022" cy="395301"/>
          </a:xfrm>
          <a:prstGeom prst="rect">
            <a:avLst/>
          </a:prstGeom>
          <a:noFill/>
        </p:spPr>
        <p:txBody>
          <a:bodyPr wrap="square" rtlCol="0">
            <a:spAutoFit/>
          </a:bodyPr>
          <a:lstStyle/>
          <a:p>
            <a:pPr algn="ctr" rtl="0">
              <a:lnSpc>
                <a:spcPts val="940"/>
              </a:lnSpc>
            </a:pPr>
            <a:r>
              <a:rPr lang="en-GB" sz="1200" b="1" dirty="0" err="1">
                <a:latin typeface="Calibri" panose="020F0502020204030204" pitchFamily="34" charset="0"/>
                <a:cs typeface="Calibri" panose="020F0502020204030204" pitchFamily="34" charset="0"/>
              </a:rPr>
              <a:t>Prevenção</a:t>
            </a:r>
            <a:endParaRPr lang="en-GB" sz="1200" b="1" dirty="0">
              <a:latin typeface="Calibri" panose="020F0502020204030204" pitchFamily="34" charset="0"/>
              <a:cs typeface="Calibri" panose="020F0502020204030204" pitchFamily="34" charset="0"/>
            </a:endParaRPr>
          </a:p>
          <a:p>
            <a:pPr algn="ctr" rtl="0">
              <a:lnSpc>
                <a:spcPts val="740"/>
              </a:lnSpc>
            </a:pPr>
            <a:r>
              <a:rPr lang="en-GB" sz="900" dirty="0">
                <a:latin typeface="Calibri" panose="020F0502020204030204" pitchFamily="34" charset="0"/>
                <a:cs typeface="Calibri" panose="020F0502020204030204" pitchFamily="34" charset="0"/>
              </a:rPr>
              <a:t>Ex. </a:t>
            </a:r>
            <a:r>
              <a:rPr lang="en-GB" sz="900" dirty="0" err="1">
                <a:latin typeface="Calibri" panose="020F0502020204030204" pitchFamily="34" charset="0"/>
                <a:cs typeface="Calibri" panose="020F0502020204030204" pitchFamily="34" charset="0"/>
              </a:rPr>
              <a:t>Rotação</a:t>
            </a:r>
            <a:r>
              <a:rPr lang="en-GB" sz="900" dirty="0">
                <a:latin typeface="Calibri" panose="020F0502020204030204" pitchFamily="34" charset="0"/>
                <a:cs typeface="Calibri" panose="020F0502020204030204" pitchFamily="34" charset="0"/>
              </a:rPr>
              <a:t> de </a:t>
            </a:r>
            <a:r>
              <a:rPr lang="en-GB" sz="900" dirty="0" err="1">
                <a:latin typeface="Calibri" panose="020F0502020204030204" pitchFamily="34" charset="0"/>
                <a:cs typeface="Calibri" panose="020F0502020204030204" pitchFamily="34" charset="0"/>
              </a:rPr>
              <a:t>culturas</a:t>
            </a:r>
            <a:r>
              <a:rPr lang="en-GB" sz="900" dirty="0">
                <a:latin typeface="Calibri" panose="020F0502020204030204" pitchFamily="34" charset="0"/>
                <a:cs typeface="Calibri" panose="020F0502020204030204" pitchFamily="34" charset="0"/>
              </a:rPr>
              <a:t>,</a:t>
            </a:r>
          </a:p>
          <a:p>
            <a:pPr algn="ctr" rtl="0">
              <a:lnSpc>
                <a:spcPts val="740"/>
              </a:lnSpc>
            </a:pPr>
            <a:r>
              <a:rPr lang="en-GB" sz="900" dirty="0" err="1">
                <a:latin typeface="Calibri" panose="020F0502020204030204" pitchFamily="34" charset="0"/>
                <a:cs typeface="Calibri" panose="020F0502020204030204" pitchFamily="34" charset="0"/>
              </a:rPr>
              <a:t>Consorciação</a:t>
            </a:r>
            <a:r>
              <a:rPr lang="en-GB" sz="900" dirty="0">
                <a:latin typeface="Calibri" panose="020F0502020204030204" pitchFamily="34" charset="0"/>
                <a:cs typeface="Calibri" panose="020F0502020204030204" pitchFamily="34" charset="0"/>
              </a:rPr>
              <a:t> de </a:t>
            </a:r>
            <a:r>
              <a:rPr lang="en-GB" sz="900" dirty="0" err="1">
                <a:latin typeface="Calibri" panose="020F0502020204030204" pitchFamily="34" charset="0"/>
                <a:cs typeface="Calibri" panose="020F0502020204030204" pitchFamily="34" charset="0"/>
              </a:rPr>
              <a:t>culturas</a:t>
            </a:r>
            <a:endParaRPr lang="en-GB"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36882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161221"/>
            <a:ext cx="5655136"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dirty="0"/>
              <a:t>B</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a:t>
            </a:r>
            <a:r>
              <a:rPr lang="en-IE" sz="3600" dirty="0" err="1"/>
              <a:t>Recursos</a:t>
            </a:r>
            <a:r>
              <a:rPr lang="en-IE" sz="3600" dirty="0"/>
              <a:t> </a:t>
            </a:r>
            <a:r>
              <a:rPr lang="en-IE" sz="3600" dirty="0" err="1"/>
              <a:t>Alimentares</a:t>
            </a:r>
            <a:r>
              <a:rPr lang="en-IE" sz="3600" dirty="0"/>
              <a:t> </a:t>
            </a:r>
            <a:r>
              <a:rPr lang="en-IE" sz="3600" dirty="0" err="1"/>
              <a:t>Naturais</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636705" y="2205277"/>
            <a:ext cx="6847863" cy="6820641"/>
          </a:xfrm>
        </p:spPr>
        <p:txBody>
          <a:bodyPr lIns="91440" tIns="45720" rIns="91440" bIns="45720" numCol="1" spcCol="288000" anchor="t">
            <a:noAutofit/>
          </a:bodyPr>
          <a:lstStyle/>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Considerações</a:t>
            </a:r>
            <a:r>
              <a:rPr kumimoji="0" lang="en-GB" sz="1400" b="1"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400" b="1"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importantes</a:t>
            </a:r>
            <a:r>
              <a:rPr kumimoji="0" lang="en-GB" sz="1400" b="1"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 </a:t>
            </a:r>
            <a:r>
              <a:rPr kumimoji="0" lang="en-GB" sz="1400" b="1"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continuação</a:t>
            </a:r>
            <a:r>
              <a:rPr kumimoji="0" lang="en-GB" sz="1400" b="1"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t>
            </a:r>
            <a:endParaRPr lang="en-GB" sz="1400" b="1"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endParaRPr>
          </a:p>
          <a:p>
            <a:pPr rtl="0" fontAlgn="base"/>
            <a:endParaRPr lang="en-GB" sz="1000" b="1" i="0" dirty="0">
              <a:solidFill>
                <a:srgbClr val="000000"/>
              </a:solidFill>
              <a:effectLst/>
              <a:ea typeface="Calibri" panose="020F0502020204030204" pitchFamily="34" charset="0"/>
            </a:endParaRPr>
          </a:p>
          <a:p>
            <a:pPr rtl="0" fontAlgn="base"/>
            <a:r>
              <a:rPr lang="en-GB" sz="1200" b="1" i="0" dirty="0">
                <a:solidFill>
                  <a:srgbClr val="000000"/>
                </a:solidFill>
                <a:effectLst/>
                <a:latin typeface="Calibri"/>
                <a:ea typeface="Calibri" panose="020F0502020204030204" pitchFamily="34" charset="0"/>
                <a:cs typeface="Calibri"/>
              </a:rPr>
              <a:t>Sistema </a:t>
            </a:r>
            <a:r>
              <a:rPr lang="en-GB" sz="1200" b="1" i="0" dirty="0" err="1">
                <a:solidFill>
                  <a:srgbClr val="000000"/>
                </a:solidFill>
                <a:effectLst/>
                <a:latin typeface="Calibri"/>
                <a:ea typeface="Calibri" panose="020F0502020204030204" pitchFamily="34" charset="0"/>
                <a:cs typeface="Calibri"/>
              </a:rPr>
              <a:t>Integrado</a:t>
            </a:r>
            <a:r>
              <a:rPr lang="en-GB" sz="1200" b="1" i="0" dirty="0">
                <a:solidFill>
                  <a:srgbClr val="000000"/>
                </a:solidFill>
                <a:effectLst/>
                <a:latin typeface="Calibri"/>
                <a:ea typeface="Calibri" panose="020F0502020204030204" pitchFamily="34" charset="0"/>
                <a:cs typeface="Calibri"/>
              </a:rPr>
              <a:t> de </a:t>
            </a:r>
            <a:r>
              <a:rPr lang="en-GB" sz="1200" b="1" i="0" dirty="0" err="1">
                <a:solidFill>
                  <a:srgbClr val="000000"/>
                </a:solidFill>
                <a:effectLst/>
                <a:latin typeface="Calibri"/>
                <a:ea typeface="Calibri" panose="020F0502020204030204" pitchFamily="34" charset="0"/>
                <a:cs typeface="Calibri"/>
              </a:rPr>
              <a:t>Controlo</a:t>
            </a:r>
            <a:r>
              <a:rPr lang="en-GB" sz="1200" b="1" i="0" dirty="0">
                <a:solidFill>
                  <a:srgbClr val="000000"/>
                </a:solidFill>
                <a:effectLst/>
                <a:latin typeface="Calibri"/>
                <a:ea typeface="Calibri" panose="020F0502020204030204" pitchFamily="34" charset="0"/>
                <a:cs typeface="Calibri"/>
              </a:rPr>
              <a:t> de </a:t>
            </a:r>
            <a:r>
              <a:rPr lang="en-GB" sz="1200" b="1" i="0" dirty="0" err="1">
                <a:solidFill>
                  <a:srgbClr val="000000"/>
                </a:solidFill>
                <a:effectLst/>
                <a:latin typeface="Calibri"/>
                <a:ea typeface="Calibri" panose="020F0502020204030204" pitchFamily="34" charset="0"/>
                <a:cs typeface="Calibri"/>
              </a:rPr>
              <a:t>Pragas</a:t>
            </a:r>
            <a:r>
              <a:rPr lang="en-GB" sz="1200" b="1" dirty="0">
                <a:latin typeface="Calibri"/>
                <a:ea typeface="Calibri" panose="020F0502020204030204" pitchFamily="34" charset="0"/>
                <a:cs typeface="Calibri"/>
              </a:rPr>
              <a:t>: </a:t>
            </a:r>
            <a:r>
              <a:rPr lang="en-GB" sz="1200" b="0" i="0" dirty="0">
                <a:solidFill>
                  <a:srgbClr val="000000"/>
                </a:solidFill>
                <a:effectLst/>
                <a:latin typeface="Calibri"/>
                <a:ea typeface="Calibri" panose="020F0502020204030204" pitchFamily="34" charset="0"/>
                <a:cs typeface="Calibri"/>
              </a:rPr>
              <a:t>A UE </a:t>
            </a:r>
            <a:r>
              <a:rPr lang="en-GB" sz="1200" b="0" i="0" dirty="0" err="1">
                <a:solidFill>
                  <a:srgbClr val="000000"/>
                </a:solidFill>
                <a:effectLst/>
                <a:latin typeface="Calibri"/>
                <a:ea typeface="Calibri" panose="020F0502020204030204" pitchFamily="34" charset="0"/>
                <a:cs typeface="Calibri"/>
              </a:rPr>
              <a:t>quer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promover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uma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maior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utilização</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formas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alternativas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seguras</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proteger</a:t>
            </a:r>
            <a:r>
              <a:rPr lang="en-GB" sz="1200" b="0" i="0" dirty="0">
                <a:solidFill>
                  <a:srgbClr val="000000"/>
                </a:solidFill>
                <a:effectLst/>
                <a:latin typeface="Calibri"/>
                <a:ea typeface="Calibri" panose="020F0502020204030204" pitchFamily="34" charset="0"/>
                <a:cs typeface="Calibri"/>
              </a:rPr>
              <a:t> as </a:t>
            </a:r>
            <a:r>
              <a:rPr lang="en-GB" sz="1200" b="0" i="0" dirty="0" err="1">
                <a:solidFill>
                  <a:srgbClr val="000000"/>
                </a:solidFill>
                <a:effectLst/>
                <a:latin typeface="Calibri"/>
                <a:ea typeface="Calibri" panose="020F0502020204030204" pitchFamily="34" charset="0"/>
                <a:cs typeface="Calibri"/>
              </a:rPr>
              <a:t>colheitas</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pragas</a:t>
            </a:r>
            <a:r>
              <a:rPr lang="en-GB" sz="1200" b="0" i="0" dirty="0">
                <a:solidFill>
                  <a:srgbClr val="000000"/>
                </a:solidFill>
                <a:effectLst/>
                <a:latin typeface="Calibri"/>
                <a:ea typeface="Calibri" panose="020F0502020204030204" pitchFamily="34" charset="0"/>
                <a:cs typeface="Calibri"/>
              </a:rPr>
              <a:t> e </a:t>
            </a:r>
            <a:r>
              <a:rPr lang="en-GB" sz="1200" b="0" i="0" dirty="0" err="1">
                <a:solidFill>
                  <a:srgbClr val="000000"/>
                </a:solidFill>
                <a:effectLst/>
                <a:latin typeface="Calibri"/>
                <a:ea typeface="Calibri" panose="020F0502020204030204" pitchFamily="34" charset="0"/>
                <a:cs typeface="Calibri"/>
              </a:rPr>
              <a:t>doenças</a:t>
            </a:r>
            <a:r>
              <a:rPr lang="en-GB" sz="1200" b="0" i="0" dirty="0">
                <a:solidFill>
                  <a:srgbClr val="000000"/>
                </a:solidFill>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(UE, 2020). </a:t>
            </a:r>
            <a:r>
              <a:rPr lang="en-GB" sz="1200" b="0" i="0" dirty="0" err="1">
                <a:solidFill>
                  <a:srgbClr val="000000"/>
                </a:solidFill>
                <a:effectLst/>
                <a:latin typeface="Calibri"/>
                <a:ea typeface="Calibri" panose="020F0502020204030204" pitchFamily="34" charset="0"/>
                <a:cs typeface="Calibri"/>
              </a:rPr>
              <a:t>Assim</a:t>
            </a:r>
            <a:r>
              <a:rPr lang="en-GB" sz="1200" b="0" i="0" dirty="0">
                <a:solidFill>
                  <a:srgbClr val="000000"/>
                </a:solidFill>
                <a:effectLst/>
                <a:latin typeface="Calibri"/>
                <a:ea typeface="Calibri" panose="020F0502020204030204" pitchFamily="34" charset="0"/>
                <a:cs typeface="Calibri"/>
              </a:rPr>
              <a:t>, o </a:t>
            </a:r>
            <a:r>
              <a:rPr lang="pt-PT" sz="1200" b="0" i="0" dirty="0">
                <a:solidFill>
                  <a:srgbClr val="000000"/>
                </a:solidFill>
                <a:effectLst/>
                <a:latin typeface="Calibri"/>
                <a:ea typeface="Calibri" panose="020F0502020204030204" pitchFamily="34" charset="0"/>
                <a:cs typeface="Calibri"/>
              </a:rPr>
              <a:t>Sistema Integrado de Controlo de Pragas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incentivará</a:t>
            </a:r>
            <a:r>
              <a:rPr lang="en-GB" sz="1200" b="0" i="0" dirty="0">
                <a:solidFill>
                  <a:srgbClr val="000000"/>
                </a:solidFill>
                <a:effectLst/>
                <a:latin typeface="Calibri"/>
                <a:ea typeface="Calibri" panose="020F0502020204030204" pitchFamily="34" charset="0"/>
                <a:cs typeface="Calibri"/>
              </a:rPr>
              <a:t> </a:t>
            </a:r>
            <a:r>
              <a:rPr lang="en-GB" sz="1200" b="0" i="1" dirty="0">
                <a:solidFill>
                  <a:srgbClr val="000000"/>
                </a:solidFill>
                <a:effectLst/>
                <a:latin typeface="Calibri"/>
                <a:ea typeface="Calibri" panose="020F0502020204030204" pitchFamily="34" charset="0"/>
                <a:cs typeface="Calibri"/>
              </a:rPr>
              <a:t>o </a:t>
            </a:r>
            <a:r>
              <a:rPr lang="en-GB" sz="1200" b="0" i="1" dirty="0" err="1">
                <a:solidFill>
                  <a:srgbClr val="000000"/>
                </a:solidFill>
                <a:effectLst/>
                <a:latin typeface="Calibri"/>
                <a:ea typeface="Calibri" panose="020F0502020204030204" pitchFamily="34" charset="0"/>
                <a:cs typeface="Calibri"/>
              </a:rPr>
              <a:t>uso</a:t>
            </a:r>
            <a:r>
              <a:rPr lang="en-GB" sz="1200" b="0" i="1" dirty="0">
                <a:solidFill>
                  <a:srgbClr val="000000"/>
                </a:solidFill>
                <a:effectLst/>
                <a:latin typeface="Calibri"/>
                <a:ea typeface="Calibri" panose="020F0502020204030204" pitchFamily="34" charset="0"/>
                <a:cs typeface="Calibri"/>
              </a:rPr>
              <a:t> de </a:t>
            </a:r>
            <a:r>
              <a:rPr lang="en-GB" sz="1200" b="0" i="1" dirty="0" err="1">
                <a:solidFill>
                  <a:srgbClr val="000000"/>
                </a:solidFill>
                <a:effectLst/>
                <a:latin typeface="Calibri"/>
                <a:ea typeface="Calibri" panose="020F0502020204030204" pitchFamily="34" charset="0"/>
                <a:cs typeface="Calibri"/>
              </a:rPr>
              <a:t>técnicas</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alternativas</a:t>
            </a:r>
            <a:r>
              <a:rPr lang="en-GB" sz="1200" b="0" i="1" dirty="0">
                <a:solidFill>
                  <a:srgbClr val="000000"/>
                </a:solidFill>
                <a:effectLst/>
                <a:latin typeface="Calibri"/>
                <a:ea typeface="Calibri" panose="020F0502020204030204" pitchFamily="34" charset="0"/>
                <a:cs typeface="Calibri"/>
              </a:rPr>
              <a:t> de </a:t>
            </a:r>
            <a:r>
              <a:rPr lang="en-GB" sz="1200" b="0" i="1" dirty="0" err="1">
                <a:solidFill>
                  <a:srgbClr val="000000"/>
                </a:solidFill>
                <a:effectLst/>
                <a:latin typeface="Calibri"/>
                <a:ea typeface="Calibri" panose="020F0502020204030204" pitchFamily="34" charset="0"/>
                <a:cs typeface="Calibri"/>
              </a:rPr>
              <a:t>controlo</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como</a:t>
            </a:r>
            <a:r>
              <a:rPr lang="en-GB" sz="1200" b="0" i="1" dirty="0">
                <a:solidFill>
                  <a:srgbClr val="000000"/>
                </a:solidFill>
                <a:effectLst/>
                <a:latin typeface="Calibri"/>
                <a:ea typeface="Calibri" panose="020F0502020204030204" pitchFamily="34" charset="0"/>
                <a:cs typeface="Calibri"/>
              </a:rPr>
              <a:t> a </a:t>
            </a:r>
            <a:r>
              <a:rPr lang="en-GB" sz="1200" b="0" i="1" dirty="0" err="1">
                <a:solidFill>
                  <a:srgbClr val="000000"/>
                </a:solidFill>
                <a:effectLst/>
                <a:latin typeface="Calibri"/>
                <a:ea typeface="Calibri" panose="020F0502020204030204" pitchFamily="34" charset="0"/>
                <a:cs typeface="Calibri"/>
              </a:rPr>
              <a:t>rotação</a:t>
            </a:r>
            <a:r>
              <a:rPr lang="en-GB" sz="1200" b="0" i="1" dirty="0">
                <a:solidFill>
                  <a:srgbClr val="000000"/>
                </a:solidFill>
                <a:effectLst/>
                <a:latin typeface="Calibri"/>
                <a:ea typeface="Calibri" panose="020F0502020204030204" pitchFamily="34" charset="0"/>
                <a:cs typeface="Calibri"/>
              </a:rPr>
              <a:t> de </a:t>
            </a:r>
            <a:r>
              <a:rPr lang="en-GB" sz="1200" b="0" i="1" dirty="0" err="1">
                <a:solidFill>
                  <a:srgbClr val="000000"/>
                </a:solidFill>
                <a:effectLst/>
                <a:latin typeface="Calibri"/>
                <a:ea typeface="Calibri" panose="020F0502020204030204" pitchFamily="34" charset="0"/>
                <a:cs typeface="Calibri"/>
              </a:rPr>
              <a:t>culturas</a:t>
            </a:r>
            <a:r>
              <a:rPr lang="en-GB" sz="1200" b="0" i="1" dirty="0">
                <a:solidFill>
                  <a:srgbClr val="000000"/>
                </a:solidFill>
                <a:effectLst/>
                <a:latin typeface="Calibri"/>
                <a:ea typeface="Calibri" panose="020F0502020204030204" pitchFamily="34" charset="0"/>
                <a:cs typeface="Calibri"/>
              </a:rPr>
              <a:t> e a </a:t>
            </a:r>
            <a:r>
              <a:rPr lang="en-GB" sz="1200" b="0" i="1" dirty="0" err="1">
                <a:solidFill>
                  <a:srgbClr val="000000"/>
                </a:solidFill>
                <a:effectLst/>
                <a:latin typeface="Calibri"/>
                <a:ea typeface="Calibri" panose="020F0502020204030204" pitchFamily="34" charset="0"/>
                <a:cs typeface="Calibri"/>
              </a:rPr>
              <a:t>captura</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mecânica</a:t>
            </a:r>
            <a:r>
              <a:rPr lang="en-GB" sz="1200" b="0" i="1" dirty="0">
                <a:solidFill>
                  <a:srgbClr val="000000"/>
                </a:solidFill>
                <a:effectLst/>
                <a:latin typeface="Calibri"/>
                <a:ea typeface="Calibri" panose="020F0502020204030204" pitchFamily="34" charset="0"/>
                <a:cs typeface="Calibri"/>
              </a:rPr>
              <a:t>, e </a:t>
            </a:r>
            <a:r>
              <a:rPr lang="en-GB" sz="1200" b="0" i="1" dirty="0" err="1">
                <a:solidFill>
                  <a:srgbClr val="000000"/>
                </a:solidFill>
                <a:effectLst/>
                <a:latin typeface="Calibri"/>
                <a:ea typeface="Calibri" panose="020F0502020204030204" pitchFamily="34" charset="0"/>
                <a:cs typeface="Calibri"/>
              </a:rPr>
              <a:t>será</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uma</a:t>
            </a:r>
            <a:r>
              <a:rPr lang="en-GB" sz="1200" b="0" i="1" dirty="0">
                <a:solidFill>
                  <a:srgbClr val="000000"/>
                </a:solidFill>
                <a:effectLst/>
                <a:latin typeface="Calibri"/>
                <a:ea typeface="Calibri" panose="020F0502020204030204" pitchFamily="34" charset="0"/>
                <a:cs typeface="Calibri"/>
              </a:rPr>
              <a:t> das </a:t>
            </a:r>
            <a:r>
              <a:rPr lang="en-GB" sz="1200" b="0" i="1" dirty="0" err="1">
                <a:solidFill>
                  <a:srgbClr val="000000"/>
                </a:solidFill>
                <a:effectLst/>
                <a:latin typeface="Calibri"/>
                <a:ea typeface="Calibri" panose="020F0502020204030204" pitchFamily="34" charset="0"/>
                <a:cs typeface="Calibri"/>
              </a:rPr>
              <a:t>principais</a:t>
            </a:r>
            <a:r>
              <a:rPr lang="en-GB" sz="1200" b="0" i="1" dirty="0">
                <a:solidFill>
                  <a:srgbClr val="000000"/>
                </a:solidFill>
                <a:effectLst/>
                <a:latin typeface="Calibri"/>
                <a:ea typeface="Calibri" panose="020F0502020204030204" pitchFamily="34" charset="0"/>
                <a:cs typeface="Calibri"/>
              </a:rPr>
              <a:t> ferramentas para </a:t>
            </a:r>
            <a:r>
              <a:rPr lang="en-GB" sz="1200" b="0" i="1" dirty="0" err="1">
                <a:solidFill>
                  <a:srgbClr val="000000"/>
                </a:solidFill>
                <a:effectLst/>
                <a:latin typeface="Calibri"/>
                <a:ea typeface="Calibri" panose="020F0502020204030204" pitchFamily="34" charset="0"/>
                <a:cs typeface="Calibri"/>
              </a:rPr>
              <a:t>reduzir</a:t>
            </a:r>
            <a:r>
              <a:rPr lang="en-GB" sz="1200" b="0" i="1" dirty="0">
                <a:solidFill>
                  <a:srgbClr val="000000"/>
                </a:solidFill>
                <a:effectLst/>
                <a:latin typeface="Calibri"/>
                <a:ea typeface="Calibri" panose="020F0502020204030204" pitchFamily="34" charset="0"/>
                <a:cs typeface="Calibri"/>
              </a:rPr>
              <a:t> o </a:t>
            </a:r>
            <a:r>
              <a:rPr lang="en-GB" sz="1200" b="0" i="1" dirty="0" err="1">
                <a:solidFill>
                  <a:srgbClr val="000000"/>
                </a:solidFill>
                <a:effectLst/>
                <a:latin typeface="Calibri"/>
                <a:ea typeface="Calibri" panose="020F0502020204030204" pitchFamily="34" charset="0"/>
                <a:cs typeface="Calibri"/>
              </a:rPr>
              <a:t>uso</a:t>
            </a:r>
            <a:r>
              <a:rPr lang="en-GB" sz="1200" b="0" i="1" dirty="0">
                <a:solidFill>
                  <a:srgbClr val="000000"/>
                </a:solidFill>
                <a:effectLst/>
                <a:latin typeface="Calibri"/>
                <a:ea typeface="Calibri" panose="020F0502020204030204" pitchFamily="34" charset="0"/>
                <a:cs typeface="Calibri"/>
              </a:rPr>
              <a:t> e a </a:t>
            </a:r>
            <a:r>
              <a:rPr lang="en-GB" sz="1200" b="0" i="1" dirty="0" err="1">
                <a:solidFill>
                  <a:srgbClr val="000000"/>
                </a:solidFill>
                <a:effectLst/>
                <a:latin typeface="Calibri"/>
                <a:ea typeface="Calibri" panose="020F0502020204030204" pitchFamily="34" charset="0"/>
                <a:cs typeface="Calibri"/>
              </a:rPr>
              <a:t>dependência</a:t>
            </a:r>
            <a:r>
              <a:rPr lang="en-GB" sz="1200" b="0" i="1" dirty="0">
                <a:solidFill>
                  <a:srgbClr val="000000"/>
                </a:solidFill>
                <a:effectLst/>
                <a:latin typeface="Calibri"/>
                <a:ea typeface="Calibri" panose="020F0502020204030204" pitchFamily="34" charset="0"/>
                <a:cs typeface="Calibri"/>
              </a:rPr>
              <a:t> de </a:t>
            </a:r>
            <a:r>
              <a:rPr lang="en-GB" sz="1200" b="0" i="1" dirty="0" err="1">
                <a:solidFill>
                  <a:srgbClr val="000000"/>
                </a:solidFill>
                <a:effectLst/>
                <a:latin typeface="Calibri"/>
                <a:ea typeface="Calibri" panose="020F0502020204030204" pitchFamily="34" charset="0"/>
                <a:cs typeface="Calibri"/>
              </a:rPr>
              <a:t>pesticidas</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químicos</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em</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geral</a:t>
            </a:r>
            <a:r>
              <a:rPr lang="en-GB" sz="1200" b="0" i="1" dirty="0">
                <a:solidFill>
                  <a:srgbClr val="000000"/>
                </a:solidFill>
                <a:effectLst/>
                <a:latin typeface="Calibri"/>
                <a:ea typeface="Calibri" panose="020F0502020204030204" pitchFamily="34" charset="0"/>
                <a:cs typeface="Calibri"/>
              </a:rPr>
              <a:t>, e o </a:t>
            </a:r>
            <a:r>
              <a:rPr lang="en-GB" sz="1200" b="0" i="1" dirty="0" err="1">
                <a:solidFill>
                  <a:srgbClr val="000000"/>
                </a:solidFill>
                <a:effectLst/>
                <a:latin typeface="Calibri"/>
                <a:ea typeface="Calibri" panose="020F0502020204030204" pitchFamily="34" charset="0"/>
                <a:cs typeface="Calibri"/>
              </a:rPr>
              <a:t>uso</a:t>
            </a:r>
            <a:r>
              <a:rPr lang="en-GB" sz="1200" b="0" i="1" dirty="0">
                <a:solidFill>
                  <a:srgbClr val="000000"/>
                </a:solidFill>
                <a:effectLst/>
                <a:latin typeface="Calibri"/>
                <a:ea typeface="Calibri" panose="020F0502020204030204" pitchFamily="34" charset="0"/>
                <a:cs typeface="Calibri"/>
              </a:rPr>
              <a:t> de </a:t>
            </a:r>
            <a:r>
              <a:rPr lang="en-GB" sz="1200" b="0" i="1" dirty="0" err="1">
                <a:solidFill>
                  <a:srgbClr val="000000"/>
                </a:solidFill>
                <a:effectLst/>
                <a:latin typeface="Calibri"/>
                <a:ea typeface="Calibri" panose="020F0502020204030204" pitchFamily="34" charset="0"/>
                <a:cs typeface="Calibri"/>
              </a:rPr>
              <a:t>pesticidas</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mais</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perigosos</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em</a:t>
            </a:r>
            <a:r>
              <a:rPr lang="en-GB" sz="1200" b="0" i="1" dirty="0">
                <a:solidFill>
                  <a:srgbClr val="000000"/>
                </a:solidFill>
                <a:effectLst/>
                <a:latin typeface="Calibri"/>
                <a:ea typeface="Calibri" panose="020F0502020204030204" pitchFamily="34" charset="0"/>
                <a:cs typeface="Calibri"/>
              </a:rPr>
              <a:t> particular</a:t>
            </a:r>
            <a:r>
              <a:rPr lang="en-GB" sz="1200" i="1" dirty="0">
                <a:latin typeface="Calibri"/>
                <a:ea typeface="Calibri" panose="020F0502020204030204" pitchFamily="34" charset="0"/>
                <a:cs typeface="Calibri"/>
              </a:rPr>
              <a:t> </a:t>
            </a:r>
            <a:r>
              <a:rPr lang="en-GB" sz="1200" dirty="0">
                <a:latin typeface="Calibri"/>
                <a:ea typeface="Calibri" panose="020F0502020204030204" pitchFamily="34" charset="0"/>
                <a:cs typeface="Calibri"/>
              </a:rPr>
              <a:t>(UE, 2020).</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rtl="0" fontAlgn="base"/>
            <a:r>
              <a:rPr lang="en-GB" sz="1200" b="0" i="0" dirty="0" err="1">
                <a:solidFill>
                  <a:srgbClr val="000000"/>
                </a:solidFill>
                <a:effectLst/>
                <a:latin typeface="Calibri"/>
                <a:ea typeface="Calibri" panose="020F0502020204030204" pitchFamily="34" charset="0"/>
                <a:cs typeface="Calibri"/>
              </a:rPr>
              <a:t>Também</a:t>
            </a:r>
            <a:r>
              <a:rPr lang="en-GB" sz="1200" b="0" i="0" dirty="0">
                <a:solidFill>
                  <a:srgbClr val="000000"/>
                </a:solidFill>
                <a:effectLst/>
                <a:latin typeface="Calibri"/>
                <a:ea typeface="Calibri" panose="020F0502020204030204" pitchFamily="34" charset="0"/>
                <a:cs typeface="Calibri"/>
              </a:rPr>
              <a:t> é </a:t>
            </a:r>
            <a:r>
              <a:rPr lang="en-GB" sz="1200" b="0" i="0" dirty="0" err="1">
                <a:solidFill>
                  <a:srgbClr val="000000"/>
                </a:solidFill>
                <a:effectLst/>
                <a:latin typeface="Calibri"/>
                <a:ea typeface="Calibri" panose="020F0502020204030204" pitchFamily="34" charset="0"/>
                <a:cs typeface="Calibri"/>
              </a:rPr>
              <a:t>necessário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reduzir</a:t>
            </a:r>
            <a:r>
              <a:rPr lang="en-GB" sz="1200" b="0" i="0" dirty="0">
                <a:solidFill>
                  <a:srgbClr val="000000"/>
                </a:solidFill>
                <a:effectLst/>
                <a:latin typeface="Calibri"/>
                <a:ea typeface="Calibri" panose="020F0502020204030204" pitchFamily="34" charset="0"/>
                <a:cs typeface="Calibri"/>
              </a:rPr>
              <a:t> o </a:t>
            </a:r>
            <a:r>
              <a:rPr lang="en-GB" sz="1200" b="0" i="0" dirty="0" err="1">
                <a:solidFill>
                  <a:srgbClr val="000000"/>
                </a:solidFill>
                <a:effectLst/>
                <a:latin typeface="Calibri"/>
                <a:ea typeface="Calibri" panose="020F0502020204030204" pitchFamily="34" charset="0"/>
                <a:cs typeface="Calibri"/>
              </a:rPr>
              <a:t>uso</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alguns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nutrientes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principalmente</a:t>
            </a:r>
            <a:r>
              <a:rPr lang="en-GB" sz="1200" b="0" i="0" dirty="0">
                <a:solidFill>
                  <a:srgbClr val="000000"/>
                </a:solidFill>
                <a:effectLst/>
                <a:latin typeface="Calibri"/>
                <a:ea typeface="Calibri" panose="020F0502020204030204" pitchFamily="34" charset="0"/>
                <a:cs typeface="Calibri"/>
              </a:rPr>
              <a:t> o </a:t>
            </a:r>
            <a:r>
              <a:rPr lang="en-GB" sz="1200" b="0" i="0" dirty="0" err="1">
                <a:solidFill>
                  <a:srgbClr val="000000"/>
                </a:solidFill>
                <a:effectLst/>
                <a:latin typeface="Calibri"/>
                <a:ea typeface="Calibri" panose="020F0502020204030204" pitchFamily="34" charset="0"/>
                <a:cs typeface="Calibri"/>
              </a:rPr>
              <a:t>azoto</a:t>
            </a:r>
            <a:r>
              <a:rPr lang="en-GB" sz="1200" b="0" i="0" dirty="0">
                <a:solidFill>
                  <a:srgbClr val="000000"/>
                </a:solidFill>
                <a:effectLst/>
                <a:latin typeface="Calibri"/>
                <a:ea typeface="Calibri" panose="020F0502020204030204" pitchFamily="34" charset="0"/>
                <a:cs typeface="Calibri"/>
              </a:rPr>
              <a:t> e o </a:t>
            </a:r>
            <a:r>
              <a:rPr lang="en-GB" sz="1200" b="0" i="0" dirty="0" err="1">
                <a:solidFill>
                  <a:srgbClr val="000000"/>
                </a:solidFill>
                <a:effectLst/>
                <a:latin typeface="Calibri"/>
                <a:ea typeface="Calibri" panose="020F0502020204030204" pitchFamily="34" charset="0"/>
                <a:cs typeface="Calibri"/>
              </a:rPr>
              <a:t>fósforo</a:t>
            </a:r>
            <a:r>
              <a:rPr lang="en-GB" sz="1200" b="0" i="0" dirty="0">
                <a:solidFill>
                  <a:srgbClr val="000000"/>
                </a:solidFill>
                <a:effectLst/>
                <a:latin typeface="Calibri"/>
                <a:ea typeface="Calibri" panose="020F0502020204030204" pitchFamily="34" charset="0"/>
                <a:cs typeface="Calibri"/>
              </a:rPr>
              <a:t>) no </a:t>
            </a:r>
            <a:r>
              <a:rPr lang="en-GB" sz="1200" b="0" i="0" dirty="0" err="1">
                <a:solidFill>
                  <a:srgbClr val="000000"/>
                </a:solidFill>
                <a:effectLst/>
                <a:latin typeface="Calibri"/>
                <a:ea typeface="Calibri" panose="020F0502020204030204" pitchFamily="34" charset="0"/>
                <a:cs typeface="Calibri"/>
              </a:rPr>
              <a:t>meio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ambiente</a:t>
            </a:r>
            <a:r>
              <a:rPr lang="en-GB" sz="1200" b="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r>
              <a:rPr lang="en-GB" sz="1200" b="0" i="0" dirty="0">
                <a:effectLst/>
                <a:latin typeface="Calibri"/>
                <a:ea typeface="Calibri" panose="020F0502020204030204" pitchFamily="34" charset="0"/>
                <a:cs typeface="Calibri"/>
              </a:rPr>
              <a:t>Na </a:t>
            </a:r>
            <a:r>
              <a:rPr lang="en-GB" sz="1200" b="0" i="0" dirty="0" err="1">
                <a:effectLst/>
                <a:latin typeface="Calibri"/>
                <a:ea typeface="Calibri" panose="020F0502020204030204" pitchFamily="34" charset="0"/>
                <a:cs typeface="Calibri"/>
              </a:rPr>
              <a:t>verdade</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nem</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todos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os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nutrientes</a:t>
            </a:r>
            <a:r>
              <a:rPr lang="en-GB" sz="1200" b="0" i="0" dirty="0">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aplicados</a:t>
            </a:r>
            <a:r>
              <a:rPr lang="en-GB" sz="1200" dirty="0">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na</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agricultura</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são</a:t>
            </a:r>
            <a:r>
              <a:rPr lang="en-GB" sz="1200" b="0" i="0" dirty="0">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eficientemente</a:t>
            </a:r>
            <a:r>
              <a:rPr lang="en-GB" sz="1200" dirty="0">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absorvidos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pelas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plantas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sendo</a:t>
            </a:r>
            <a:r>
              <a:rPr lang="en-GB" sz="1200" b="0" i="0" dirty="0">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uma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fonte</a:t>
            </a:r>
            <a:r>
              <a:rPr lang="en-GB" sz="1200" b="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significativa</a:t>
            </a:r>
            <a:r>
              <a:rPr lang="en-GB" sz="1200" dirty="0">
                <a:latin typeface="Calibri"/>
                <a:ea typeface="Calibri" panose="020F0502020204030204" pitchFamily="34" charset="0"/>
                <a:cs typeface="Calibri"/>
              </a:rPr>
              <a:t> </a:t>
            </a:r>
            <a:r>
              <a:rPr lang="en-GB" sz="1200" b="0" i="0" dirty="0">
                <a:solidFill>
                  <a:srgbClr val="000000"/>
                </a:solidFill>
                <a:effectLst/>
                <a:latin typeface="Calibri"/>
                <a:ea typeface="Calibri" panose="020F0502020204030204" pitchFamily="34" charset="0"/>
                <a:cs typeface="Calibri"/>
              </a:rPr>
              <a:t>de </a:t>
            </a:r>
            <a:r>
              <a:rPr lang="en-GB" sz="1200" b="0" i="0" dirty="0" err="1">
                <a:solidFill>
                  <a:srgbClr val="000000"/>
                </a:solidFill>
                <a:effectLst/>
                <a:latin typeface="Calibri"/>
                <a:ea typeface="Calibri" panose="020F0502020204030204" pitchFamily="34" charset="0"/>
                <a:cs typeface="Calibri"/>
              </a:rPr>
              <a:t>poluição</a:t>
            </a:r>
            <a:r>
              <a:rPr lang="en-GB" sz="1200" b="0" i="0" dirty="0">
                <a:solidFill>
                  <a:srgbClr val="000000"/>
                </a:solidFill>
                <a:effectLst/>
                <a:latin typeface="Calibri"/>
                <a:ea typeface="Calibri" panose="020F0502020204030204" pitchFamily="34" charset="0"/>
                <a:cs typeface="Calibri"/>
              </a:rPr>
              <a:t> do </a:t>
            </a:r>
            <a:r>
              <a:rPr lang="en-GB" sz="1200" b="0" i="0" dirty="0" err="1">
                <a:solidFill>
                  <a:srgbClr val="000000"/>
                </a:solidFill>
                <a:effectLst/>
                <a:latin typeface="Calibri"/>
                <a:ea typeface="Calibri" panose="020F0502020204030204" pitchFamily="34" charset="0"/>
                <a:cs typeface="Calibri"/>
              </a:rPr>
              <a:t>ar</a:t>
            </a:r>
            <a:r>
              <a:rPr lang="en-GB" sz="1200" b="0" i="0" dirty="0">
                <a:solidFill>
                  <a:srgbClr val="000000"/>
                </a:solidFill>
                <a:effectLst/>
                <a:latin typeface="Calibri"/>
                <a:ea typeface="Calibri" panose="020F0502020204030204" pitchFamily="34" charset="0"/>
                <a:cs typeface="Calibri"/>
              </a:rPr>
              <a:t>, solo e </a:t>
            </a:r>
            <a:r>
              <a:rPr lang="en-GB" sz="1200" b="0" i="0" dirty="0" err="1">
                <a:solidFill>
                  <a:srgbClr val="000000"/>
                </a:solidFill>
                <a:effectLst/>
                <a:latin typeface="Calibri"/>
                <a:ea typeface="Calibri" panose="020F0502020204030204" pitchFamily="34" charset="0"/>
                <a:cs typeface="Calibri"/>
              </a:rPr>
              <a:t>água</a:t>
            </a:r>
            <a:r>
              <a:rPr lang="en-GB" sz="1200" b="0" i="0" dirty="0">
                <a:solidFill>
                  <a:srgbClr val="000000"/>
                </a:solidFill>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(UE, 2020).</a:t>
            </a:r>
            <a:r>
              <a:rPr lang="en-GB" sz="1200" b="0" i="0" dirty="0">
                <a:solidFill>
                  <a:srgbClr val="000000"/>
                </a:solidFill>
                <a:effectLst/>
                <a:latin typeface="Calibri"/>
                <a:ea typeface="Calibri" panose="020F0502020204030204" pitchFamily="34" charset="0"/>
                <a:cs typeface="Calibri"/>
              </a:rPr>
              <a:t> </a:t>
            </a:r>
          </a:p>
          <a:p>
            <a:pPr rtl="0" fontAlgn="base"/>
            <a:endParaRPr lang="en-GB" sz="800" b="0" i="0" dirty="0">
              <a:solidFill>
                <a:srgbClr val="000000"/>
              </a:solidFill>
              <a:effectLst/>
              <a:ea typeface="Calibri" panose="020F0502020204030204" pitchFamily="34" charset="0"/>
            </a:endParaRPr>
          </a:p>
          <a:p>
            <a:pPr fontAlgn="base"/>
            <a:r>
              <a:rPr lang="en-GB" sz="1200" b="1" i="0" dirty="0" err="1">
                <a:solidFill>
                  <a:srgbClr val="000000"/>
                </a:solidFill>
                <a:effectLst/>
                <a:latin typeface="Calibri"/>
                <a:ea typeface="Calibri" panose="020F0502020204030204" pitchFamily="34" charset="0"/>
                <a:cs typeface="Calibri"/>
              </a:rPr>
              <a:t>Gestão</a:t>
            </a:r>
            <a:r>
              <a:rPr lang="en-GB" sz="1200" b="1" i="0" dirty="0">
                <a:solidFill>
                  <a:srgbClr val="000000"/>
                </a:solidFill>
                <a:effectLst/>
                <a:latin typeface="Calibri"/>
                <a:ea typeface="Calibri" panose="020F0502020204030204" pitchFamily="34" charset="0"/>
                <a:cs typeface="Calibri"/>
              </a:rPr>
              <a:t> das </a:t>
            </a:r>
            <a:r>
              <a:rPr lang="en-GB" sz="1200" b="1" i="0" dirty="0" err="1">
                <a:solidFill>
                  <a:srgbClr val="000000"/>
                </a:solidFill>
                <a:effectLst/>
                <a:latin typeface="Calibri"/>
                <a:ea typeface="Calibri" panose="020F0502020204030204" pitchFamily="34" charset="0"/>
                <a:cs typeface="Calibri"/>
              </a:rPr>
              <a:t>Explorações</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Agrícolas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Relaciona</a:t>
            </a:r>
            <a:r>
              <a:rPr lang="en-GB" sz="1200" b="0" i="0" dirty="0">
                <a:solidFill>
                  <a:srgbClr val="000000"/>
                </a:solidFill>
                <a:effectLst/>
                <a:latin typeface="Calibri"/>
                <a:ea typeface="Calibri" panose="020F0502020204030204" pitchFamily="34" charset="0"/>
                <a:cs typeface="Calibri"/>
              </a:rPr>
              <a:t>-se com o </a:t>
            </a:r>
            <a:r>
              <a:rPr lang="en-GB" sz="1200" b="0" i="0" dirty="0" err="1">
                <a:solidFill>
                  <a:srgbClr val="000000"/>
                </a:solidFill>
                <a:effectLst/>
                <a:latin typeface="Calibri"/>
                <a:ea typeface="Calibri" panose="020F0502020204030204" pitchFamily="34" charset="0"/>
                <a:cs typeface="Calibri"/>
              </a:rPr>
              <a:t>papel</a:t>
            </a:r>
            <a:r>
              <a:rPr lang="en-GB" sz="1200" b="0" i="0" dirty="0">
                <a:solidFill>
                  <a:srgbClr val="000000"/>
                </a:solidFill>
                <a:effectLst/>
                <a:latin typeface="Calibri"/>
                <a:ea typeface="Calibri" panose="020F0502020204030204" pitchFamily="34" charset="0"/>
                <a:cs typeface="Calibri"/>
              </a:rPr>
              <a:t> social e </a:t>
            </a:r>
            <a:r>
              <a:rPr lang="en-GB" sz="1200" b="0" i="0" dirty="0" err="1">
                <a:solidFill>
                  <a:srgbClr val="000000"/>
                </a:solidFill>
                <a:effectLst/>
                <a:latin typeface="Calibri"/>
                <a:ea typeface="Calibri" panose="020F0502020204030204" pitchFamily="34" charset="0"/>
                <a:cs typeface="Calibri"/>
              </a:rPr>
              <a:t>económico</a:t>
            </a:r>
            <a:r>
              <a:rPr lang="en-GB" sz="1200" b="0" i="0" dirty="0">
                <a:solidFill>
                  <a:srgbClr val="000000"/>
                </a:solidFill>
                <a:effectLst/>
                <a:latin typeface="Calibri"/>
                <a:ea typeface="Calibri" panose="020F0502020204030204" pitchFamily="34" charset="0"/>
                <a:cs typeface="Calibri"/>
              </a:rPr>
              <a:t> que a </a:t>
            </a:r>
            <a:r>
              <a:rPr lang="en-GB" sz="1200" b="0" i="0" dirty="0" err="1">
                <a:solidFill>
                  <a:srgbClr val="000000"/>
                </a:solidFill>
                <a:effectLst/>
                <a:latin typeface="Calibri"/>
                <a:ea typeface="Calibri" panose="020F0502020204030204" pitchFamily="34" charset="0"/>
                <a:cs typeface="Calibri"/>
              </a:rPr>
              <a:t>agricultura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tem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na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sociedade</a:t>
            </a:r>
            <a:r>
              <a:rPr lang="en-GB" sz="1200" b="0" i="0" dirty="0">
                <a:solidFill>
                  <a:srgbClr val="000000"/>
                </a:solidFill>
                <a:effectLst/>
                <a:latin typeface="Calibri"/>
                <a:ea typeface="Calibri" panose="020F0502020204030204" pitchFamily="34" charset="0"/>
                <a:cs typeface="Calibri"/>
              </a:rPr>
              <a:t>. O </a:t>
            </a:r>
            <a:r>
              <a:rPr lang="en-GB" sz="1200" b="0" i="0" dirty="0" err="1">
                <a:solidFill>
                  <a:srgbClr val="000000"/>
                </a:solidFill>
                <a:effectLst/>
                <a:latin typeface="Calibri"/>
                <a:ea typeface="Calibri" panose="020F0502020204030204" pitchFamily="34" charset="0"/>
                <a:cs typeface="Calibri"/>
              </a:rPr>
              <a:t>tamanho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médio</a:t>
            </a:r>
            <a:r>
              <a:rPr lang="en-GB" sz="1200" b="0" i="0" dirty="0">
                <a:solidFill>
                  <a:srgbClr val="000000"/>
                </a:solidFill>
                <a:effectLst/>
                <a:latin typeface="Calibri"/>
                <a:ea typeface="Calibri" panose="020F0502020204030204" pitchFamily="34" charset="0"/>
                <a:cs typeface="Calibri"/>
              </a:rPr>
              <a:t> das </a:t>
            </a:r>
            <a:r>
              <a:rPr lang="en-GB" sz="1200" b="0" i="0" dirty="0" err="1">
                <a:solidFill>
                  <a:srgbClr val="000000"/>
                </a:solidFill>
                <a:effectLst/>
                <a:latin typeface="Calibri"/>
                <a:ea typeface="Calibri" panose="020F0502020204030204" pitchFamily="34" charset="0"/>
                <a:cs typeface="Calibri"/>
              </a:rPr>
              <a:t>explorações</a:t>
            </a:r>
            <a:r>
              <a:rPr lang="en-GB" sz="1200" b="0" i="0" dirty="0">
                <a:solidFill>
                  <a:srgbClr val="000000"/>
                </a:solidFill>
                <a:effectLst/>
                <a:latin typeface="Calibri"/>
                <a:ea typeface="Calibri" panose="020F0502020204030204" pitchFamily="34" charset="0"/>
                <a:cs typeface="Calibri"/>
              </a:rPr>
              <a:t>, as </a:t>
            </a:r>
            <a:r>
              <a:rPr lang="en-GB" sz="1200" b="0" i="0" dirty="0" err="1">
                <a:solidFill>
                  <a:srgbClr val="000000"/>
                </a:solidFill>
                <a:effectLst/>
                <a:latin typeface="Calibri"/>
                <a:ea typeface="Calibri" panose="020F0502020204030204" pitchFamily="34" charset="0"/>
                <a:cs typeface="Calibri"/>
              </a:rPr>
              <a:t>participações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relativas</a:t>
            </a:r>
            <a:r>
              <a:rPr lang="en-GB" sz="1200" b="0" i="0" dirty="0">
                <a:solidFill>
                  <a:srgbClr val="000000"/>
                </a:solidFill>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no</a:t>
            </a:r>
            <a:r>
              <a:rPr lang="en-GB" sz="1200" b="0" i="0" dirty="0">
                <a:solidFill>
                  <a:srgbClr val="000000"/>
                </a:solidFill>
                <a:effectLst/>
                <a:latin typeface="Calibri"/>
                <a:ea typeface="Calibri" panose="020F0502020204030204" pitchFamily="34" charset="0"/>
                <a:cs typeface="Calibri"/>
              </a:rPr>
              <a:t> mercado de </a:t>
            </a:r>
            <a:r>
              <a:rPr lang="en-GB" sz="1200" b="0" i="0" dirty="0" err="1">
                <a:solidFill>
                  <a:srgbClr val="000000"/>
                </a:solidFill>
                <a:effectLst/>
                <a:latin typeface="Calibri"/>
                <a:ea typeface="Calibri" panose="020F0502020204030204" pitchFamily="34" charset="0"/>
                <a:cs typeface="Calibri"/>
              </a:rPr>
              <a:t>explorações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agrícolas</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diferentes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dimensões</a:t>
            </a:r>
            <a:r>
              <a:rPr lang="en-GB" sz="1200" b="0" i="0" dirty="0">
                <a:solidFill>
                  <a:srgbClr val="000000"/>
                </a:solidFill>
                <a:effectLst/>
                <a:latin typeface="Calibri"/>
                <a:ea typeface="Calibri" panose="020F0502020204030204" pitchFamily="34" charset="0"/>
                <a:cs typeface="Calibri"/>
              </a:rPr>
              <a:t>, o </a:t>
            </a:r>
            <a:r>
              <a:rPr lang="en-GB" sz="1200" b="0" i="0" dirty="0" err="1">
                <a:solidFill>
                  <a:srgbClr val="000000"/>
                </a:solidFill>
                <a:effectLst/>
                <a:latin typeface="Calibri"/>
                <a:ea typeface="Calibri" panose="020F0502020204030204" pitchFamily="34" charset="0"/>
                <a:cs typeface="Calibri"/>
              </a:rPr>
              <a:t>número</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pessoas</a:t>
            </a:r>
            <a:r>
              <a:rPr lang="en-GB" sz="1200" b="0" i="0" dirty="0">
                <a:solidFill>
                  <a:srgbClr val="000000"/>
                </a:solidFill>
                <a:effectLst/>
                <a:latin typeface="Calibri"/>
                <a:ea typeface="Calibri" panose="020F0502020204030204" pitchFamily="34" charset="0"/>
                <a:cs typeface="Calibri"/>
              </a:rPr>
              <a:t> a </a:t>
            </a:r>
            <a:r>
              <a:rPr lang="en-GB" sz="1200" b="0" i="0" dirty="0" err="1">
                <a:solidFill>
                  <a:srgbClr val="000000"/>
                </a:solidFill>
                <a:effectLst/>
                <a:latin typeface="Calibri"/>
                <a:ea typeface="Calibri" panose="020F0502020204030204" pitchFamily="34" charset="0"/>
                <a:cs typeface="Calibri"/>
              </a:rPr>
              <a:t>trabalhar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na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agricultura</a:t>
            </a:r>
            <a:r>
              <a:rPr lang="en-GB" sz="1200" b="0" i="0" dirty="0">
                <a:solidFill>
                  <a:srgbClr val="000000"/>
                </a:solidFill>
                <a:effectLst/>
                <a:latin typeface="Calibri"/>
                <a:ea typeface="Calibri" panose="020F0502020204030204" pitchFamily="34" charset="0"/>
                <a:cs typeface="Calibri"/>
              </a:rPr>
              <a:t> e se as </a:t>
            </a:r>
            <a:r>
              <a:rPr lang="en-GB" sz="1200" b="0" i="0" dirty="0" err="1">
                <a:solidFill>
                  <a:srgbClr val="000000"/>
                </a:solidFill>
                <a:effectLst/>
                <a:latin typeface="Calibri"/>
                <a:ea typeface="Calibri" panose="020F0502020204030204" pitchFamily="34" charset="0"/>
                <a:cs typeface="Calibri"/>
              </a:rPr>
              <a:t>explorações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são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ou</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não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operadas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pelos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proprietários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são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assuntos</a:t>
            </a:r>
            <a:r>
              <a:rPr lang="en-GB" sz="1200" b="0" i="0" dirty="0">
                <a:solidFill>
                  <a:srgbClr val="000000"/>
                </a:solidFill>
                <a:effectLst/>
                <a:latin typeface="Calibri"/>
                <a:ea typeface="Calibri" panose="020F0502020204030204" pitchFamily="34" charset="0"/>
                <a:cs typeface="Calibri"/>
              </a:rPr>
              <a:t> que </a:t>
            </a:r>
            <a:r>
              <a:rPr lang="en-GB" sz="1200" b="0" i="0" dirty="0" err="1">
                <a:solidFill>
                  <a:srgbClr val="000000"/>
                </a:solidFill>
                <a:effectLst/>
                <a:latin typeface="Calibri"/>
                <a:ea typeface="Calibri" panose="020F0502020204030204" pitchFamily="34" charset="0"/>
                <a:cs typeface="Calibri"/>
              </a:rPr>
              <a:t>devem</a:t>
            </a:r>
            <a:r>
              <a:rPr lang="en-GB" sz="1200" b="0" i="0" dirty="0">
                <a:solidFill>
                  <a:srgbClr val="000000"/>
                </a:solidFill>
                <a:effectLst/>
                <a:latin typeface="Calibri"/>
                <a:ea typeface="Calibri" panose="020F0502020204030204" pitchFamily="34" charset="0"/>
                <a:cs typeface="Calibri"/>
              </a:rPr>
              <a:t> ser </a:t>
            </a:r>
            <a:r>
              <a:rPr lang="en-GB" sz="1200" b="0" i="0" dirty="0" err="1">
                <a:solidFill>
                  <a:srgbClr val="000000"/>
                </a:solidFill>
                <a:effectLst/>
                <a:latin typeface="Calibri"/>
                <a:ea typeface="Calibri" panose="020F0502020204030204" pitchFamily="34" charset="0"/>
                <a:cs typeface="Calibri"/>
              </a:rPr>
              <a:t>abordados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neste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tópico</a:t>
            </a:r>
            <a:r>
              <a:rPr lang="en-GB" sz="1200"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(Burkhardt et al., 2005)</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Os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direitos</a:t>
            </a:r>
            <a:r>
              <a:rPr lang="en-GB" sz="1200" b="0" i="0" dirty="0">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humanos</a:t>
            </a:r>
            <a:r>
              <a:rPr lang="en-GB" sz="1200" b="0" i="0" dirty="0">
                <a:effectLst/>
                <a:latin typeface="Calibri"/>
                <a:ea typeface="Calibri" panose="020F0502020204030204" pitchFamily="34" charset="0"/>
                <a:cs typeface="Calibri"/>
              </a:rPr>
              <a:t> dos </a:t>
            </a:r>
            <a:r>
              <a:rPr lang="en-GB" sz="1200" b="0" i="0" dirty="0" err="1">
                <a:effectLst/>
                <a:latin typeface="Calibri"/>
                <a:ea typeface="Calibri" panose="020F0502020204030204" pitchFamily="34" charset="0"/>
                <a:cs typeface="Calibri"/>
              </a:rPr>
              <a:t>trabalhadores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rurais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devem</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também</a:t>
            </a:r>
            <a:r>
              <a:rPr lang="en-GB" sz="1200" b="0" i="0" dirty="0">
                <a:effectLst/>
                <a:latin typeface="Calibri"/>
                <a:ea typeface="Calibri" panose="020F0502020204030204" pitchFamily="34" charset="0"/>
                <a:cs typeface="Calibri"/>
              </a:rPr>
              <a:t> ser </a:t>
            </a:r>
            <a:r>
              <a:rPr lang="en-GB" sz="1200" b="0" i="0" dirty="0" err="1">
                <a:effectLst/>
                <a:latin typeface="Calibri"/>
                <a:ea typeface="Calibri" panose="020F0502020204030204" pitchFamily="34" charset="0"/>
                <a:cs typeface="Calibri"/>
              </a:rPr>
              <a:t>incluídos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aqui</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Frequentemente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t</a:t>
            </a:r>
            <a:r>
              <a:rPr lang="en-GB" sz="1200" b="0" i="0" dirty="0" err="1">
                <a:effectLst/>
                <a:latin typeface="Calibri"/>
                <a:ea typeface="Calibri" panose="020F0502020204030204" pitchFamily="34" charset="0"/>
                <a:cs typeface="Calibri"/>
              </a:rPr>
              <a:t>rabalhadores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agrícolas</a:t>
            </a:r>
            <a:r>
              <a:rPr lang="en-GB" sz="1200" b="0" i="0" dirty="0">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são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sujeitos</a:t>
            </a:r>
            <a:r>
              <a:rPr lang="en-GB" sz="1200" dirty="0">
                <a:latin typeface="Calibri"/>
                <a:ea typeface="Calibri" panose="020F0502020204030204" pitchFamily="34" charset="0"/>
                <a:cs typeface="Calibri"/>
              </a:rPr>
              <a:t> a </a:t>
            </a:r>
            <a:r>
              <a:rPr lang="en-GB" sz="1200" dirty="0" err="1">
                <a:latin typeface="Calibri"/>
                <a:ea typeface="Calibri" panose="020F0502020204030204" pitchFamily="34" charset="0"/>
                <a:cs typeface="Calibri"/>
              </a:rPr>
              <a:t>condições</a:t>
            </a:r>
            <a:r>
              <a:rPr lang="en-GB" sz="1200" dirty="0">
                <a:latin typeface="Calibri"/>
                <a:ea typeface="Calibri" panose="020F0502020204030204" pitchFamily="34" charset="0"/>
                <a:cs typeface="Calibri"/>
              </a:rPr>
              <a:t> de </a:t>
            </a:r>
            <a:r>
              <a:rPr lang="en-GB" sz="1200" dirty="0" err="1">
                <a:latin typeface="Calibri"/>
                <a:ea typeface="Calibri" panose="020F0502020204030204" pitchFamily="34" charset="0"/>
                <a:cs typeface="Calibri"/>
              </a:rPr>
              <a:t>trabalho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horríveis</a:t>
            </a:r>
            <a:r>
              <a:rPr lang="en-GB" sz="1200" dirty="0">
                <a:latin typeface="Calibri"/>
                <a:ea typeface="Calibri" panose="020F0502020204030204" pitchFamily="34" charset="0"/>
                <a:cs typeface="Calibri"/>
              </a:rPr>
              <a:t> e </a:t>
            </a:r>
            <a:r>
              <a:rPr lang="en-GB" sz="1200" dirty="0" err="1">
                <a:latin typeface="Calibri"/>
                <a:ea typeface="Calibri" panose="020F0502020204030204" pitchFamily="34" charset="0"/>
                <a:cs typeface="Calibri"/>
              </a:rPr>
              <a:t>bastante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inseguras</a:t>
            </a:r>
            <a:r>
              <a:rPr lang="en-GB" sz="1200" dirty="0">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são</a:t>
            </a:r>
            <a:r>
              <a:rPr lang="en-GB" sz="1200" b="0" i="0" dirty="0">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geralmente</a:t>
            </a:r>
            <a:r>
              <a:rPr lang="en-GB" sz="1200" dirty="0">
                <a:latin typeface="Calibri"/>
                <a:ea typeface="Calibri" panose="020F0502020204030204" pitchFamily="34" charset="0"/>
                <a:cs typeface="Calibri"/>
              </a:rPr>
              <a:t> mal </a:t>
            </a:r>
            <a:r>
              <a:rPr lang="en-GB" sz="1200" dirty="0" err="1">
                <a:latin typeface="Calibri"/>
                <a:ea typeface="Calibri" panose="020F0502020204030204" pitchFamily="34" charset="0"/>
                <a:cs typeface="Calibri"/>
              </a:rPr>
              <a:t>pagos</a:t>
            </a:r>
            <a:r>
              <a:rPr lang="en-GB" sz="1200" dirty="0">
                <a:latin typeface="Calibri"/>
                <a:ea typeface="Calibri" panose="020F0502020204030204" pitchFamily="34" charset="0"/>
                <a:cs typeface="Calibri"/>
              </a:rPr>
              <a:t> </a:t>
            </a:r>
            <a:r>
              <a:rPr lang="en-GB" sz="1200" b="0" i="0" dirty="0">
                <a:solidFill>
                  <a:srgbClr val="000000"/>
                </a:solidFill>
                <a:effectLst/>
                <a:latin typeface="Calibri"/>
                <a:ea typeface="Calibri" panose="020F0502020204030204" pitchFamily="34" charset="0"/>
                <a:cs typeface="Calibri"/>
              </a:rPr>
              <a:t>e </a:t>
            </a:r>
            <a:r>
              <a:rPr lang="en-GB" sz="1200" dirty="0" err="1">
                <a:latin typeface="Calibri"/>
                <a:ea typeface="Calibri" panose="020F0502020204030204" pitchFamily="34" charset="0"/>
                <a:cs typeface="Calibri"/>
              </a:rPr>
              <a:t>frequentemente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n</a:t>
            </a:r>
            <a:r>
              <a:rPr lang="en-GB" sz="1200" b="0" i="0" dirty="0" err="1">
                <a:solidFill>
                  <a:srgbClr val="000000"/>
                </a:solidFill>
                <a:effectLst/>
                <a:latin typeface="Calibri"/>
                <a:ea typeface="Calibri" panose="020F0502020204030204" pitchFamily="34" charset="0"/>
                <a:cs typeface="Calibri"/>
              </a:rPr>
              <a:t>ão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têm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seguros</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saúde</a:t>
            </a:r>
            <a:r>
              <a:rPr lang="en-GB" sz="1200" b="0" i="0" dirty="0">
                <a:solidFill>
                  <a:srgbClr val="000000"/>
                </a:solidFill>
                <a:effectLst/>
                <a:latin typeface="Calibri"/>
                <a:ea typeface="Calibri" panose="020F0502020204030204" pitchFamily="34" charset="0"/>
                <a:cs typeface="Calibri"/>
              </a:rPr>
              <a:t>.</a:t>
            </a:r>
          </a:p>
          <a:p>
            <a:pPr rtl="0" fontAlgn="base"/>
            <a:endParaRPr lang="en-GB" sz="800" b="0" i="0" dirty="0">
              <a:solidFill>
                <a:srgbClr val="000000"/>
              </a:solidFill>
              <a:effectLst/>
              <a:ea typeface="Calibri" panose="020F0502020204030204" pitchFamily="34" charset="0"/>
            </a:endParaRPr>
          </a:p>
          <a:p>
            <a:pPr rtl="0" fontAlgn="base"/>
            <a:r>
              <a:rPr lang="en-GB" sz="1200" b="1" i="0" dirty="0" err="1">
                <a:solidFill>
                  <a:srgbClr val="000000"/>
                </a:solidFill>
                <a:effectLst/>
                <a:latin typeface="Calibri"/>
                <a:ea typeface="Calibri" panose="020F0502020204030204" pitchFamily="34" charset="0"/>
                <a:cs typeface="Calibri"/>
              </a:rPr>
              <a:t>Sustentabilidade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Cada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vez</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mais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existe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uma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preocupação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significativa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sobre</a:t>
            </a:r>
            <a:r>
              <a:rPr lang="en-GB" sz="1200" b="0" i="0" dirty="0">
                <a:solidFill>
                  <a:srgbClr val="000000"/>
                </a:solidFill>
                <a:effectLst/>
                <a:latin typeface="Calibri"/>
                <a:ea typeface="Calibri" panose="020F0502020204030204" pitchFamily="34" charset="0"/>
                <a:cs typeface="Calibri"/>
              </a:rPr>
              <a:t> a forma </a:t>
            </a:r>
            <a:r>
              <a:rPr lang="en-GB" sz="1200" b="0" i="0" dirty="0" err="1">
                <a:solidFill>
                  <a:srgbClr val="000000"/>
                </a:solidFill>
                <a:effectLst/>
                <a:latin typeface="Calibri"/>
                <a:ea typeface="Calibri" panose="020F0502020204030204" pitchFamily="34" charset="0"/>
                <a:cs typeface="Calibri"/>
              </a:rPr>
              <a:t>como</a:t>
            </a:r>
            <a:r>
              <a:rPr lang="en-GB" sz="1200" b="0" i="0" dirty="0">
                <a:solidFill>
                  <a:srgbClr val="000000"/>
                </a:solidFill>
                <a:effectLst/>
                <a:latin typeface="Calibri"/>
                <a:ea typeface="Calibri" panose="020F0502020204030204" pitchFamily="34" charset="0"/>
                <a:cs typeface="Calibri"/>
              </a:rPr>
              <a:t> as </a:t>
            </a:r>
            <a:r>
              <a:rPr lang="en-GB" sz="1200" b="0" i="0" dirty="0" err="1">
                <a:solidFill>
                  <a:srgbClr val="000000"/>
                </a:solidFill>
                <a:effectLst/>
                <a:latin typeface="Calibri"/>
                <a:ea typeface="Calibri" panose="020F0502020204030204" pitchFamily="34" charset="0"/>
                <a:cs typeface="Calibri"/>
              </a:rPr>
              <a:t>produções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agrícolas</a:t>
            </a:r>
            <a:r>
              <a:rPr lang="en-GB" sz="1200" b="0" i="0" dirty="0">
                <a:solidFill>
                  <a:srgbClr val="000000"/>
                </a:solidFill>
                <a:effectLst/>
                <a:latin typeface="Calibri"/>
                <a:ea typeface="Calibri" panose="020F0502020204030204" pitchFamily="34" charset="0"/>
                <a:cs typeface="Calibri"/>
              </a:rPr>
              <a:t> e </a:t>
            </a:r>
            <a:r>
              <a:rPr lang="en-GB" sz="1200" b="0" i="0" dirty="0" err="1">
                <a:solidFill>
                  <a:srgbClr val="000000"/>
                </a:solidFill>
                <a:effectLst/>
                <a:latin typeface="Calibri"/>
                <a:ea typeface="Calibri" panose="020F0502020204030204" pitchFamily="34" charset="0"/>
                <a:cs typeface="Calibri"/>
              </a:rPr>
              <a:t>pecuárias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são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geridas</a:t>
            </a:r>
            <a:r>
              <a:rPr lang="en-GB" sz="1200" b="0" i="0" dirty="0">
                <a:solidFill>
                  <a:srgbClr val="000000"/>
                </a:solidFill>
                <a:effectLst/>
                <a:latin typeface="Calibri"/>
                <a:ea typeface="Calibri" panose="020F0502020204030204" pitchFamily="34" charset="0"/>
                <a:cs typeface="Calibri"/>
              </a:rPr>
              <a:t>: local, </a:t>
            </a:r>
            <a:r>
              <a:rPr lang="en-GB" sz="1200" b="0" i="0" dirty="0" err="1">
                <a:solidFill>
                  <a:srgbClr val="000000"/>
                </a:solidFill>
                <a:effectLst/>
                <a:latin typeface="Calibri"/>
                <a:ea typeface="Calibri" panose="020F0502020204030204" pitchFamily="34" charset="0"/>
                <a:cs typeface="Calibri"/>
              </a:rPr>
              <a:t>nacional</a:t>
            </a:r>
            <a:r>
              <a:rPr lang="en-GB" sz="1200" b="0" i="0" dirty="0">
                <a:solidFill>
                  <a:srgbClr val="000000"/>
                </a:solidFill>
                <a:effectLst/>
                <a:latin typeface="Calibri"/>
                <a:ea typeface="Calibri" panose="020F0502020204030204" pitchFamily="34" charset="0"/>
                <a:cs typeface="Calibri"/>
              </a:rPr>
              <a:t> e </a:t>
            </a:r>
            <a:r>
              <a:rPr lang="en-GB" sz="1200" b="0" i="0" dirty="0" err="1">
                <a:solidFill>
                  <a:srgbClr val="000000"/>
                </a:solidFill>
                <a:effectLst/>
                <a:latin typeface="Calibri"/>
                <a:ea typeface="Calibri" panose="020F0502020204030204" pitchFamily="34" charset="0"/>
                <a:cs typeface="Calibri"/>
              </a:rPr>
              <a:t>globalmente</a:t>
            </a:r>
            <a:r>
              <a:rPr lang="en-GB" sz="1200" b="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Práticas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a:t>
            </a:r>
            <a:r>
              <a:rPr lang="en-GB" sz="1200" b="0" i="0" dirty="0" err="1">
                <a:effectLst/>
                <a:latin typeface="Calibri"/>
                <a:ea typeface="Calibri" panose="020F0502020204030204" pitchFamily="34" charset="0"/>
                <a:cs typeface="Calibri"/>
              </a:rPr>
              <a:t>grícolas</a:t>
            </a:r>
            <a:r>
              <a:rPr lang="en-GB" sz="1200" b="0" i="0" dirty="0">
                <a:effectLst/>
                <a:latin typeface="Calibri"/>
                <a:ea typeface="Calibri" panose="020F0502020204030204" pitchFamily="34" charset="0"/>
                <a:cs typeface="Calibri"/>
              </a:rPr>
              <a:t> que </a:t>
            </a:r>
            <a:r>
              <a:rPr lang="en-GB" sz="1200" dirty="0" err="1">
                <a:latin typeface="Calibri"/>
                <a:ea typeface="Calibri" panose="020F0502020204030204" pitchFamily="34" charset="0"/>
                <a:cs typeface="Calibri"/>
              </a:rPr>
              <a:t>destruam</a:t>
            </a:r>
            <a:r>
              <a:rPr lang="en-GB" sz="1200" dirty="0">
                <a:latin typeface="Calibri"/>
                <a:ea typeface="Calibri" panose="020F0502020204030204" pitchFamily="34" charset="0"/>
                <a:cs typeface="Calibri"/>
              </a:rPr>
              <a:t> </a:t>
            </a:r>
            <a:r>
              <a:rPr lang="en-GB" sz="1200" b="0" i="0" dirty="0">
                <a:effectLst/>
                <a:latin typeface="Calibri"/>
                <a:ea typeface="Calibri" panose="020F0502020204030204" pitchFamily="34" charset="0"/>
                <a:cs typeface="Calibri"/>
              </a:rPr>
              <a:t>o </a:t>
            </a:r>
            <a:r>
              <a:rPr lang="en-GB" sz="1200" dirty="0">
                <a:latin typeface="Calibri"/>
                <a:ea typeface="Calibri" panose="020F0502020204030204" pitchFamily="34" charset="0"/>
                <a:cs typeface="Calibri"/>
              </a:rPr>
              <a:t>solo</a:t>
            </a:r>
            <a:r>
              <a:rPr lang="en-GB" sz="1200" b="0" i="0" dirty="0">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resultam</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em</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escorrências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químicas</a:t>
            </a:r>
            <a:r>
              <a:rPr lang="en-GB" sz="1200" dirty="0">
                <a:latin typeface="Calibri"/>
                <a:ea typeface="Calibri" panose="020F0502020204030204" pitchFamily="34" charset="0"/>
                <a:cs typeface="Calibri"/>
              </a:rPr>
              <a:t> para </a:t>
            </a:r>
            <a:r>
              <a:rPr lang="en-GB" sz="1200" dirty="0" err="1">
                <a:latin typeface="Calibri"/>
                <a:ea typeface="Calibri" panose="020F0502020204030204" pitchFamily="34" charset="0"/>
                <a:cs typeface="Calibri"/>
              </a:rPr>
              <a:t>os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aquíferos</a:t>
            </a:r>
            <a:r>
              <a:rPr lang="en-GB" sz="1200" dirty="0">
                <a:latin typeface="Calibri"/>
                <a:ea typeface="Calibri" panose="020F0502020204030204" pitchFamily="34" charset="0"/>
                <a:cs typeface="Calibri"/>
              </a:rPr>
              <a:t>, e de forma </a:t>
            </a:r>
            <a:r>
              <a:rPr lang="en-GB" sz="1200" dirty="0" err="1">
                <a:latin typeface="Calibri"/>
                <a:ea typeface="Calibri" panose="020F0502020204030204" pitchFamily="34" charset="0"/>
                <a:cs typeface="Calibri"/>
              </a:rPr>
              <a:t>inconsciente</a:t>
            </a:r>
            <a:r>
              <a:rPr lang="en-GB" sz="1200" dirty="0">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prejudicam</a:t>
            </a:r>
            <a:r>
              <a:rPr lang="en-GB" sz="1200" b="0" i="0" dirty="0">
                <a:effectLst/>
                <a:latin typeface="Calibri"/>
                <a:ea typeface="Calibri" panose="020F0502020204030204" pitchFamily="34" charset="0"/>
                <a:cs typeface="Calibri"/>
              </a:rPr>
              <a:t> a </a:t>
            </a:r>
            <a:r>
              <a:rPr lang="en-GB" sz="1200" b="0" i="0" dirty="0" err="1">
                <a:effectLst/>
                <a:latin typeface="Calibri"/>
                <a:ea typeface="Calibri" panose="020F0502020204030204" pitchFamily="34" charset="0"/>
                <a:cs typeface="Calibri"/>
              </a:rPr>
              <a:t>vida</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selvagem</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não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são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sustentáveis</a:t>
            </a:r>
            <a:r>
              <a:rPr lang="en-GB" sz="1200" dirty="0">
                <a:latin typeface="Calibri"/>
                <a:ea typeface="Calibri" panose="020F0502020204030204" pitchFamily="34" charset="0"/>
                <a:cs typeface="Calibri"/>
              </a:rPr>
              <a:t>. Se </a:t>
            </a:r>
            <a:r>
              <a:rPr lang="en-GB" sz="1200" dirty="0" err="1">
                <a:latin typeface="Calibri"/>
                <a:ea typeface="Calibri" panose="020F0502020204030204" pitchFamily="34" charset="0"/>
                <a:cs typeface="Calibri"/>
              </a:rPr>
              <a:t>não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mantemos</a:t>
            </a:r>
            <a:r>
              <a:rPr lang="en-GB" sz="1200" dirty="0">
                <a:latin typeface="Calibri"/>
                <a:ea typeface="Calibri" panose="020F0502020204030204" pitchFamily="34" charset="0"/>
                <a:cs typeface="Calibri"/>
              </a:rPr>
              <a:t> </a:t>
            </a:r>
            <a:r>
              <a:rPr lang="en-GB" sz="1200" b="0" i="0" dirty="0">
                <a:solidFill>
                  <a:srgbClr val="000000"/>
                </a:solidFill>
                <a:effectLst/>
                <a:latin typeface="Calibri"/>
                <a:ea typeface="Calibri" panose="020F0502020204030204" pitchFamily="34" charset="0"/>
                <a:cs typeface="Calibri"/>
              </a:rPr>
              <a:t>um </a:t>
            </a:r>
            <a:r>
              <a:rPr lang="en-GB" sz="1200" b="0" i="0" dirty="0" err="1">
                <a:solidFill>
                  <a:srgbClr val="000000"/>
                </a:solidFill>
                <a:effectLst/>
                <a:latin typeface="Calibri"/>
                <a:ea typeface="Calibri" panose="020F0502020204030204" pitchFamily="34" charset="0"/>
                <a:cs typeface="Calibri"/>
              </a:rPr>
              <a:t>ambiente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saudável</a:t>
            </a:r>
            <a:r>
              <a:rPr lang="en-GB" sz="1200" b="0" i="0" dirty="0">
                <a:solidFill>
                  <a:srgbClr val="000000"/>
                </a:solidFill>
                <a:effectLst/>
                <a:latin typeface="Calibri"/>
                <a:ea typeface="Calibri" panose="020F0502020204030204" pitchFamily="34" charset="0"/>
                <a:cs typeface="Calibri"/>
              </a:rPr>
              <a:t>, o </a:t>
            </a:r>
            <a:r>
              <a:rPr lang="en-GB" sz="1200" b="0" i="0" dirty="0" err="1">
                <a:solidFill>
                  <a:srgbClr val="000000"/>
                </a:solidFill>
                <a:effectLst/>
                <a:latin typeface="Calibri"/>
                <a:ea typeface="Calibri" panose="020F0502020204030204" pitchFamily="34" charset="0"/>
                <a:cs typeface="Calibri"/>
              </a:rPr>
              <a:t>futuro</a:t>
            </a:r>
            <a:r>
              <a:rPr lang="en-GB" sz="1200" b="0" i="0" dirty="0">
                <a:solidFill>
                  <a:srgbClr val="000000"/>
                </a:solidFill>
                <a:effectLst/>
                <a:latin typeface="Calibri"/>
                <a:ea typeface="Calibri" panose="020F0502020204030204" pitchFamily="34" charset="0"/>
                <a:cs typeface="Calibri"/>
              </a:rPr>
              <a:t> da </a:t>
            </a:r>
            <a:r>
              <a:rPr lang="en-GB" sz="1200" b="0" i="0" dirty="0" err="1">
                <a:solidFill>
                  <a:srgbClr val="000000"/>
                </a:solidFill>
                <a:effectLst/>
                <a:latin typeface="Calibri"/>
                <a:ea typeface="Calibri" panose="020F0502020204030204" pitchFamily="34" charset="0"/>
                <a:cs typeface="Calibri"/>
              </a:rPr>
              <a:t>produção</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alimentos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estará</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risco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especialmente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porque</a:t>
            </a:r>
            <a:r>
              <a:rPr lang="en-GB" sz="1200" b="0" i="0" dirty="0">
                <a:solidFill>
                  <a:srgbClr val="000000"/>
                </a:solidFill>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a </a:t>
            </a:r>
            <a:r>
              <a:rPr lang="en-GB" sz="1200" dirty="0" err="1">
                <a:latin typeface="Calibri"/>
                <a:ea typeface="Calibri" panose="020F0502020204030204" pitchFamily="34" charset="0"/>
                <a:cs typeface="Calibri"/>
              </a:rPr>
              <a:t>população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mundial</a:t>
            </a:r>
            <a:r>
              <a:rPr lang="en-GB" sz="1200" dirty="0">
                <a:latin typeface="Calibri"/>
                <a:ea typeface="Calibri" panose="020F0502020204030204" pitchFamily="34" charset="0"/>
                <a:cs typeface="Calibri"/>
              </a:rPr>
              <a:t> continua a </a:t>
            </a:r>
            <a:r>
              <a:rPr lang="en-GB" sz="1200" dirty="0" err="1">
                <a:latin typeface="Calibri"/>
                <a:ea typeface="Calibri" panose="020F0502020204030204" pitchFamily="34" charset="0"/>
                <a:cs typeface="Calibri"/>
              </a:rPr>
              <a:t>crescer</a:t>
            </a:r>
            <a:r>
              <a:rPr lang="en-GB" sz="1200" b="0" i="0" dirty="0">
                <a:solidFill>
                  <a:srgbClr val="000000"/>
                </a:solidFill>
                <a:effectLst/>
                <a:latin typeface="Calibri"/>
                <a:ea typeface="Calibri" panose="020F0502020204030204" pitchFamily="34" charset="0"/>
                <a:cs typeface="Calibri"/>
              </a:rPr>
              <a:t>.</a:t>
            </a:r>
            <a:endParaRPr lang="en-GB" sz="2000" b="0" i="0" dirty="0">
              <a:solidFill>
                <a:srgbClr val="000000"/>
              </a:solidFill>
              <a:effectLst/>
              <a:latin typeface="Calibri"/>
              <a:ea typeface="Calibri" panose="020F0502020204030204" pitchFamily="34" charset="0"/>
              <a:cs typeface="Calibri"/>
            </a:endParaRPr>
          </a:p>
          <a:p>
            <a:r>
              <a:rPr lang="en-GB" sz="1200" b="0" i="0" dirty="0" err="1">
                <a:effectLst/>
                <a:latin typeface="Calibri"/>
                <a:ea typeface="Calibri" panose="020F0502020204030204" pitchFamily="34" charset="0"/>
                <a:cs typeface="Calibri"/>
              </a:rPr>
              <a:t>Os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agricultores</a:t>
            </a:r>
            <a:r>
              <a:rPr lang="en-GB" sz="1200" b="0" i="0" dirty="0">
                <a:effectLst/>
                <a:latin typeface="Calibri"/>
                <a:ea typeface="Calibri" panose="020F0502020204030204" pitchFamily="34" charset="0"/>
                <a:cs typeface="Calibri"/>
              </a:rPr>
              <a:t> da UE </a:t>
            </a:r>
            <a:r>
              <a:rPr lang="en-GB" sz="1200" b="0" i="0" dirty="0" err="1">
                <a:effectLst/>
                <a:latin typeface="Calibri"/>
                <a:ea typeface="Calibri" panose="020F0502020204030204" pitchFamily="34" charset="0"/>
                <a:cs typeface="Calibri"/>
              </a:rPr>
              <a:t>devem</a:t>
            </a:r>
            <a:r>
              <a:rPr lang="en-GB" sz="1200" b="0" i="0" dirty="0">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tentar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reduzir</a:t>
            </a:r>
            <a:r>
              <a:rPr lang="en-GB" sz="1200" dirty="0">
                <a:latin typeface="Calibri"/>
                <a:ea typeface="Calibri" panose="020F0502020204030204" pitchFamily="34" charset="0"/>
                <a:cs typeface="Calibri"/>
              </a:rPr>
              <a:t> as </a:t>
            </a:r>
            <a:r>
              <a:rPr lang="en-GB" sz="1200" b="0" i="0" dirty="0" err="1">
                <a:effectLst/>
                <a:latin typeface="Calibri"/>
                <a:ea typeface="Calibri" panose="020F0502020204030204" pitchFamily="34" charset="0"/>
                <a:cs typeface="Calibri"/>
              </a:rPr>
              <a:t>emissões</a:t>
            </a:r>
            <a:r>
              <a:rPr lang="en-GB" sz="1200" b="0" i="0" dirty="0">
                <a:effectLst/>
                <a:latin typeface="Calibri"/>
                <a:ea typeface="Calibri" panose="020F0502020204030204" pitchFamily="34" charset="0"/>
                <a:cs typeface="Calibri"/>
              </a:rPr>
              <a:t> de </a:t>
            </a:r>
            <a:r>
              <a:rPr lang="en-GB" sz="1200" b="0" i="0" dirty="0" err="1">
                <a:effectLst/>
                <a:latin typeface="Calibri"/>
                <a:ea typeface="Calibri" panose="020F0502020204030204" pitchFamily="34" charset="0"/>
                <a:cs typeface="Calibri"/>
              </a:rPr>
              <a:t>metano</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na</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produção</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pecuária</a:t>
            </a:r>
            <a:r>
              <a:rPr lang="en-GB" sz="1200" b="0" i="0" dirty="0">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a:t>
            </a:r>
            <a:r>
              <a:rPr lang="en-GB" sz="1200" dirty="0" err="1">
                <a:latin typeface="Calibri"/>
                <a:ea typeface="Calibri" panose="020F0502020204030204" pitchFamily="34" charset="0"/>
                <a:cs typeface="Calibri"/>
              </a:rPr>
              <a:t>Comissão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Europeia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sd</a:t>
            </a:r>
            <a:r>
              <a:rPr lang="en-GB" sz="1200" dirty="0">
                <a:latin typeface="Calibri"/>
                <a:ea typeface="Calibri" panose="020F0502020204030204" pitchFamily="34" charset="0"/>
                <a:cs typeface="Calibri"/>
              </a:rPr>
              <a:t>-b). </a:t>
            </a:r>
            <a:r>
              <a:rPr lang="en-GB" sz="1200" dirty="0" err="1">
                <a:latin typeface="Calibri"/>
                <a:ea typeface="Calibri" panose="020F0502020204030204" pitchFamily="34" charset="0"/>
                <a:cs typeface="Calibri"/>
              </a:rPr>
              <a:t>Adicionalmente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os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produtores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devem</a:t>
            </a:r>
            <a:r>
              <a:rPr lang="en-GB" sz="1200" dirty="0">
                <a:latin typeface="Calibri"/>
                <a:ea typeface="Calibri" panose="020F0502020204030204" pitchFamily="34" charset="0"/>
                <a:cs typeface="Calibri"/>
              </a:rPr>
              <a:t> ser </a:t>
            </a:r>
            <a:r>
              <a:rPr lang="en-GB" sz="1200" dirty="0" err="1">
                <a:latin typeface="Calibri"/>
                <a:ea typeface="Calibri" panose="020F0502020204030204" pitchFamily="34" charset="0"/>
                <a:cs typeface="Calibri"/>
              </a:rPr>
              <a:t>incentivados</a:t>
            </a:r>
            <a:r>
              <a:rPr lang="en-GB" sz="1200" dirty="0">
                <a:latin typeface="Calibri"/>
                <a:ea typeface="Calibri" panose="020F0502020204030204" pitchFamily="34" charset="0"/>
                <a:cs typeface="Calibri"/>
              </a:rPr>
              <a:t> a usar </a:t>
            </a:r>
            <a:r>
              <a:rPr lang="en-GB" sz="1200" b="0" i="0" dirty="0" err="1">
                <a:effectLst/>
                <a:latin typeface="Calibri"/>
                <a:ea typeface="Calibri" panose="020F0502020204030204" pitchFamily="34" charset="0"/>
                <a:cs typeface="Calibri"/>
              </a:rPr>
              <a:t>energia</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renovável</a:t>
            </a:r>
            <a:r>
              <a:rPr lang="en-GB" sz="1200" b="0" i="0" dirty="0">
                <a:effectLst/>
                <a:latin typeface="Calibri"/>
                <a:ea typeface="Calibri" panose="020F0502020204030204" pitchFamily="34" charset="0"/>
                <a:cs typeface="Calibri"/>
              </a:rPr>
              <a:t> e </a:t>
            </a:r>
            <a:r>
              <a:rPr lang="en-GB" sz="1200" b="0" i="0" dirty="0" err="1">
                <a:effectLst/>
                <a:latin typeface="Calibri"/>
                <a:ea typeface="Calibri" panose="020F0502020204030204" pitchFamily="34" charset="0"/>
                <a:cs typeface="Calibri"/>
              </a:rPr>
              <a:t>digestores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anaeróbios</a:t>
            </a:r>
            <a:r>
              <a:rPr lang="en-GB" sz="1200" b="0" i="0" dirty="0">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para </a:t>
            </a:r>
            <a:r>
              <a:rPr lang="en-GB" sz="1200" dirty="0" err="1">
                <a:latin typeface="Calibri"/>
                <a:ea typeface="Calibri" panose="020F0502020204030204" pitchFamily="34" charset="0"/>
                <a:cs typeface="Calibri"/>
              </a:rPr>
              <a:t>produção</a:t>
            </a:r>
            <a:r>
              <a:rPr lang="en-GB" sz="1200" dirty="0">
                <a:latin typeface="Calibri"/>
                <a:ea typeface="Calibri" panose="020F0502020204030204" pitchFamily="34" charset="0"/>
                <a:cs typeface="Calibri"/>
              </a:rPr>
              <a:t> de </a:t>
            </a:r>
            <a:r>
              <a:rPr lang="en-GB" sz="1200" b="0" i="0" dirty="0" err="1">
                <a:effectLst/>
                <a:latin typeface="Calibri"/>
                <a:ea typeface="Calibri" panose="020F0502020204030204" pitchFamily="34" charset="0"/>
                <a:cs typeface="Calibri"/>
              </a:rPr>
              <a:t>biogás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Desperdícios</a:t>
            </a:r>
            <a:r>
              <a:rPr lang="en-GB" sz="1200" dirty="0">
                <a:latin typeface="Calibri"/>
                <a:ea typeface="Calibri" panose="020F0502020204030204" pitchFamily="34" charset="0"/>
                <a:cs typeface="Calibri"/>
              </a:rPr>
              <a:t> e</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resíduos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como</a:t>
            </a:r>
            <a:r>
              <a:rPr lang="en-GB" sz="1200" b="0" i="0" dirty="0">
                <a:effectLst/>
                <a:latin typeface="Calibri"/>
                <a:ea typeface="Calibri" panose="020F0502020204030204" pitchFamily="34" charset="0"/>
                <a:cs typeface="Calibri"/>
              </a:rPr>
              <a:t> o </a:t>
            </a:r>
            <a:r>
              <a:rPr lang="en-GB" sz="1200" b="0" i="0" dirty="0" err="1">
                <a:effectLst/>
                <a:latin typeface="Calibri"/>
                <a:ea typeface="Calibri" panose="020F0502020204030204" pitchFamily="34" charset="0"/>
                <a:cs typeface="Calibri"/>
              </a:rPr>
              <a:t>esterco</a:t>
            </a:r>
            <a:r>
              <a:rPr lang="en-GB" sz="1200" dirty="0">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esgoto</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águas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residuais</a:t>
            </a:r>
            <a:r>
              <a:rPr lang="en-GB" sz="1200" b="0" i="0" dirty="0">
                <a:effectLst/>
                <a:latin typeface="Calibri"/>
                <a:ea typeface="Calibri" panose="020F0502020204030204" pitchFamily="34" charset="0"/>
                <a:cs typeface="Calibri"/>
              </a:rPr>
              <a:t> e </a:t>
            </a:r>
            <a:r>
              <a:rPr lang="en-GB" sz="1200" b="0" i="0" dirty="0" err="1">
                <a:effectLst/>
                <a:latin typeface="Calibri"/>
                <a:ea typeface="Calibri" panose="020F0502020204030204" pitchFamily="34" charset="0"/>
                <a:cs typeface="Calibri"/>
              </a:rPr>
              <a:t>resíduos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municipais</a:t>
            </a:r>
            <a:r>
              <a:rPr lang="en-GB" sz="1200" b="0" i="0" dirty="0">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também</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podem</a:t>
            </a:r>
            <a:r>
              <a:rPr lang="en-GB" sz="1200" dirty="0">
                <a:latin typeface="Calibri"/>
                <a:ea typeface="Calibri" panose="020F0502020204030204" pitchFamily="34" charset="0"/>
                <a:cs typeface="Calibri"/>
              </a:rPr>
              <a:t> ser </a:t>
            </a:r>
            <a:r>
              <a:rPr lang="en-GB" sz="1200" dirty="0" err="1">
                <a:latin typeface="Calibri"/>
                <a:ea typeface="Calibri" panose="020F0502020204030204" pitchFamily="34" charset="0"/>
                <a:cs typeface="Calibri"/>
              </a:rPr>
              <a:t>usados</a:t>
            </a:r>
            <a:r>
              <a:rPr lang="en-GB" sz="1200" dirty="0">
                <a:latin typeface="Calibri"/>
                <a:ea typeface="Calibri" panose="020F0502020204030204" pitchFamily="34" charset="0"/>
                <a:cs typeface="Calibri"/>
              </a:rPr>
              <a:t> para </a:t>
            </a:r>
            <a:r>
              <a:rPr lang="en-GB" sz="1200" dirty="0" err="1">
                <a:latin typeface="Calibri"/>
                <a:ea typeface="Calibri" panose="020F0502020204030204" pitchFamily="34" charset="0"/>
                <a:cs typeface="Calibri"/>
              </a:rPr>
              <a:t>produzir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biogás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Adicionalmente</a:t>
            </a:r>
            <a:r>
              <a:rPr lang="en-GB" sz="1200" b="0" i="0" dirty="0">
                <a:effectLst/>
                <a:latin typeface="Calibri"/>
                <a:ea typeface="Calibri" panose="020F0502020204030204" pitchFamily="34" charset="0"/>
                <a:cs typeface="Calibri"/>
              </a:rPr>
              <a:t>, a </a:t>
            </a:r>
            <a:r>
              <a:rPr lang="en-GB" sz="1200" b="0" i="0" dirty="0" err="1">
                <a:effectLst/>
                <a:latin typeface="Calibri"/>
                <a:ea typeface="Calibri" panose="020F0502020204030204" pitchFamily="34" charset="0"/>
                <a:cs typeface="Calibri"/>
              </a:rPr>
              <a:t>instalação</a:t>
            </a:r>
            <a:r>
              <a:rPr lang="en-GB" sz="1200" b="0" i="0" dirty="0">
                <a:effectLst/>
                <a:latin typeface="Calibri"/>
                <a:ea typeface="Calibri" panose="020F0502020204030204" pitchFamily="34" charset="0"/>
                <a:cs typeface="Calibri"/>
              </a:rPr>
              <a:t> de </a:t>
            </a:r>
            <a:r>
              <a:rPr lang="en-GB" sz="1200" b="0" i="0" dirty="0" err="1">
                <a:effectLst/>
                <a:latin typeface="Calibri"/>
                <a:ea typeface="Calibri" panose="020F0502020204030204" pitchFamily="34" charset="0"/>
                <a:cs typeface="Calibri"/>
              </a:rPr>
              <a:t>p</a:t>
            </a:r>
            <a:r>
              <a:rPr lang="en-GB" sz="1200" dirty="0" err="1">
                <a:latin typeface="Calibri"/>
                <a:ea typeface="Calibri" panose="020F0502020204030204" pitchFamily="34" charset="0"/>
                <a:cs typeface="Calibri"/>
              </a:rPr>
              <a:t>ainéis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solares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nas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explorações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agrícolas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deve</a:t>
            </a:r>
            <a:r>
              <a:rPr lang="en-GB" sz="1200" dirty="0">
                <a:latin typeface="Calibri"/>
                <a:ea typeface="Calibri" panose="020F0502020204030204" pitchFamily="34" charset="0"/>
                <a:cs typeface="Calibri"/>
              </a:rPr>
              <a:t> ser </a:t>
            </a:r>
            <a:r>
              <a:rPr lang="en-GB" sz="1200" dirty="0" err="1">
                <a:latin typeface="Calibri"/>
                <a:ea typeface="Calibri" panose="020F0502020204030204" pitchFamily="34" charset="0"/>
                <a:cs typeface="Calibri"/>
              </a:rPr>
              <a:t>incentivada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devendo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esses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tipos</a:t>
            </a:r>
            <a:r>
              <a:rPr lang="en-GB" sz="1200" dirty="0">
                <a:latin typeface="Calibri"/>
                <a:ea typeface="Calibri" panose="020F0502020204030204" pitchFamily="34" charset="0"/>
                <a:cs typeface="Calibri"/>
              </a:rPr>
              <a:t> de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investimentos</a:t>
            </a:r>
            <a:r>
              <a:rPr lang="en-GB" sz="1200" b="0" i="0" dirty="0">
                <a:solidFill>
                  <a:srgbClr val="000000"/>
                </a:solidFill>
                <a:effectLst/>
                <a:latin typeface="Calibri"/>
                <a:ea typeface="Calibri" panose="020F0502020204030204" pitchFamily="34" charset="0"/>
                <a:cs typeface="Calibri"/>
              </a:rPr>
              <a:t> ser </a:t>
            </a:r>
            <a:r>
              <a:rPr lang="en-GB" sz="1200" b="0" i="0" dirty="0" err="1">
                <a:solidFill>
                  <a:srgbClr val="000000"/>
                </a:solidFill>
                <a:effectLst/>
                <a:latin typeface="Calibri"/>
                <a:ea typeface="Calibri" panose="020F0502020204030204" pitchFamily="34" charset="0"/>
                <a:cs typeface="Calibri"/>
              </a:rPr>
              <a:t>promovidos</a:t>
            </a:r>
            <a:r>
              <a:rPr lang="en-GB" sz="1200" b="0" i="0" dirty="0">
                <a:effectLst/>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rtl="0"/>
            <a:r>
              <a:rPr lang="en-GB" sz="1200" b="0" i="0" dirty="0" err="1">
                <a:effectLst/>
                <a:latin typeface="Calibri"/>
                <a:ea typeface="Calibri" panose="020F0502020204030204" pitchFamily="34" charset="0"/>
                <a:cs typeface="Calibri"/>
              </a:rPr>
              <a:t>Também</a:t>
            </a:r>
            <a:r>
              <a:rPr lang="en-GB" sz="1200" b="0" i="0" dirty="0">
                <a:effectLst/>
                <a:latin typeface="Calibri"/>
                <a:ea typeface="Calibri" panose="020F0502020204030204" pitchFamily="34" charset="0"/>
                <a:cs typeface="Calibri"/>
              </a:rPr>
              <a:t> é </a:t>
            </a:r>
            <a:r>
              <a:rPr lang="en-GB" sz="1200" b="0" i="0" dirty="0" err="1">
                <a:effectLst/>
                <a:latin typeface="Calibri"/>
                <a:ea typeface="Calibri" panose="020F0502020204030204" pitchFamily="34" charset="0"/>
                <a:cs typeface="Calibri"/>
              </a:rPr>
              <a:t>necessário</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descobrir</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aditivos</a:t>
            </a:r>
            <a:r>
              <a:rPr lang="en-GB" sz="1200" b="0" i="0" dirty="0">
                <a:effectLst/>
                <a:latin typeface="Calibri"/>
                <a:ea typeface="Calibri" panose="020F0502020204030204" pitchFamily="34" charset="0"/>
                <a:cs typeface="Calibri"/>
              </a:rPr>
              <a:t> a </a:t>
            </a:r>
            <a:r>
              <a:rPr lang="en-GB" sz="1200" b="0" i="0" dirty="0" err="1">
                <a:effectLst/>
                <a:latin typeface="Calibri"/>
                <a:ea typeface="Calibri" panose="020F0502020204030204" pitchFamily="34" charset="0"/>
                <a:cs typeface="Calibri"/>
              </a:rPr>
              <a:t>aplicar</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nas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rações</a:t>
            </a:r>
            <a:r>
              <a:rPr lang="en-GB" sz="1200" b="0" i="0" dirty="0">
                <a:effectLst/>
                <a:latin typeface="Calibri"/>
                <a:ea typeface="Calibri" panose="020F0502020204030204" pitchFamily="34" charset="0"/>
                <a:cs typeface="Calibri"/>
              </a:rPr>
              <a:t> dos </a:t>
            </a:r>
            <a:r>
              <a:rPr lang="en-GB" sz="1200" b="0" i="0" dirty="0" err="1">
                <a:effectLst/>
                <a:latin typeface="Calibri"/>
                <a:ea typeface="Calibri" panose="020F0502020204030204" pitchFamily="34" charset="0"/>
                <a:cs typeface="Calibri"/>
              </a:rPr>
              <a:t>animais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mais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sustentáveis</a:t>
            </a:r>
            <a:r>
              <a:rPr lang="en-GB" sz="1200" b="0" i="0" dirty="0">
                <a:effectLst/>
                <a:latin typeface="Calibri"/>
                <a:ea typeface="Calibri" panose="020F0502020204030204" pitchFamily="34" charset="0"/>
                <a:cs typeface="Calibri"/>
              </a:rPr>
              <a:t> ​​e </a:t>
            </a:r>
            <a:r>
              <a:rPr lang="en-GB" sz="1200" b="0" i="0" dirty="0" err="1">
                <a:effectLst/>
                <a:latin typeface="Calibri"/>
                <a:ea typeface="Calibri" panose="020F0502020204030204" pitchFamily="34" charset="0"/>
                <a:cs typeface="Calibri"/>
              </a:rPr>
              <a:t>inovadores</a:t>
            </a:r>
            <a:r>
              <a:rPr lang="en-GB" sz="1200" b="0" i="0" dirty="0">
                <a:effectLst/>
                <a:latin typeface="Calibri"/>
                <a:ea typeface="Calibri" panose="020F0502020204030204" pitchFamily="34" charset="0"/>
                <a:cs typeface="Calibri"/>
              </a:rPr>
              <a:t>. É </a:t>
            </a:r>
            <a:r>
              <a:rPr lang="en-GB" sz="1200" dirty="0" err="1">
                <a:latin typeface="Calibri"/>
                <a:ea typeface="Calibri" panose="020F0502020204030204" pitchFamily="34" charset="0"/>
                <a:cs typeface="Calibri"/>
              </a:rPr>
              <a:t>essencial</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diminuir</a:t>
            </a:r>
            <a:r>
              <a:rPr lang="en-GB" sz="1200" dirty="0">
                <a:latin typeface="Calibri"/>
                <a:ea typeface="Calibri" panose="020F0502020204030204" pitchFamily="34" charset="0"/>
                <a:cs typeface="Calibri"/>
              </a:rPr>
              <a:t> </a:t>
            </a:r>
            <a:r>
              <a:rPr lang="en-GB" sz="1200" b="0" i="0" dirty="0">
                <a:solidFill>
                  <a:srgbClr val="000000"/>
                </a:solidFill>
                <a:effectLst/>
                <a:latin typeface="Calibri"/>
                <a:ea typeface="Calibri" panose="020F0502020204030204" pitchFamily="34" charset="0"/>
                <a:cs typeface="Calibri"/>
              </a:rPr>
              <a:t>a </a:t>
            </a:r>
            <a:r>
              <a:rPr lang="en-GB" sz="1200" b="0" i="0" dirty="0" err="1">
                <a:solidFill>
                  <a:srgbClr val="000000"/>
                </a:solidFill>
                <a:effectLst/>
                <a:latin typeface="Calibri"/>
                <a:ea typeface="Calibri" panose="020F0502020204030204" pitchFamily="34" charset="0"/>
                <a:cs typeface="Calibri"/>
              </a:rPr>
              <a:t>dependência</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matérias-primas</a:t>
            </a:r>
            <a:r>
              <a:rPr lang="en-GB" sz="1200" b="0" i="0" dirty="0">
                <a:solidFill>
                  <a:srgbClr val="000000"/>
                </a:solidFill>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que </a:t>
            </a:r>
            <a:r>
              <a:rPr lang="en-GB" sz="1200" dirty="0" err="1">
                <a:latin typeface="Calibri"/>
                <a:ea typeface="Calibri" panose="020F0502020204030204" pitchFamily="34" charset="0"/>
                <a:cs typeface="Calibri"/>
              </a:rPr>
              <a:t>são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críticas</a:t>
            </a:r>
            <a:r>
              <a:rPr lang="en-GB" sz="1200" dirty="0">
                <a:latin typeface="Calibri"/>
                <a:ea typeface="Calibri" panose="020F0502020204030204" pitchFamily="34" charset="0"/>
                <a:cs typeface="Calibri"/>
              </a:rPr>
              <a:t> </a:t>
            </a:r>
            <a:r>
              <a:rPr lang="en-GB" sz="1200" b="0" i="0" dirty="0">
                <a:solidFill>
                  <a:srgbClr val="000000"/>
                </a:solidFill>
                <a:effectLst/>
                <a:latin typeface="Calibri"/>
                <a:ea typeface="Calibri" panose="020F0502020204030204" pitchFamily="34" charset="0"/>
                <a:cs typeface="Calibri"/>
              </a:rPr>
              <a:t>(</a:t>
            </a:r>
            <a:r>
              <a:rPr lang="en-GB" sz="1200" b="0" i="0" dirty="0" err="1">
                <a:solidFill>
                  <a:srgbClr val="000000"/>
                </a:solidFill>
                <a:effectLst/>
                <a:latin typeface="Calibri"/>
                <a:ea typeface="Calibri" panose="020F0502020204030204" pitchFamily="34" charset="0"/>
                <a:cs typeface="Calibri"/>
              </a:rPr>
              <a:t>como</a:t>
            </a:r>
            <a:r>
              <a:rPr lang="en-GB" sz="1200" b="0" i="0" dirty="0">
                <a:solidFill>
                  <a:srgbClr val="000000"/>
                </a:solidFill>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por</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exemplo</a:t>
            </a:r>
            <a:r>
              <a:rPr lang="en-GB" sz="1200" b="0" i="0" dirty="0">
                <a:effectLst/>
                <a:latin typeface="Calibri"/>
                <a:ea typeface="Calibri" panose="020F0502020204030204" pitchFamily="34" charset="0"/>
                <a:cs typeface="Calibri"/>
              </a:rPr>
              <a:t>, a soja </a:t>
            </a:r>
            <a:r>
              <a:rPr lang="en-GB" sz="1200" b="0" i="0" dirty="0" err="1">
                <a:effectLst/>
                <a:latin typeface="Calibri"/>
                <a:ea typeface="Calibri" panose="020F0502020204030204" pitchFamily="34" charset="0"/>
                <a:cs typeface="Calibri"/>
              </a:rPr>
              <a:t>cultivada</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em</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terras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desflorestadas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através</a:t>
            </a:r>
            <a:r>
              <a:rPr lang="en-GB" sz="1200" b="0" i="0" dirty="0">
                <a:effectLst/>
                <a:latin typeface="Calibri"/>
                <a:ea typeface="Calibri" panose="020F0502020204030204" pitchFamily="34" charset="0"/>
                <a:cs typeface="Calibri"/>
              </a:rPr>
              <a:t> da </a:t>
            </a:r>
            <a:r>
              <a:rPr lang="en-GB" sz="1200" dirty="0" err="1">
                <a:latin typeface="Calibri"/>
                <a:ea typeface="Calibri" panose="020F0502020204030204" pitchFamily="34" charset="0"/>
                <a:cs typeface="Calibri"/>
              </a:rPr>
              <a:t>promoção</a:t>
            </a:r>
            <a:r>
              <a:rPr lang="en-GB" sz="1200" dirty="0">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outras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proteínas</a:t>
            </a:r>
            <a:r>
              <a:rPr lang="en-GB" sz="1200" b="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vegetais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bem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como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encontrar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rações</a:t>
            </a:r>
            <a:r>
              <a:rPr lang="en-GB" sz="1200" b="0" i="0" dirty="0">
                <a:solidFill>
                  <a:srgbClr val="000000"/>
                </a:solidFill>
                <a:effectLst/>
                <a:latin typeface="Calibri"/>
                <a:ea typeface="Calibri" panose="020F0502020204030204" pitchFamily="34" charset="0"/>
                <a:cs typeface="Calibri"/>
              </a:rPr>
              <a:t> para </a:t>
            </a:r>
            <a:r>
              <a:rPr lang="en-GB" sz="1200" b="0" i="0" dirty="0" err="1">
                <a:solidFill>
                  <a:srgbClr val="000000"/>
                </a:solidFill>
                <a:effectLst/>
                <a:latin typeface="Calibri"/>
                <a:ea typeface="Calibri" panose="020F0502020204030204" pitchFamily="34" charset="0"/>
                <a:cs typeface="Calibri"/>
              </a:rPr>
              <a:t>animais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alternativas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como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por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exemplo</a:t>
            </a:r>
            <a:r>
              <a:rPr lang="en-GB" sz="1200" dirty="0">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insetos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matérias-primas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marinhas</a:t>
            </a:r>
            <a:r>
              <a:rPr lang="en-GB" sz="1200" b="0" i="0" dirty="0">
                <a:solidFill>
                  <a:srgbClr val="000000"/>
                </a:solidFill>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por</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exemplo</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algas</a:t>
            </a:r>
            <a:r>
              <a:rPr lang="en-GB" sz="1200" b="0" i="0" dirty="0">
                <a:effectLst/>
                <a:latin typeface="Calibri"/>
                <a:ea typeface="Calibri" panose="020F0502020204030204" pitchFamily="34" charset="0"/>
                <a:cs typeface="Calibri"/>
              </a:rPr>
              <a:t>) e </a:t>
            </a:r>
            <a:r>
              <a:rPr lang="en-GB" sz="1200" b="0" i="0" dirty="0" err="1">
                <a:effectLst/>
                <a:latin typeface="Calibri"/>
                <a:ea typeface="Calibri" panose="020F0502020204030204" pitchFamily="34" charset="0"/>
                <a:cs typeface="Calibri"/>
              </a:rPr>
              <a:t>subprodutos</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por</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exemplo</a:t>
            </a:r>
            <a:r>
              <a:rPr lang="en-GB" sz="1200" b="0" i="0" dirty="0">
                <a:effectLst/>
                <a:latin typeface="Calibri"/>
                <a:ea typeface="Calibri" panose="020F0502020204030204" pitchFamily="34" charset="0"/>
                <a:cs typeface="Calibri"/>
              </a:rPr>
              <a:t>, </a:t>
            </a:r>
            <a:r>
              <a:rPr lang="en-GB" sz="1200" b="0" i="0" dirty="0" err="1">
                <a:effectLst/>
                <a:latin typeface="Calibri"/>
                <a:ea typeface="Calibri" panose="020F0502020204030204" pitchFamily="34" charset="0"/>
                <a:cs typeface="Calibri"/>
              </a:rPr>
              <a:t>resíduos</a:t>
            </a:r>
            <a:r>
              <a:rPr lang="en-GB" sz="1200" b="0" i="0" dirty="0">
                <a:effectLst/>
                <a:latin typeface="Calibri"/>
                <a:ea typeface="Calibri" panose="020F0502020204030204" pitchFamily="34" charset="0"/>
                <a:cs typeface="Calibri"/>
              </a:rPr>
              <a:t> de </a:t>
            </a:r>
            <a:r>
              <a:rPr lang="en-GB" sz="1200" b="0" i="0" dirty="0" err="1">
                <a:effectLst/>
                <a:latin typeface="Calibri"/>
                <a:ea typeface="Calibri" panose="020F0502020204030204" pitchFamily="34" charset="0"/>
                <a:cs typeface="Calibri"/>
              </a:rPr>
              <a:t>peixe</a:t>
            </a:r>
            <a:r>
              <a:rPr lang="en-GB" sz="1200" b="0" i="0" dirty="0">
                <a:effectLst/>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rtl="0" fontAlgn="base"/>
            <a:endParaRPr lang="en-GB" sz="800" b="1" i="0" dirty="0">
              <a:solidFill>
                <a:srgbClr val="000000"/>
              </a:solidFill>
              <a:effectLst/>
              <a:ea typeface="Calibri" panose="020F0502020204030204" pitchFamily="34" charset="0"/>
            </a:endParaRPr>
          </a:p>
          <a:p>
            <a:pPr rtl="0" fontAlgn="base"/>
            <a:r>
              <a:rPr lang="en-GB" sz="1200" b="1" i="0" dirty="0" err="1">
                <a:solidFill>
                  <a:srgbClr val="000000"/>
                </a:solidFill>
                <a:effectLst/>
                <a:latin typeface="Calibri"/>
                <a:ea typeface="Calibri" panose="020F0502020204030204" pitchFamily="34" charset="0"/>
                <a:cs typeface="Calibri"/>
              </a:rPr>
              <a:t>Acordos</a:t>
            </a:r>
            <a:r>
              <a:rPr lang="en-GB" sz="1200" b="1" i="0" dirty="0">
                <a:solidFill>
                  <a:srgbClr val="000000"/>
                </a:solidFill>
                <a:effectLst/>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C</a:t>
            </a:r>
            <a:r>
              <a:rPr lang="en-GB" sz="1200" b="1" i="0" dirty="0" err="1">
                <a:solidFill>
                  <a:srgbClr val="000000"/>
                </a:solidFill>
                <a:effectLst/>
                <a:latin typeface="Calibri"/>
                <a:ea typeface="Calibri" panose="020F0502020204030204" pitchFamily="34" charset="0"/>
                <a:cs typeface="Calibri"/>
              </a:rPr>
              <a:t>omerciais</a:t>
            </a:r>
            <a:r>
              <a:rPr lang="en-GB" sz="1200" b="0" i="0" dirty="0">
                <a:solidFill>
                  <a:srgbClr val="000000"/>
                </a:solidFill>
                <a:effectLst/>
                <a:latin typeface="Calibri"/>
                <a:ea typeface="Calibri" panose="020F0502020204030204" pitchFamily="34" charset="0"/>
                <a:cs typeface="Calibri"/>
              </a:rPr>
              <a:t>: É </a:t>
            </a:r>
            <a:r>
              <a:rPr lang="en-GB" sz="1200" b="0" i="0" dirty="0" err="1">
                <a:solidFill>
                  <a:srgbClr val="000000"/>
                </a:solidFill>
                <a:effectLst/>
                <a:latin typeface="Calibri"/>
                <a:ea typeface="Calibri" panose="020F0502020204030204" pitchFamily="34" charset="0"/>
                <a:cs typeface="Calibri"/>
              </a:rPr>
              <a:t>uma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questão</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justiça</a:t>
            </a:r>
            <a:r>
              <a:rPr lang="en-GB" sz="1200" b="0" i="0" dirty="0">
                <a:solidFill>
                  <a:srgbClr val="000000"/>
                </a:solidFill>
                <a:effectLst/>
                <a:latin typeface="Calibri"/>
                <a:ea typeface="Calibri" panose="020F0502020204030204" pitchFamily="34" charset="0"/>
                <a:cs typeface="Calibri"/>
              </a:rPr>
              <a:t> a forma </a:t>
            </a:r>
            <a:r>
              <a:rPr lang="en-GB" sz="1200" b="0" i="0" dirty="0" err="1">
                <a:solidFill>
                  <a:srgbClr val="000000"/>
                </a:solidFill>
                <a:effectLst/>
                <a:latin typeface="Calibri"/>
                <a:ea typeface="Calibri" panose="020F0502020204030204" pitchFamily="34" charset="0"/>
                <a:cs typeface="Calibri"/>
              </a:rPr>
              <a:t>como</a:t>
            </a:r>
            <a:r>
              <a:rPr lang="en-GB" sz="1200" b="0" i="0" dirty="0">
                <a:solidFill>
                  <a:srgbClr val="000000"/>
                </a:solidFill>
                <a:effectLst/>
                <a:latin typeface="Calibri"/>
                <a:ea typeface="Calibri" panose="020F0502020204030204" pitchFamily="34" charset="0"/>
                <a:cs typeface="Calibri"/>
              </a:rPr>
              <a:t> as </a:t>
            </a:r>
            <a:r>
              <a:rPr lang="en-GB" sz="1200" b="0" i="0" dirty="0" err="1">
                <a:solidFill>
                  <a:srgbClr val="000000"/>
                </a:solidFill>
                <a:effectLst/>
                <a:latin typeface="Calibri"/>
                <a:ea typeface="Calibri" panose="020F0502020204030204" pitchFamily="34" charset="0"/>
                <a:cs typeface="Calibri"/>
              </a:rPr>
              <a:t>regras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são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definidas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quem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estabelece</a:t>
            </a:r>
            <a:r>
              <a:rPr lang="en-GB" sz="1200" b="0" i="0" dirty="0">
                <a:solidFill>
                  <a:srgbClr val="000000"/>
                </a:solidFill>
                <a:effectLst/>
                <a:latin typeface="Calibri"/>
                <a:ea typeface="Calibri" panose="020F0502020204030204" pitchFamily="34" charset="0"/>
                <a:cs typeface="Calibri"/>
              </a:rPr>
              <a:t> as </a:t>
            </a:r>
            <a:r>
              <a:rPr lang="en-GB" sz="1200" b="0" i="0" dirty="0" err="1">
                <a:solidFill>
                  <a:srgbClr val="000000"/>
                </a:solidFill>
                <a:effectLst/>
                <a:latin typeface="Calibri"/>
                <a:ea typeface="Calibri" panose="020F0502020204030204" pitchFamily="34" charset="0"/>
                <a:cs typeface="Calibri"/>
              </a:rPr>
              <a:t>regras</a:t>
            </a:r>
            <a:r>
              <a:rPr lang="en-GB" sz="1200" b="0" i="0" dirty="0">
                <a:solidFill>
                  <a:srgbClr val="000000"/>
                </a:solidFill>
                <a:effectLst/>
                <a:latin typeface="Calibri"/>
                <a:ea typeface="Calibri" panose="020F0502020204030204" pitchFamily="34" charset="0"/>
                <a:cs typeface="Calibri"/>
              </a:rPr>
              <a:t> e </a:t>
            </a:r>
            <a:r>
              <a:rPr lang="en-GB" sz="1200" b="0" i="0" dirty="0" err="1">
                <a:solidFill>
                  <a:srgbClr val="000000"/>
                </a:solidFill>
                <a:effectLst/>
                <a:latin typeface="Calibri"/>
                <a:ea typeface="Calibri" panose="020F0502020204030204" pitchFamily="34" charset="0"/>
                <a:cs typeface="Calibri"/>
              </a:rPr>
              <a:t>quem</a:t>
            </a:r>
            <a:r>
              <a:rPr lang="en-GB" sz="1200" b="0" i="0" dirty="0">
                <a:solidFill>
                  <a:srgbClr val="000000"/>
                </a:solidFill>
                <a:effectLst/>
                <a:latin typeface="Calibri"/>
                <a:ea typeface="Calibri" panose="020F0502020204030204" pitchFamily="34" charset="0"/>
                <a:cs typeface="Calibri"/>
              </a:rPr>
              <a:t> beneficia </a:t>
            </a:r>
            <a:r>
              <a:rPr lang="en-GB" sz="1200" b="0" i="0" dirty="0" err="1">
                <a:solidFill>
                  <a:srgbClr val="000000"/>
                </a:solidFill>
                <a:effectLst/>
                <a:latin typeface="Calibri"/>
                <a:ea typeface="Calibri" panose="020F0502020204030204" pitchFamily="34" charset="0"/>
                <a:cs typeface="Calibri"/>
              </a:rPr>
              <a:t>em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relação</a:t>
            </a:r>
            <a:r>
              <a:rPr lang="en-GB" sz="1200" b="0" i="0" dirty="0">
                <a:solidFill>
                  <a:srgbClr val="000000"/>
                </a:solidFill>
                <a:effectLst/>
                <a:latin typeface="Calibri"/>
                <a:ea typeface="Calibri" panose="020F0502020204030204" pitchFamily="34" charset="0"/>
                <a:cs typeface="Calibri"/>
              </a:rPr>
              <a:t> aos </a:t>
            </a:r>
            <a:r>
              <a:rPr lang="en-GB" sz="1200" b="0" i="0" dirty="0" err="1">
                <a:solidFill>
                  <a:srgbClr val="000000"/>
                </a:solidFill>
                <a:effectLst/>
                <a:latin typeface="Calibri"/>
                <a:ea typeface="Calibri" panose="020F0502020204030204" pitchFamily="34" charset="0"/>
                <a:cs typeface="Calibri"/>
              </a:rPr>
              <a:t>excluídos</a:t>
            </a:r>
            <a:r>
              <a:rPr lang="en-GB" sz="1200" b="0" i="0" dirty="0">
                <a:solidFill>
                  <a:srgbClr val="000000"/>
                </a:solidFill>
                <a:effectLst/>
                <a:latin typeface="Calibri"/>
                <a:ea typeface="Calibri" panose="020F0502020204030204" pitchFamily="34" charset="0"/>
                <a:cs typeface="Calibri"/>
              </a:rPr>
              <a:t> do mercado. </a:t>
            </a:r>
            <a:r>
              <a:rPr lang="en-GB" sz="1200" dirty="0" err="1">
                <a:latin typeface="Calibri"/>
                <a:ea typeface="Calibri" panose="020F0502020204030204" pitchFamily="34" charset="0"/>
                <a:cs typeface="Calibri"/>
              </a:rPr>
              <a:t>Q</a:t>
            </a:r>
            <a:r>
              <a:rPr lang="en-GB" sz="1200" b="0" i="0" dirty="0" err="1">
                <a:solidFill>
                  <a:srgbClr val="000000"/>
                </a:solidFill>
                <a:effectLst/>
                <a:latin typeface="Calibri"/>
                <a:ea typeface="Calibri" panose="020F0502020204030204" pitchFamily="34" charset="0"/>
                <a:cs typeface="Calibri"/>
              </a:rPr>
              <a:t>uestões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éticas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devem</a:t>
            </a:r>
            <a:r>
              <a:rPr lang="en-GB" sz="1200" b="0" i="0" dirty="0">
                <a:solidFill>
                  <a:srgbClr val="000000"/>
                </a:solidFill>
                <a:effectLst/>
                <a:latin typeface="Calibri"/>
                <a:ea typeface="Calibri" panose="020F0502020204030204" pitchFamily="34" charset="0"/>
                <a:cs typeface="Calibri"/>
              </a:rPr>
              <a:t> ser </a:t>
            </a:r>
            <a:r>
              <a:rPr lang="en-GB" sz="1200" b="0" i="0" dirty="0" err="1">
                <a:solidFill>
                  <a:srgbClr val="000000"/>
                </a:solidFill>
                <a:effectLst/>
                <a:latin typeface="Calibri"/>
                <a:ea typeface="Calibri" panose="020F0502020204030204" pitchFamily="34" charset="0"/>
                <a:cs typeface="Calibri"/>
              </a:rPr>
              <a:t>tidas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conta</a:t>
            </a:r>
            <a:r>
              <a:rPr lang="en-GB" sz="1200" b="0" i="0" dirty="0">
                <a:solidFill>
                  <a:srgbClr val="000000"/>
                </a:solidFill>
                <a:effectLst/>
                <a:latin typeface="Calibri"/>
                <a:ea typeface="Calibri" panose="020F0502020204030204" pitchFamily="34" charset="0"/>
                <a:cs typeface="Calibri"/>
              </a:rPr>
              <a:t> e </a:t>
            </a:r>
            <a:r>
              <a:rPr lang="en-GB" sz="1200" b="0" i="0" dirty="0" err="1">
                <a:solidFill>
                  <a:srgbClr val="000000"/>
                </a:solidFill>
                <a:effectLst/>
                <a:latin typeface="Calibri"/>
                <a:ea typeface="Calibri" panose="020F0502020204030204" pitchFamily="34" charset="0"/>
                <a:cs typeface="Calibri"/>
              </a:rPr>
              <a:t>estar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relacionadas</a:t>
            </a:r>
            <a:r>
              <a:rPr lang="en-GB" sz="1200" b="0" i="0" dirty="0">
                <a:solidFill>
                  <a:srgbClr val="000000"/>
                </a:solidFill>
                <a:effectLst/>
                <a:latin typeface="Calibri"/>
                <a:ea typeface="Calibri" panose="020F0502020204030204" pitchFamily="34" charset="0"/>
                <a:cs typeface="Calibri"/>
              </a:rPr>
              <a:t> com </a:t>
            </a:r>
            <a:r>
              <a:rPr lang="en-GB" sz="1200" b="0" i="0" dirty="0" err="1">
                <a:solidFill>
                  <a:srgbClr val="000000"/>
                </a:solidFill>
                <a:effectLst/>
                <a:latin typeface="Calibri"/>
                <a:ea typeface="Calibri" panose="020F0502020204030204" pitchFamily="34" charset="0"/>
                <a:cs typeface="Calibri"/>
              </a:rPr>
              <a:t>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direitos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humanos</a:t>
            </a:r>
            <a:r>
              <a:rPr lang="en-GB" sz="1200" b="0" i="0" dirty="0">
                <a:solidFill>
                  <a:srgbClr val="000000"/>
                </a:solidFill>
                <a:effectLst/>
                <a:latin typeface="Calibri"/>
                <a:ea typeface="Calibri" panose="020F0502020204030204" pitchFamily="34" charset="0"/>
                <a:cs typeface="Calibri"/>
              </a:rPr>
              <a:t> e a </a:t>
            </a:r>
            <a:r>
              <a:rPr lang="en-GB" sz="1200" b="0" i="0" dirty="0" err="1">
                <a:solidFill>
                  <a:srgbClr val="000000"/>
                </a:solidFill>
                <a:effectLst/>
                <a:latin typeface="Calibri"/>
                <a:ea typeface="Calibri" panose="020F0502020204030204" pitchFamily="34" charset="0"/>
                <a:cs typeface="Calibri"/>
              </a:rPr>
              <a:t>distribuição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justa</a:t>
            </a:r>
            <a:r>
              <a:rPr lang="en-GB" sz="1200" b="0" i="0" dirty="0">
                <a:solidFill>
                  <a:srgbClr val="000000"/>
                </a:solidFill>
                <a:effectLst/>
                <a:latin typeface="Calibri"/>
                <a:ea typeface="Calibri" panose="020F0502020204030204" pitchFamily="34" charset="0"/>
                <a:cs typeface="Calibri"/>
              </a:rPr>
              <a:t> e </a:t>
            </a:r>
            <a:r>
              <a:rPr lang="en-GB" sz="1200" b="0" i="0" dirty="0" err="1">
                <a:solidFill>
                  <a:srgbClr val="000000"/>
                </a:solidFill>
                <a:effectLst/>
                <a:latin typeface="Calibri"/>
                <a:ea typeface="Calibri" panose="020F0502020204030204" pitchFamily="34" charset="0"/>
                <a:cs typeface="Calibri"/>
              </a:rPr>
              <a:t>equitativa</a:t>
            </a:r>
            <a:r>
              <a:rPr lang="en-GB" sz="1200" b="0" i="0" dirty="0">
                <a:solidFill>
                  <a:srgbClr val="000000"/>
                </a:solidFill>
                <a:effectLst/>
                <a:latin typeface="Calibri"/>
                <a:ea typeface="Calibri" panose="020F0502020204030204" pitchFamily="34" charset="0"/>
                <a:cs typeface="Calibri"/>
              </a:rPr>
              <a:t> </a:t>
            </a:r>
            <a:r>
              <a:rPr lang="en-GB" sz="1200" dirty="0">
                <a:latin typeface="Calibri"/>
                <a:ea typeface="Calibri" panose="020F0502020204030204" pitchFamily="34" charset="0"/>
                <a:cs typeface="Calibri"/>
              </a:rPr>
              <a:t>dos </a:t>
            </a:r>
            <a:r>
              <a:rPr lang="en-GB" sz="1200" dirty="0" err="1">
                <a:latin typeface="Calibri"/>
                <a:ea typeface="Calibri" panose="020F0502020204030204" pitchFamily="34" charset="0"/>
                <a:cs typeface="Calibri"/>
              </a:rPr>
              <a:t>recursos</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rtl="0" fontAlgn="base"/>
            <a:endParaRPr lang="en-GB" sz="1200" dirty="0">
              <a:highlight>
                <a:srgbClr val="F79037"/>
              </a:highlight>
              <a:ea typeface="Calibri" panose="020F0502020204030204" pitchFamily="34" charset="0"/>
            </a:endParaRPr>
          </a:p>
          <a:p>
            <a:pPr rtl="0" fontAlgn="base"/>
            <a:endParaRPr lang="en-GB" sz="1200" dirty="0">
              <a:solidFill>
                <a:schemeClr val="tx1"/>
              </a:solidFill>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3235673" y="1368259"/>
            <a:ext cx="3800900" cy="461665"/>
          </a:xfrm>
          <a:prstGeom prst="rect">
            <a:avLst/>
          </a:prstGeom>
          <a:noFill/>
        </p:spPr>
        <p:txBody>
          <a:bodyPr wrap="square">
            <a:spAutoFit/>
          </a:bodyPr>
          <a:lstStyle/>
          <a:p>
            <a:pPr algn="r" rtl="0"/>
            <a:r>
              <a:rPr lang="en-IE"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B.1.1. Agricultura</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3" name="TextBox 32">
            <a:extLst>
              <a:ext uri="{FF2B5EF4-FFF2-40B4-BE49-F238E27FC236}">
                <a16:creationId xmlns:a16="http://schemas.microsoft.com/office/drawing/2014/main" id="{75A80E30-AFF9-EE0C-47CA-C276AE2FCF57}"/>
              </a:ext>
            </a:extLst>
          </p:cNvPr>
          <p:cNvSpPr txBox="1"/>
          <p:nvPr/>
        </p:nvSpPr>
        <p:spPr>
          <a:xfrm>
            <a:off x="737099" y="9313222"/>
            <a:ext cx="6537158" cy="646331"/>
          </a:xfrm>
          <a:prstGeom prst="rect">
            <a:avLst/>
          </a:prstGeom>
          <a:noFill/>
        </p:spPr>
        <p:txBody>
          <a:bodyPr wrap="square">
            <a:spAutoFit/>
          </a:bodyPr>
          <a:lstStyle/>
          <a:p>
            <a:pPr algn="just" rtl="0" fontAlgn="base"/>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partilha</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informações</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que </a:t>
            </a:r>
            <a:r>
              <a:rPr lang="en-US" sz="1200" b="1" dirty="0" err="1">
                <a:solidFill>
                  <a:srgbClr val="000000"/>
                </a:solidFill>
                <a:latin typeface="Calibri" panose="020F0502020204030204" pitchFamily="34" charset="0"/>
                <a:ea typeface="Calibri" panose="020F0502020204030204" pitchFamily="34" charset="0"/>
                <a:cs typeface="Calibri" panose="020F0502020204030204" pitchFamily="34" charset="0"/>
              </a:rPr>
              <a:t>permita</a:t>
            </a:r>
            <a:r>
              <a:rPr 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ajudar</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todos</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impulsionará</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toda</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indústria</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 o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mundo</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Por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exemplo</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não</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alertar</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um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colega</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agricultor</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sobre</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um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problema</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ao </a:t>
            </a:r>
            <a:r>
              <a:rPr lang="en-US" sz="1200" b="1" dirty="0" err="1">
                <a:solidFill>
                  <a:srgbClr val="000000"/>
                </a:solidFill>
                <a:latin typeface="Calibri" panose="020F0502020204030204" pitchFamily="34" charset="0"/>
                <a:ea typeface="Calibri" panose="020F0502020204030204" pitchFamily="34" charset="0"/>
                <a:cs typeface="Calibri" panose="020F0502020204030204" pitchFamily="34" charset="0"/>
              </a:rPr>
              <a:t>nível</a:t>
            </a:r>
            <a:r>
              <a:rPr 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 da </a:t>
            </a:r>
            <a:r>
              <a:rPr lang="en-US" sz="1200" b="1" dirty="0" err="1">
                <a:solidFill>
                  <a:srgbClr val="000000"/>
                </a:solidFill>
                <a:latin typeface="Calibri" panose="020F0502020204030204" pitchFamily="34" charset="0"/>
                <a:ea typeface="Calibri" panose="020F0502020204030204" pitchFamily="34" charset="0"/>
                <a:cs typeface="Calibri" panose="020F0502020204030204" pitchFamily="34" charset="0"/>
              </a:rPr>
              <a:t>presença</a:t>
            </a:r>
            <a:r>
              <a:rPr 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 de um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parasita</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ou</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praga</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existente</a:t>
            </a:r>
            <a:r>
              <a:rPr 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deixando</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arruinar</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também</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é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uma</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situação</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não</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ética</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p:txBody>
      </p:sp>
      <p:pic>
        <p:nvPicPr>
          <p:cNvPr id="36" name="Graphic 35" descr="Share outline">
            <a:extLst>
              <a:ext uri="{FF2B5EF4-FFF2-40B4-BE49-F238E27FC236}">
                <a16:creationId xmlns:a16="http://schemas.microsoft.com/office/drawing/2014/main" id="{F53EF142-F0DE-7970-7B67-5A9B791DE4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9222059"/>
            <a:ext cx="796584" cy="796584"/>
          </a:xfrm>
          <a:prstGeom prst="rect">
            <a:avLst/>
          </a:prstGeom>
        </p:spPr>
      </p:pic>
    </p:spTree>
    <p:extLst>
      <p:ext uri="{BB962C8B-B14F-4D97-AF65-F5344CB8AC3E}">
        <p14:creationId xmlns:p14="http://schemas.microsoft.com/office/powerpoint/2010/main" val="338037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dirty="0" err="1"/>
              <a:t>Sugestão</a:t>
            </a:r>
            <a:r>
              <a:rPr lang="en-IE" sz="2400" b="1" dirty="0"/>
              <a:t> de </a:t>
            </a:r>
            <a:r>
              <a:rPr lang="en-IE" sz="2400" b="1" dirty="0" err="1"/>
              <a:t>atividade</a:t>
            </a:r>
            <a:r>
              <a:rPr lang="en-IE" sz="2400" b="1" dirty="0"/>
              <a:t> individual para o </a:t>
            </a:r>
            <a:r>
              <a:rPr lang="en-IE" sz="2400" b="1" dirty="0" err="1"/>
              <a:t>aluno</a:t>
            </a:r>
            <a:r>
              <a:rPr lang="en-IE" sz="2400" b="1" dirty="0"/>
              <a:t>:</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172692"/>
            <a:ext cx="6420336" cy="4874236"/>
          </a:xfrm>
        </p:spPr>
        <p:txBody>
          <a:bodyPr lIns="91440" tIns="45720" rIns="91440" bIns="45720" numCol="1" spcCol="288000" anchor="t">
            <a:noAutofit/>
          </a:bodyPr>
          <a:lstStyle/>
          <a:p>
            <a:pPr algn="l" rtl="0"/>
            <a:r>
              <a:rPr lang="en-US" sz="1200" b="1" dirty="0" err="1">
                <a:latin typeface="Calibri"/>
                <a:cs typeface="Calibri"/>
              </a:rPr>
              <a:t>Atividade</a:t>
            </a:r>
            <a:r>
              <a:rPr lang="en-US" sz="1200" b="1" dirty="0">
                <a:latin typeface="Calibri"/>
                <a:cs typeface="Calibri"/>
              </a:rPr>
              <a:t> </a:t>
            </a:r>
            <a:r>
              <a:rPr lang="en-US" sz="1200" b="1" dirty="0" err="1">
                <a:latin typeface="Calibri"/>
                <a:cs typeface="Calibri"/>
              </a:rPr>
              <a:t>Prática</a:t>
            </a:r>
            <a:r>
              <a:rPr lang="en-US" sz="1200" b="1" dirty="0">
                <a:latin typeface="Calibri"/>
                <a:cs typeface="Calibri"/>
              </a:rPr>
              <a:t> 1:</a:t>
            </a:r>
          </a:p>
          <a:p>
            <a:pPr algn="l" rtl="0"/>
            <a:r>
              <a:rPr lang="en-US" sz="1200" dirty="0" err="1">
                <a:latin typeface="Calibri"/>
                <a:cs typeface="Calibri"/>
              </a:rPr>
              <a:t>Os</a:t>
            </a:r>
            <a:r>
              <a:rPr lang="en-US" sz="1200" dirty="0">
                <a:latin typeface="Calibri"/>
                <a:cs typeface="Calibri"/>
              </a:rPr>
              <a:t> </a:t>
            </a:r>
            <a:r>
              <a:rPr lang="en-US" sz="1200" dirty="0" err="1">
                <a:latin typeface="Calibri"/>
                <a:cs typeface="Calibri"/>
              </a:rPr>
              <a:t>educandos</a:t>
            </a:r>
            <a:r>
              <a:rPr lang="en-US" sz="1200" dirty="0">
                <a:latin typeface="Calibri"/>
                <a:cs typeface="Calibri"/>
              </a:rPr>
              <a:t> </a:t>
            </a:r>
            <a:r>
              <a:rPr lang="en-US" sz="1200" dirty="0" err="1">
                <a:latin typeface="Calibri"/>
                <a:cs typeface="Calibri"/>
              </a:rPr>
              <a:t>podem</a:t>
            </a:r>
            <a:r>
              <a:rPr lang="en-US" sz="1200" dirty="0">
                <a:latin typeface="Calibri"/>
                <a:cs typeface="Calibri"/>
              </a:rPr>
              <a:t> ser </a:t>
            </a:r>
            <a:r>
              <a:rPr lang="en-US" sz="1200" dirty="0" err="1">
                <a:latin typeface="Calibri"/>
                <a:cs typeface="Calibri"/>
              </a:rPr>
              <a:t>solicitados</a:t>
            </a:r>
            <a:r>
              <a:rPr lang="en-US" sz="1200" dirty="0">
                <a:latin typeface="Calibri"/>
                <a:cs typeface="Calibri"/>
              </a:rPr>
              <a:t> a </a:t>
            </a:r>
            <a:r>
              <a:rPr lang="en-US" sz="1200" dirty="0" err="1">
                <a:latin typeface="Calibri"/>
                <a:cs typeface="Calibri"/>
              </a:rPr>
              <a:t>assistir</a:t>
            </a:r>
            <a:r>
              <a:rPr lang="en-US" sz="1200" dirty="0">
                <a:latin typeface="Calibri"/>
                <a:cs typeface="Calibri"/>
              </a:rPr>
              <a:t> ao </a:t>
            </a:r>
            <a:r>
              <a:rPr lang="en-US" sz="1200" dirty="0" err="1">
                <a:latin typeface="Calibri"/>
                <a:cs typeface="Calibri"/>
              </a:rPr>
              <a:t>seguinte</a:t>
            </a:r>
            <a:r>
              <a:rPr lang="en-US" sz="1200" dirty="0">
                <a:latin typeface="Calibri"/>
                <a:cs typeface="Calibri"/>
              </a:rPr>
              <a:t> </a:t>
            </a:r>
            <a:r>
              <a:rPr lang="en-US" sz="1200" b="1" dirty="0">
                <a:solidFill>
                  <a:srgbClr val="F79037"/>
                </a:solidFill>
                <a:latin typeface="Calibri"/>
                <a:cs typeface="Calibri"/>
                <a:hlinkClick r:id="rId2">
                  <a:extLst>
                    <a:ext uri="{A12FA001-AC4F-418D-AE19-62706E023703}">
                      <ahyp:hlinkClr xmlns:ahyp="http://schemas.microsoft.com/office/drawing/2018/hyperlinkcolor" val="tx"/>
                    </a:ext>
                  </a:extLst>
                </a:hlinkClick>
              </a:rPr>
              <a:t>video</a:t>
            </a:r>
            <a:r>
              <a:rPr lang="en-US" sz="1200" b="1" dirty="0">
                <a:solidFill>
                  <a:srgbClr val="F79037"/>
                </a:solidFill>
                <a:latin typeface="Calibri"/>
                <a:cs typeface="Calibri"/>
              </a:rPr>
              <a:t> </a:t>
            </a:r>
            <a:r>
              <a:rPr lang="en-US" sz="1200" dirty="0">
                <a:latin typeface="Calibri"/>
                <a:cs typeface="Calibri"/>
              </a:rPr>
              <a:t>e </a:t>
            </a:r>
            <a:r>
              <a:rPr lang="en-US" sz="1200" dirty="0" err="1">
                <a:latin typeface="Calibri"/>
                <a:cs typeface="Calibri"/>
              </a:rPr>
              <a:t>discutir</a:t>
            </a:r>
            <a:r>
              <a:rPr lang="en-US" sz="1200" dirty="0">
                <a:latin typeface="Calibri"/>
                <a:cs typeface="Calibri"/>
              </a:rPr>
              <a:t> as </a:t>
            </a:r>
            <a:r>
              <a:rPr lang="en-US" sz="1200" dirty="0" err="1">
                <a:latin typeface="Calibri"/>
                <a:cs typeface="Calibri"/>
              </a:rPr>
              <a:t>metodologias</a:t>
            </a:r>
            <a:r>
              <a:rPr lang="en-US" sz="1200" dirty="0">
                <a:latin typeface="Calibri"/>
                <a:cs typeface="Calibri"/>
              </a:rPr>
              <a:t> </a:t>
            </a:r>
            <a:r>
              <a:rPr lang="en-US" sz="1200" dirty="0" err="1">
                <a:latin typeface="Calibri"/>
                <a:cs typeface="Calibri"/>
              </a:rPr>
              <a:t>adotadas</a:t>
            </a:r>
            <a:endParaRPr lang="en-US" sz="1200" dirty="0">
              <a:latin typeface="Calibri"/>
              <a:cs typeface="Calibri"/>
            </a:endParaRPr>
          </a:p>
          <a:p>
            <a:pPr algn="l" rtl="0"/>
            <a:endParaRPr lang="en-US" sz="900" dirty="0">
              <a:solidFill>
                <a:schemeClr val="tx1"/>
              </a:solidFill>
              <a:ea typeface="Calibri" panose="020F0502020204030204" pitchFamily="34" charset="0"/>
            </a:endParaRPr>
          </a:p>
          <a:p>
            <a:pPr algn="l" rtl="0"/>
            <a:r>
              <a:rPr lang="en-US" sz="1200" b="1" dirty="0" err="1">
                <a:latin typeface="Calibri"/>
                <a:cs typeface="Calibri"/>
              </a:rPr>
              <a:t>Atividade</a:t>
            </a:r>
            <a:r>
              <a:rPr lang="en-US" sz="1200" b="1" dirty="0">
                <a:latin typeface="Calibri"/>
                <a:cs typeface="Calibri"/>
              </a:rPr>
              <a:t> </a:t>
            </a:r>
            <a:r>
              <a:rPr lang="en-US" sz="1200" b="1" dirty="0" err="1">
                <a:latin typeface="Calibri"/>
                <a:cs typeface="Calibri"/>
              </a:rPr>
              <a:t>Prática</a:t>
            </a:r>
            <a:r>
              <a:rPr lang="en-US" sz="1200" b="1" dirty="0">
                <a:latin typeface="Calibri"/>
                <a:cs typeface="Calibri"/>
              </a:rPr>
              <a:t> 2:</a:t>
            </a:r>
          </a:p>
          <a:p>
            <a:pPr algn="l" rtl="0"/>
            <a:r>
              <a:rPr lang="en-US" sz="1200" dirty="0" err="1">
                <a:latin typeface="Calibri"/>
                <a:cs typeface="Calibri"/>
              </a:rPr>
              <a:t>Pede</a:t>
            </a:r>
            <a:r>
              <a:rPr lang="en-US" sz="1200" dirty="0">
                <a:latin typeface="Calibri"/>
                <a:cs typeface="Calibri"/>
              </a:rPr>
              <a:t>-se aos </a:t>
            </a:r>
            <a:r>
              <a:rPr lang="en-US" sz="1200" dirty="0" err="1">
                <a:latin typeface="Calibri"/>
                <a:cs typeface="Calibri"/>
              </a:rPr>
              <a:t>educandos</a:t>
            </a:r>
            <a:r>
              <a:rPr lang="en-US" sz="1200" dirty="0">
                <a:latin typeface="Calibri"/>
                <a:cs typeface="Calibri"/>
              </a:rPr>
              <a:t> que </a:t>
            </a:r>
            <a:r>
              <a:rPr lang="en-US" sz="1200" dirty="0" err="1">
                <a:latin typeface="Calibri"/>
                <a:cs typeface="Calibri"/>
              </a:rPr>
              <a:t>escolham</a:t>
            </a:r>
            <a:r>
              <a:rPr lang="en-US" sz="1200" dirty="0">
                <a:latin typeface="Calibri"/>
                <a:cs typeface="Calibri"/>
              </a:rPr>
              <a:t> um dos </a:t>
            </a:r>
            <a:r>
              <a:rPr lang="en-US" sz="1200" dirty="0" err="1">
                <a:latin typeface="Calibri"/>
                <a:cs typeface="Calibri"/>
              </a:rPr>
              <a:t>tópicos</a:t>
            </a:r>
            <a:r>
              <a:rPr lang="en-US" sz="1200" dirty="0">
                <a:latin typeface="Calibri"/>
                <a:cs typeface="Calibri"/>
              </a:rPr>
              <a:t> </a:t>
            </a:r>
            <a:r>
              <a:rPr lang="en-US" sz="1200" dirty="0" err="1">
                <a:latin typeface="Calibri"/>
                <a:cs typeface="Calibri"/>
              </a:rPr>
              <a:t>acima</a:t>
            </a:r>
            <a:r>
              <a:rPr lang="en-US" sz="1200" dirty="0">
                <a:latin typeface="Calibri"/>
                <a:cs typeface="Calibri"/>
              </a:rPr>
              <a:t> </a:t>
            </a:r>
            <a:r>
              <a:rPr lang="en-US" sz="1200" dirty="0" err="1">
                <a:latin typeface="Calibri"/>
                <a:cs typeface="Calibri"/>
              </a:rPr>
              <a:t>referidos</a:t>
            </a:r>
            <a:r>
              <a:rPr lang="en-US" sz="1200" dirty="0">
                <a:latin typeface="Calibri"/>
                <a:cs typeface="Calibri"/>
              </a:rPr>
              <a:t> (B.1.1. Agricultura) e que </a:t>
            </a:r>
            <a:r>
              <a:rPr lang="en-US" sz="1200" dirty="0" err="1">
                <a:latin typeface="Calibri"/>
                <a:cs typeface="Calibri"/>
              </a:rPr>
              <a:t>encontrem</a:t>
            </a:r>
            <a:r>
              <a:rPr lang="en-US" sz="1200" dirty="0">
                <a:latin typeface="Calibri"/>
                <a:cs typeface="Calibri"/>
              </a:rPr>
              <a:t> um </a:t>
            </a:r>
            <a:r>
              <a:rPr lang="en-US" sz="1200" dirty="0" err="1">
                <a:latin typeface="Calibri"/>
                <a:cs typeface="Calibri"/>
              </a:rPr>
              <a:t>artigo</a:t>
            </a:r>
            <a:r>
              <a:rPr lang="en-US" sz="1200" dirty="0">
                <a:latin typeface="Calibri"/>
                <a:cs typeface="Calibri"/>
              </a:rPr>
              <a:t> </a:t>
            </a:r>
            <a:r>
              <a:rPr lang="en-US" sz="1200" dirty="0" err="1">
                <a:latin typeface="Calibri"/>
                <a:cs typeface="Calibri"/>
              </a:rPr>
              <a:t>científico</a:t>
            </a:r>
            <a:r>
              <a:rPr lang="en-US" sz="1200" dirty="0">
                <a:latin typeface="Calibri"/>
                <a:cs typeface="Calibri"/>
              </a:rPr>
              <a:t> </a:t>
            </a:r>
            <a:r>
              <a:rPr lang="en-US" sz="1200" dirty="0" err="1">
                <a:latin typeface="Calibri"/>
                <a:cs typeface="Calibri"/>
              </a:rPr>
              <a:t>sobre</a:t>
            </a:r>
            <a:r>
              <a:rPr lang="en-US" sz="1200" dirty="0">
                <a:latin typeface="Calibri"/>
                <a:cs typeface="Calibri"/>
              </a:rPr>
              <a:t> </a:t>
            </a:r>
            <a:r>
              <a:rPr lang="en-US" sz="1200" dirty="0" err="1">
                <a:latin typeface="Calibri"/>
                <a:cs typeface="Calibri"/>
              </a:rPr>
              <a:t>esse</a:t>
            </a:r>
            <a:r>
              <a:rPr lang="en-US" sz="1200" dirty="0">
                <a:latin typeface="Calibri"/>
                <a:cs typeface="Calibri"/>
              </a:rPr>
              <a:t> </a:t>
            </a:r>
            <a:r>
              <a:rPr lang="en-US" sz="1200" dirty="0" err="1">
                <a:latin typeface="Calibri"/>
                <a:cs typeface="Calibri"/>
              </a:rPr>
              <a:t>assunto</a:t>
            </a:r>
            <a:r>
              <a:rPr lang="en-US" sz="1200" dirty="0">
                <a:latin typeface="Calibri"/>
                <a:cs typeface="Calibri"/>
              </a:rPr>
              <a:t>. </a:t>
            </a:r>
            <a:r>
              <a:rPr lang="en-US" sz="1200" dirty="0" err="1">
                <a:latin typeface="Calibri"/>
                <a:cs typeface="Calibri"/>
              </a:rPr>
              <a:t>Posteriormente</a:t>
            </a:r>
            <a:r>
              <a:rPr lang="en-US" sz="1200" dirty="0">
                <a:latin typeface="Calibri"/>
                <a:cs typeface="Calibri"/>
              </a:rPr>
              <a:t> </a:t>
            </a:r>
            <a:r>
              <a:rPr lang="en-US" sz="1200" dirty="0" err="1">
                <a:latin typeface="Calibri"/>
                <a:cs typeface="Calibri"/>
              </a:rPr>
              <a:t>devem</a:t>
            </a:r>
            <a:r>
              <a:rPr lang="en-US" sz="1200" dirty="0">
                <a:latin typeface="Calibri"/>
                <a:cs typeface="Calibri"/>
              </a:rPr>
              <a:t> </a:t>
            </a:r>
            <a:r>
              <a:rPr lang="en-US" sz="1200" dirty="0" err="1">
                <a:latin typeface="Calibri"/>
                <a:cs typeface="Calibri"/>
              </a:rPr>
              <a:t>apresentá</a:t>
            </a:r>
            <a:r>
              <a:rPr lang="en-US" sz="1200" dirty="0">
                <a:latin typeface="Calibri"/>
                <a:cs typeface="Calibri"/>
              </a:rPr>
              <a:t>-lo </a:t>
            </a:r>
            <a:r>
              <a:rPr lang="en-US" sz="1200" dirty="0" err="1">
                <a:latin typeface="Calibri"/>
                <a:cs typeface="Calibri"/>
              </a:rPr>
              <a:t>oralmente</a:t>
            </a:r>
            <a:r>
              <a:rPr lang="en-US" sz="1200" dirty="0">
                <a:latin typeface="Calibri"/>
                <a:cs typeface="Calibri"/>
              </a:rPr>
              <a:t> aos </a:t>
            </a:r>
            <a:r>
              <a:rPr lang="en-US" sz="1200" dirty="0" err="1">
                <a:latin typeface="Calibri"/>
                <a:cs typeface="Calibri"/>
              </a:rPr>
              <a:t>seus</a:t>
            </a:r>
            <a:r>
              <a:rPr lang="en-US" sz="1200" dirty="0">
                <a:latin typeface="Calibri"/>
                <a:cs typeface="Calibri"/>
              </a:rPr>
              <a:t> </a:t>
            </a:r>
            <a:r>
              <a:rPr lang="en-US" sz="1200" dirty="0" err="1">
                <a:latin typeface="Calibri"/>
                <a:cs typeface="Calibri"/>
              </a:rPr>
              <a:t>colegas</a:t>
            </a:r>
            <a:r>
              <a:rPr lang="en-US" sz="1200" dirty="0">
                <a:latin typeface="Calibri"/>
                <a:cs typeface="Calibri"/>
              </a:rPr>
              <a:t>.</a:t>
            </a:r>
            <a:endParaRPr lang="en-US" sz="1200" dirty="0"/>
          </a:p>
          <a:p>
            <a:pPr algn="l" rtl="0"/>
            <a:endParaRPr lang="en-US" sz="900" dirty="0"/>
          </a:p>
          <a:p>
            <a:pPr algn="l" rtl="0"/>
            <a:r>
              <a:rPr lang="en-US" sz="1200" b="1" dirty="0" err="1">
                <a:latin typeface="Calibri"/>
                <a:cs typeface="Calibri"/>
              </a:rPr>
              <a:t>Atividade</a:t>
            </a:r>
            <a:r>
              <a:rPr lang="en-US" sz="1200" b="1" dirty="0">
                <a:latin typeface="Calibri"/>
                <a:cs typeface="Calibri"/>
              </a:rPr>
              <a:t> </a:t>
            </a:r>
            <a:r>
              <a:rPr lang="en-US" sz="1200" b="1" dirty="0" err="1">
                <a:latin typeface="Calibri"/>
                <a:cs typeface="Calibri"/>
              </a:rPr>
              <a:t>Prática</a:t>
            </a:r>
            <a:r>
              <a:rPr lang="en-US" sz="1200" b="1" dirty="0">
                <a:latin typeface="Calibri"/>
                <a:cs typeface="Calibri"/>
              </a:rPr>
              <a:t> 3:</a:t>
            </a:r>
          </a:p>
          <a:p>
            <a:pPr algn="l" rtl="0"/>
            <a:r>
              <a:rPr lang="en-US" sz="1200" dirty="0" err="1">
                <a:latin typeface="Calibri"/>
                <a:cs typeface="Calibri"/>
              </a:rPr>
              <a:t>Os</a:t>
            </a:r>
            <a:r>
              <a:rPr lang="en-US" sz="1200" dirty="0">
                <a:latin typeface="Calibri"/>
                <a:cs typeface="Calibri"/>
              </a:rPr>
              <a:t> </a:t>
            </a:r>
            <a:r>
              <a:rPr lang="en-US" sz="1200" dirty="0" err="1">
                <a:latin typeface="Calibri"/>
                <a:cs typeface="Calibri"/>
              </a:rPr>
              <a:t>educandos</a:t>
            </a:r>
            <a:r>
              <a:rPr lang="en-US" sz="1200" dirty="0">
                <a:latin typeface="Calibri"/>
                <a:cs typeface="Calibri"/>
              </a:rPr>
              <a:t> </a:t>
            </a:r>
            <a:r>
              <a:rPr lang="en-US" sz="1200" dirty="0" err="1">
                <a:latin typeface="Calibri"/>
                <a:cs typeface="Calibri"/>
              </a:rPr>
              <a:t>são</a:t>
            </a:r>
            <a:r>
              <a:rPr lang="en-US" sz="1200" dirty="0">
                <a:latin typeface="Calibri"/>
                <a:cs typeface="Calibri"/>
              </a:rPr>
              <a:t> </a:t>
            </a:r>
            <a:r>
              <a:rPr lang="en-US" sz="1200" dirty="0" err="1">
                <a:latin typeface="Calibri"/>
                <a:cs typeface="Calibri"/>
              </a:rPr>
              <a:t>convidados</a:t>
            </a:r>
            <a:r>
              <a:rPr lang="en-US" sz="1200" dirty="0">
                <a:latin typeface="Calibri"/>
                <a:cs typeface="Calibri"/>
              </a:rPr>
              <a:t> a </a:t>
            </a:r>
            <a:r>
              <a:rPr lang="en-US" sz="1200" dirty="0" err="1">
                <a:latin typeface="Calibri"/>
                <a:cs typeface="Calibri"/>
              </a:rPr>
              <a:t>ler</a:t>
            </a:r>
            <a:r>
              <a:rPr lang="en-US" sz="1200" dirty="0">
                <a:latin typeface="Calibri"/>
                <a:cs typeface="Calibri"/>
              </a:rPr>
              <a:t> o </a:t>
            </a:r>
            <a:r>
              <a:rPr lang="en-US" sz="1200" dirty="0" err="1">
                <a:latin typeface="Calibri"/>
                <a:cs typeface="Calibri"/>
              </a:rPr>
              <a:t>artigo</a:t>
            </a:r>
            <a:r>
              <a:rPr lang="en-US" sz="1200" dirty="0">
                <a:latin typeface="Calibri"/>
                <a:cs typeface="Calibri"/>
              </a:rPr>
              <a:t>: </a:t>
            </a:r>
            <a:r>
              <a:rPr lang="en-US" sz="1200" dirty="0" err="1">
                <a:latin typeface="Calibri"/>
                <a:cs typeface="Calibri"/>
              </a:rPr>
              <a:t>Tisenkopfs</a:t>
            </a:r>
            <a:r>
              <a:rPr lang="en-US" sz="1200" dirty="0">
                <a:latin typeface="Calibri"/>
                <a:cs typeface="Calibri"/>
              </a:rPr>
              <a:t> T., Kilis E., </a:t>
            </a:r>
            <a:r>
              <a:rPr lang="en-US" sz="1200" dirty="0" err="1">
                <a:latin typeface="Calibri"/>
                <a:cs typeface="Calibri"/>
              </a:rPr>
              <a:t>Grivins</a:t>
            </a:r>
            <a:r>
              <a:rPr lang="en-US" sz="1200" dirty="0">
                <a:latin typeface="Calibri"/>
                <a:cs typeface="Calibri"/>
              </a:rPr>
              <a:t> M., </a:t>
            </a:r>
            <a:r>
              <a:rPr lang="en-US" sz="1200" dirty="0" err="1">
                <a:latin typeface="Calibri"/>
                <a:cs typeface="Calibri"/>
              </a:rPr>
              <a:t>Adamsone‑Fiskovica</a:t>
            </a:r>
            <a:r>
              <a:rPr lang="en-US" sz="1200" dirty="0">
                <a:latin typeface="Calibri"/>
                <a:cs typeface="Calibri"/>
              </a:rPr>
              <a:t> A. (2019). Whose ethics and for whom? Dealing with ethical disputes in agri-food governance. Agriculture and Human Values, 36, 353–364. </a:t>
            </a:r>
            <a:r>
              <a:rPr lang="en-US" sz="1200" dirty="0" err="1">
                <a:latin typeface="Calibri"/>
                <a:cs typeface="Calibri"/>
              </a:rPr>
              <a:t>Posteriormente</a:t>
            </a:r>
            <a:r>
              <a:rPr lang="en-US" sz="1200" dirty="0">
                <a:latin typeface="Calibri"/>
                <a:cs typeface="Calibri"/>
              </a:rPr>
              <a:t>, </a:t>
            </a:r>
            <a:r>
              <a:rPr lang="en-US" sz="1200" dirty="0" err="1">
                <a:latin typeface="Calibri"/>
                <a:cs typeface="Calibri"/>
              </a:rPr>
              <a:t>os</a:t>
            </a:r>
            <a:r>
              <a:rPr lang="en-US" sz="1200" dirty="0">
                <a:latin typeface="Calibri"/>
                <a:cs typeface="Calibri"/>
              </a:rPr>
              <a:t> </a:t>
            </a:r>
            <a:r>
              <a:rPr lang="en-US" sz="1200" dirty="0" err="1">
                <a:latin typeface="Calibri"/>
                <a:cs typeface="Calibri"/>
              </a:rPr>
              <a:t>casos</a:t>
            </a:r>
            <a:r>
              <a:rPr lang="en-US" sz="1200" dirty="0">
                <a:latin typeface="Calibri"/>
                <a:cs typeface="Calibri"/>
              </a:rPr>
              <a:t> de </a:t>
            </a:r>
            <a:r>
              <a:rPr lang="en-US" sz="1200" dirty="0" err="1">
                <a:latin typeface="Calibri"/>
                <a:cs typeface="Calibri"/>
              </a:rPr>
              <a:t>estudo</a:t>
            </a:r>
            <a:r>
              <a:rPr lang="en-US" sz="1200" dirty="0">
                <a:latin typeface="Calibri"/>
                <a:cs typeface="Calibri"/>
              </a:rPr>
              <a:t> </a:t>
            </a:r>
            <a:r>
              <a:rPr lang="en-US" sz="1200" dirty="0" err="1">
                <a:latin typeface="Calibri"/>
                <a:cs typeface="Calibri"/>
              </a:rPr>
              <a:t>apresentados</a:t>
            </a:r>
            <a:r>
              <a:rPr lang="en-US" sz="1200" dirty="0">
                <a:latin typeface="Calibri"/>
                <a:cs typeface="Calibri"/>
              </a:rPr>
              <a:t> </a:t>
            </a:r>
            <a:r>
              <a:rPr lang="en-US" sz="1200" dirty="0" err="1">
                <a:latin typeface="Calibri"/>
                <a:cs typeface="Calibri"/>
              </a:rPr>
              <a:t>devem</a:t>
            </a:r>
            <a:r>
              <a:rPr lang="en-US" sz="1200" dirty="0">
                <a:latin typeface="Calibri"/>
                <a:cs typeface="Calibri"/>
              </a:rPr>
              <a:t> ser </a:t>
            </a:r>
            <a:r>
              <a:rPr lang="en-US" sz="1200" dirty="0" err="1">
                <a:latin typeface="Calibri"/>
                <a:cs typeface="Calibri"/>
              </a:rPr>
              <a:t>discutidos</a:t>
            </a:r>
            <a:r>
              <a:rPr lang="en-US" sz="1200" dirty="0">
                <a:latin typeface="Calibri"/>
                <a:cs typeface="Calibri"/>
              </a:rPr>
              <a:t>.</a:t>
            </a:r>
          </a:p>
          <a:p>
            <a:pPr algn="l" rtl="0"/>
            <a:endParaRPr lang="en-US" sz="900" dirty="0">
              <a:solidFill>
                <a:schemeClr val="tx1"/>
              </a:solidFill>
              <a:ea typeface="Calibri" panose="020F0502020204030204" pitchFamily="34" charset="0"/>
            </a:endParaRPr>
          </a:p>
          <a:p>
            <a:pPr algn="l" rtl="0"/>
            <a:r>
              <a:rPr lang="en-IE" sz="1200" b="1" dirty="0" err="1">
                <a:solidFill>
                  <a:schemeClr val="tx1"/>
                </a:solidFill>
                <a:latin typeface="Calibri"/>
                <a:ea typeface="Calibri" panose="020F0502020204030204" pitchFamily="34" charset="0"/>
                <a:cs typeface="Calibri"/>
              </a:rPr>
              <a:t>Sugestões</a:t>
            </a:r>
            <a:r>
              <a:rPr lang="en-IE" sz="1200" b="1" dirty="0">
                <a:solidFill>
                  <a:schemeClr val="tx1"/>
                </a:solidFill>
                <a:latin typeface="Calibri"/>
                <a:ea typeface="Calibri" panose="020F0502020204030204" pitchFamily="34" charset="0"/>
                <a:cs typeface="Calibri"/>
              </a:rPr>
              <a:t> de </a:t>
            </a:r>
            <a:r>
              <a:rPr lang="en-IE" sz="1200" b="1" dirty="0" err="1">
                <a:solidFill>
                  <a:schemeClr val="tx1"/>
                </a:solidFill>
                <a:latin typeface="Calibri"/>
                <a:ea typeface="Calibri" panose="020F0502020204030204" pitchFamily="34" charset="0"/>
                <a:cs typeface="Calibri"/>
              </a:rPr>
              <a:t>leitura</a:t>
            </a:r>
            <a:r>
              <a:rPr lang="en-IE" sz="1200" b="1" dirty="0">
                <a:solidFill>
                  <a:schemeClr val="tx1"/>
                </a:solidFill>
                <a:latin typeface="Calibri"/>
                <a:ea typeface="Calibri" panose="020F0502020204030204" pitchFamily="34" charset="0"/>
                <a:cs typeface="Calibri"/>
              </a:rPr>
              <a:t>:</a:t>
            </a:r>
            <a:endParaRPr lang="en-IE" sz="1200" b="1" dirty="0">
              <a:solidFill>
                <a:schemeClr val="tx1"/>
              </a:solidFill>
              <a:ea typeface="Calibri" panose="020F0502020204030204" pitchFamily="34" charset="0"/>
            </a:endParaRPr>
          </a:p>
          <a:p>
            <a:pPr marL="171450" indent="-171450" algn="l">
              <a:buFont typeface="Arial" panose="020B0604020202020204" pitchFamily="34" charset="0"/>
              <a:buChar char="•"/>
            </a:pPr>
            <a:r>
              <a:rPr lang="en-US" dirty="0">
                <a:solidFill>
                  <a:schemeClr val="tx1"/>
                </a:solidFill>
                <a:latin typeface="Calibri"/>
                <a:ea typeface="Calibri" panose="020F0502020204030204" pitchFamily="34" charset="0"/>
                <a:cs typeface="Calibri"/>
              </a:rPr>
              <a:t>Burkhardt J., Comstock G., </a:t>
            </a:r>
            <a:r>
              <a:rPr lang="en-US" dirty="0" err="1">
                <a:solidFill>
                  <a:schemeClr val="tx1"/>
                </a:solidFill>
                <a:latin typeface="Calibri"/>
                <a:ea typeface="Calibri" panose="020F0502020204030204" pitchFamily="34" charset="0"/>
                <a:cs typeface="Calibri"/>
              </a:rPr>
              <a:t>Hartel</a:t>
            </a:r>
            <a:r>
              <a:rPr lang="en-US" dirty="0">
                <a:solidFill>
                  <a:schemeClr val="tx1"/>
                </a:solidFill>
                <a:latin typeface="Calibri"/>
                <a:ea typeface="Calibri" panose="020F0502020204030204" pitchFamily="34" charset="0"/>
                <a:cs typeface="Calibri"/>
              </a:rPr>
              <a:t> P.G., Thompson P.B., </a:t>
            </a:r>
            <a:r>
              <a:rPr lang="en-US" dirty="0" err="1">
                <a:solidFill>
                  <a:schemeClr val="tx1"/>
                </a:solidFill>
                <a:latin typeface="Calibri"/>
                <a:ea typeface="Calibri" panose="020F0502020204030204" pitchFamily="34" charset="0"/>
                <a:cs typeface="Calibri"/>
              </a:rPr>
              <a:t>Chrispeels</a:t>
            </a:r>
            <a:r>
              <a:rPr lang="en-US" dirty="0">
                <a:solidFill>
                  <a:schemeClr val="tx1"/>
                </a:solidFill>
                <a:latin typeface="Calibri"/>
                <a:ea typeface="Calibri" panose="020F0502020204030204" pitchFamily="34" charset="0"/>
                <a:cs typeface="Calibri"/>
              </a:rPr>
              <a:t> M.J., </a:t>
            </a:r>
            <a:r>
              <a:rPr lang="en-US" dirty="0" err="1">
                <a:solidFill>
                  <a:schemeClr val="tx1"/>
                </a:solidFill>
                <a:latin typeface="Calibri"/>
                <a:ea typeface="Calibri" panose="020F0502020204030204" pitchFamily="34" charset="0"/>
                <a:cs typeface="Calibri"/>
              </a:rPr>
              <a:t>Muscoplat</a:t>
            </a:r>
            <a:r>
              <a:rPr lang="en-US" dirty="0">
                <a:solidFill>
                  <a:schemeClr val="tx1"/>
                </a:solidFill>
                <a:latin typeface="Calibri"/>
                <a:ea typeface="Calibri" panose="020F0502020204030204" pitchFamily="34" charset="0"/>
                <a:cs typeface="Calibri"/>
              </a:rPr>
              <a:t> C.C., </a:t>
            </a:r>
            <a:r>
              <a:rPr lang="en-US" dirty="0" err="1">
                <a:solidFill>
                  <a:schemeClr val="tx1"/>
                </a:solidFill>
                <a:latin typeface="Calibri"/>
                <a:ea typeface="Calibri" panose="020F0502020204030204" pitchFamily="34" charset="0"/>
                <a:cs typeface="Calibri"/>
              </a:rPr>
              <a:t>Streiffer</a:t>
            </a:r>
            <a:r>
              <a:rPr lang="en-US" dirty="0">
                <a:solidFill>
                  <a:schemeClr val="tx1"/>
                </a:solidFill>
                <a:latin typeface="Calibri"/>
                <a:ea typeface="Calibri" panose="020F0502020204030204" pitchFamily="34" charset="0"/>
                <a:cs typeface="Calibri"/>
              </a:rPr>
              <a:t> R. (2005). Agricultural Ethics. CAST – Council for Agricultural Science and Technology, 29, p. 12 (ISSN 1070-0021). </a:t>
            </a:r>
          </a:p>
          <a:p>
            <a:pPr marL="171450" indent="-171450" algn="l">
              <a:buFont typeface="Arial" panose="020B0604020202020204" pitchFamily="34" charset="0"/>
              <a:buChar char="•"/>
            </a:pPr>
            <a:r>
              <a:rPr lang="en-US" dirty="0" err="1">
                <a:solidFill>
                  <a:schemeClr val="tx1"/>
                </a:solidFill>
                <a:latin typeface="Calibri"/>
                <a:ea typeface="Calibri" panose="020F0502020204030204" pitchFamily="34" charset="0"/>
                <a:cs typeface="Calibri"/>
              </a:rPr>
              <a:t>Chrispeels</a:t>
            </a:r>
            <a:r>
              <a:rPr lang="en-US" dirty="0">
                <a:solidFill>
                  <a:schemeClr val="tx1"/>
                </a:solidFill>
                <a:latin typeface="Calibri"/>
                <a:ea typeface="Calibri" panose="020F0502020204030204" pitchFamily="34" charset="0"/>
                <a:cs typeface="Calibri"/>
              </a:rPr>
              <a:t> M.J., </a:t>
            </a:r>
            <a:r>
              <a:rPr lang="en-US" dirty="0" err="1">
                <a:solidFill>
                  <a:schemeClr val="tx1"/>
                </a:solidFill>
                <a:latin typeface="Calibri"/>
                <a:ea typeface="Calibri" panose="020F0502020204030204" pitchFamily="34" charset="0"/>
                <a:cs typeface="Calibri"/>
              </a:rPr>
              <a:t>Mandoli</a:t>
            </a:r>
            <a:r>
              <a:rPr lang="en-US" dirty="0">
                <a:solidFill>
                  <a:schemeClr val="tx1"/>
                </a:solidFill>
                <a:latin typeface="Calibri"/>
                <a:ea typeface="Calibri" panose="020F0502020204030204" pitchFamily="34" charset="0"/>
                <a:cs typeface="Calibri"/>
              </a:rPr>
              <a:t> D.F. (2003). Agricultural Ethics. Plant Physiology, 132, 4–9. </a:t>
            </a:r>
            <a:endParaRPr lang="en-US" dirty="0">
              <a:solidFill>
                <a:schemeClr val="tx1"/>
              </a:solidFill>
              <a:ea typeface="Calibri" panose="020F0502020204030204" pitchFamily="34" charset="0"/>
            </a:endParaRPr>
          </a:p>
          <a:p>
            <a:pPr marL="171450" indent="-171450" algn="l">
              <a:buFont typeface="Arial" panose="020B0604020202020204" pitchFamily="34" charset="0"/>
              <a:buChar char="•"/>
            </a:pPr>
            <a:r>
              <a:rPr lang="en-US" dirty="0">
                <a:solidFill>
                  <a:schemeClr val="tx1"/>
                </a:solidFill>
                <a:latin typeface="Calibri"/>
                <a:ea typeface="Calibri" panose="020F0502020204030204" pitchFamily="34" charset="0"/>
                <a:cs typeface="Calibri"/>
              </a:rPr>
              <a:t>Codex Alimentarius (2011). General Principles of Food Hygiene - CXC 1-1969. </a:t>
            </a:r>
            <a:r>
              <a:rPr lang="en-US" dirty="0" err="1">
                <a:solidFill>
                  <a:schemeClr val="tx1"/>
                </a:solidFill>
                <a:latin typeface="Calibri"/>
                <a:ea typeface="Calibri" panose="020F0502020204030204" pitchFamily="34" charset="0"/>
                <a:cs typeface="Calibri"/>
              </a:rPr>
              <a:t>Adotado</a:t>
            </a:r>
            <a:r>
              <a:rPr lang="en-US" dirty="0">
                <a:solidFill>
                  <a:schemeClr val="tx1"/>
                </a:solidFill>
                <a:latin typeface="Calibri"/>
                <a:ea typeface="Calibri" panose="020F0502020204030204" pitchFamily="34" charset="0"/>
                <a:cs typeface="Calibri"/>
              </a:rPr>
              <a:t> </a:t>
            </a:r>
            <a:r>
              <a:rPr lang="en-US" dirty="0" err="1">
                <a:solidFill>
                  <a:schemeClr val="tx1"/>
                </a:solidFill>
                <a:latin typeface="Calibri"/>
                <a:ea typeface="Calibri" panose="020F0502020204030204" pitchFamily="34" charset="0"/>
                <a:cs typeface="Calibri"/>
              </a:rPr>
              <a:t>em</a:t>
            </a:r>
            <a:r>
              <a:rPr lang="en-US" dirty="0">
                <a:solidFill>
                  <a:schemeClr val="tx1"/>
                </a:solidFill>
                <a:latin typeface="Calibri"/>
                <a:ea typeface="Calibri" panose="020F0502020204030204" pitchFamily="34" charset="0"/>
                <a:cs typeface="Calibri"/>
              </a:rPr>
              <a:t> 1969. </a:t>
            </a:r>
            <a:r>
              <a:rPr lang="en-US" dirty="0" err="1">
                <a:solidFill>
                  <a:schemeClr val="tx1"/>
                </a:solidFill>
                <a:latin typeface="Calibri"/>
                <a:ea typeface="Calibri" panose="020F0502020204030204" pitchFamily="34" charset="0"/>
                <a:cs typeface="Calibri"/>
              </a:rPr>
              <a:t>Alterado</a:t>
            </a:r>
            <a:r>
              <a:rPr lang="en-US" dirty="0">
                <a:solidFill>
                  <a:schemeClr val="tx1"/>
                </a:solidFill>
                <a:latin typeface="Calibri"/>
                <a:ea typeface="Calibri" panose="020F0502020204030204" pitchFamily="34" charset="0"/>
                <a:cs typeface="Calibri"/>
              </a:rPr>
              <a:t> </a:t>
            </a:r>
            <a:r>
              <a:rPr lang="en-US" dirty="0" err="1">
                <a:solidFill>
                  <a:schemeClr val="tx1"/>
                </a:solidFill>
                <a:latin typeface="Calibri"/>
                <a:ea typeface="Calibri" panose="020F0502020204030204" pitchFamily="34" charset="0"/>
                <a:cs typeface="Calibri"/>
              </a:rPr>
              <a:t>em</a:t>
            </a:r>
            <a:r>
              <a:rPr lang="en-US" dirty="0">
                <a:solidFill>
                  <a:schemeClr val="tx1"/>
                </a:solidFill>
                <a:latin typeface="Calibri"/>
                <a:ea typeface="Calibri" panose="020F0502020204030204" pitchFamily="34" charset="0"/>
                <a:cs typeface="Calibri"/>
              </a:rPr>
              <a:t> 1999. </a:t>
            </a:r>
            <a:r>
              <a:rPr lang="en-US" dirty="0" err="1">
                <a:solidFill>
                  <a:schemeClr val="tx1"/>
                </a:solidFill>
                <a:latin typeface="Calibri"/>
                <a:ea typeface="Calibri" panose="020F0502020204030204" pitchFamily="34" charset="0"/>
                <a:cs typeface="Calibri"/>
              </a:rPr>
              <a:t>Revisto</a:t>
            </a:r>
            <a:r>
              <a:rPr lang="en-US" dirty="0">
                <a:solidFill>
                  <a:schemeClr val="tx1"/>
                </a:solidFill>
                <a:latin typeface="Calibri"/>
                <a:ea typeface="Calibri" panose="020F0502020204030204" pitchFamily="34" charset="0"/>
                <a:cs typeface="Calibri"/>
              </a:rPr>
              <a:t> </a:t>
            </a:r>
            <a:r>
              <a:rPr lang="en-US" dirty="0" err="1">
                <a:solidFill>
                  <a:schemeClr val="tx1"/>
                </a:solidFill>
                <a:latin typeface="Calibri"/>
                <a:ea typeface="Calibri" panose="020F0502020204030204" pitchFamily="34" charset="0"/>
                <a:cs typeface="Calibri"/>
              </a:rPr>
              <a:t>em</a:t>
            </a:r>
            <a:r>
              <a:rPr lang="en-US" dirty="0">
                <a:solidFill>
                  <a:schemeClr val="tx1"/>
                </a:solidFill>
                <a:latin typeface="Calibri"/>
                <a:ea typeface="Calibri" panose="020F0502020204030204" pitchFamily="34" charset="0"/>
                <a:cs typeface="Calibri"/>
              </a:rPr>
              <a:t> 1997, 2003, 2020. </a:t>
            </a:r>
            <a:r>
              <a:rPr lang="en-US" dirty="0" err="1">
                <a:solidFill>
                  <a:schemeClr val="tx1"/>
                </a:solidFill>
                <a:latin typeface="Calibri"/>
                <a:ea typeface="Calibri" panose="020F0502020204030204" pitchFamily="34" charset="0"/>
                <a:cs typeface="Calibri"/>
              </a:rPr>
              <a:t>Correções</a:t>
            </a:r>
            <a:r>
              <a:rPr lang="en-US" dirty="0">
                <a:solidFill>
                  <a:schemeClr val="tx1"/>
                </a:solidFill>
                <a:latin typeface="Calibri"/>
                <a:ea typeface="Calibri" panose="020F0502020204030204" pitchFamily="34" charset="0"/>
                <a:cs typeface="Calibri"/>
              </a:rPr>
              <a:t> </a:t>
            </a:r>
            <a:r>
              <a:rPr lang="en-US" dirty="0" err="1">
                <a:solidFill>
                  <a:schemeClr val="tx1"/>
                </a:solidFill>
                <a:latin typeface="Calibri"/>
                <a:ea typeface="Calibri" panose="020F0502020204030204" pitchFamily="34" charset="0"/>
                <a:cs typeface="Calibri"/>
              </a:rPr>
              <a:t>editoriais</a:t>
            </a:r>
            <a:r>
              <a:rPr lang="en-US" dirty="0">
                <a:solidFill>
                  <a:schemeClr val="tx1"/>
                </a:solidFill>
                <a:latin typeface="Calibri"/>
                <a:ea typeface="Calibri" panose="020F0502020204030204" pitchFamily="34" charset="0"/>
                <a:cs typeface="Calibri"/>
              </a:rPr>
              <a:t> </a:t>
            </a:r>
            <a:r>
              <a:rPr lang="en-US" dirty="0" err="1">
                <a:solidFill>
                  <a:schemeClr val="tx1"/>
                </a:solidFill>
                <a:latin typeface="Calibri"/>
                <a:ea typeface="Calibri" panose="020F0502020204030204" pitchFamily="34" charset="0"/>
                <a:cs typeface="Calibri"/>
              </a:rPr>
              <a:t>em</a:t>
            </a:r>
            <a:r>
              <a:rPr lang="en-US" dirty="0">
                <a:solidFill>
                  <a:schemeClr val="tx1"/>
                </a:solidFill>
                <a:latin typeface="Calibri"/>
                <a:ea typeface="Calibri" panose="020F0502020204030204" pitchFamily="34" charset="0"/>
                <a:cs typeface="Calibri"/>
              </a:rPr>
              <a:t> 2011. </a:t>
            </a:r>
            <a:endParaRPr lang="en-US" dirty="0">
              <a:solidFill>
                <a:schemeClr val="tx1"/>
              </a:solidFill>
              <a:ea typeface="Calibri" panose="020F0502020204030204" pitchFamily="34" charset="0"/>
            </a:endParaRPr>
          </a:p>
          <a:p>
            <a:pPr marL="171450" indent="-171450" algn="l">
              <a:buFont typeface="Arial" panose="020B0604020202020204" pitchFamily="34" charset="0"/>
              <a:buChar char="•"/>
            </a:pPr>
            <a:r>
              <a:rPr lang="en-US" dirty="0">
                <a:solidFill>
                  <a:schemeClr val="tx1"/>
                </a:solidFill>
                <a:latin typeface="Calibri"/>
                <a:ea typeface="Calibri" panose="020F0502020204030204" pitchFamily="34" charset="0"/>
                <a:cs typeface="Calibri"/>
              </a:rPr>
              <a:t>Commission Delegated Regulation (EU) 2020/691 of 30 January 2020, supplementing Regulation (EU) 2016/429 of the European Parliament and of Council as regards rules for aquaculture establishments and transporters of aquatic animals. </a:t>
            </a:r>
            <a:endParaRPr lang="en-US" dirty="0">
              <a:solidFill>
                <a:schemeClr val="tx1"/>
              </a:solidFill>
              <a:ea typeface="Calibri" panose="020F0502020204030204" pitchFamily="34" charset="0"/>
            </a:endParaRPr>
          </a:p>
          <a:p>
            <a:pPr marL="171450" indent="-171450" algn="l">
              <a:buFont typeface="Arial" panose="020B0604020202020204" pitchFamily="34" charset="0"/>
              <a:buChar char="•"/>
            </a:pPr>
            <a:r>
              <a:rPr lang="en-US" dirty="0">
                <a:solidFill>
                  <a:schemeClr val="tx1"/>
                </a:solidFill>
                <a:latin typeface="Calibri"/>
                <a:ea typeface="Calibri" panose="020F0502020204030204" pitchFamily="34" charset="0"/>
                <a:cs typeface="Calibri"/>
              </a:rPr>
              <a:t>EU (2020). </a:t>
            </a:r>
            <a:r>
              <a:rPr lang="en-US" dirty="0">
                <a:latin typeface="Calibri"/>
                <a:ea typeface="Calibri" panose="020F0502020204030204" pitchFamily="34" charset="0"/>
                <a:cs typeface="Calibri"/>
              </a:rPr>
              <a:t>Farm to Fork Strategy  - For a fair, healthy and environmentally-friendly food system. </a:t>
            </a:r>
            <a:r>
              <a:rPr lang="en-US" dirty="0">
                <a:solidFill>
                  <a:srgbClr val="F79037"/>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https://web.archive.org/web/20210504164007/https://ec.europa.eu/food/sites/food/files/safety/docs/f2f_action-plan_2020_strategy-info_en.pdf</a:t>
            </a:r>
            <a:endParaRPr lang="en-US" dirty="0">
              <a:solidFill>
                <a:srgbClr val="F79037"/>
              </a:solidFill>
              <a:latin typeface="Calibri"/>
              <a:ea typeface="Calibri" panose="020F0502020204030204" pitchFamily="34" charset="0"/>
              <a:cs typeface="Calibri"/>
            </a:endParaRPr>
          </a:p>
          <a:p>
            <a:pPr marL="171450" indent="-171450" algn="l">
              <a:buFont typeface="Arial" panose="020B0604020202020204" pitchFamily="34" charset="0"/>
              <a:buChar char="•"/>
            </a:pPr>
            <a:r>
              <a:rPr lang="en-US" dirty="0">
                <a:solidFill>
                  <a:schemeClr val="tx1"/>
                </a:solidFill>
                <a:latin typeface="Calibri"/>
                <a:ea typeface="Calibri" panose="020F0502020204030204" pitchFamily="34" charset="0"/>
                <a:cs typeface="Calibri"/>
              </a:rPr>
              <a:t>FAO (2003). Trade reforms and food security. Commodity Policy and Projections Service - Commodities and Trade Division. </a:t>
            </a:r>
            <a:r>
              <a:rPr lang="en-US" dirty="0">
                <a:solidFill>
                  <a:srgbClr val="F79037"/>
                </a:solidFill>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https://www.fao.org/3/y4671e/y4671e00.htm#Contents </a:t>
            </a:r>
            <a:endParaRPr lang="en-US" dirty="0">
              <a:solidFill>
                <a:srgbClr val="F79037"/>
              </a:solidFill>
              <a:ea typeface="Calibri" panose="020F0502020204030204" pitchFamily="34" charset="0"/>
            </a:endParaRPr>
          </a:p>
          <a:p>
            <a:pPr marL="171450" indent="-171450" algn="l">
              <a:buChar char="•"/>
            </a:pPr>
            <a:r>
              <a:rPr lang="en-US" dirty="0">
                <a:solidFill>
                  <a:schemeClr val="tx1"/>
                </a:solidFill>
                <a:latin typeface="Calibri"/>
                <a:ea typeface="Calibri" panose="020F0502020204030204" pitchFamily="34" charset="0"/>
                <a:cs typeface="Calibri"/>
              </a:rPr>
              <a:t>FAO (2006). </a:t>
            </a:r>
            <a:r>
              <a:rPr lang="en-US" dirty="0">
                <a:latin typeface="Calibri"/>
                <a:ea typeface="Calibri" panose="020F0502020204030204" pitchFamily="34" charset="0"/>
                <a:cs typeface="Calibri"/>
              </a:rPr>
              <a:t>Food Security. Policy Brief. June, Issue 2.</a:t>
            </a:r>
            <a:endParaRPr lang="en-US" dirty="0">
              <a:solidFill>
                <a:schemeClr val="tx1"/>
              </a:solidFill>
              <a:ea typeface="Calibri" panose="020F0502020204030204" pitchFamily="34" charset="0"/>
            </a:endParaRPr>
          </a:p>
          <a:p>
            <a:pPr algn="l" rtl="0"/>
            <a:endParaRPr lang="en-US" dirty="0">
              <a:solidFill>
                <a:schemeClr val="tx1"/>
              </a:solidFill>
              <a:ea typeface="Calibri" panose="020F0502020204030204" pitchFamily="34" charset="0"/>
            </a:endParaRP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p:txBody>
          <a:bodyPr/>
          <a:lstStyle/>
          <a:p>
            <a:fld id="{CB2079F2-58AF-ED44-82D7-E04B2F6FD686}" type="slidenum">
              <a:rPr lang="en-US" smtClean="0"/>
              <a:pPr algn="l" rtl="0"/>
              <a:t>23</a:t>
            </a:fld>
            <a:endParaRPr lang="en-US"/>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pic>
        <p:nvPicPr>
          <p:cNvPr id="11" name="Picture Placeholder 10" descr="A garden with plants and flowers  Description automatically generated with low confidence">
            <a:extLst>
              <a:ext uri="{FF2B5EF4-FFF2-40B4-BE49-F238E27FC236}">
                <a16:creationId xmlns:a16="http://schemas.microsoft.com/office/drawing/2014/main" id="{56C3009D-8078-04F6-761A-4BFF0DC3FE66}"/>
              </a:ext>
            </a:extLst>
          </p:cNvPr>
          <p:cNvPicPr>
            <a:picLocks noGrp="1" noChangeAspect="1"/>
          </p:cNvPicPr>
          <p:nvPr>
            <p:ph type="pic" sz="quarter" idx="41"/>
          </p:nvPr>
        </p:nvPicPr>
        <p:blipFill>
          <a:blip r:embed="rId6" cstate="screen">
            <a:extLst>
              <a:ext uri="{28A0092B-C50C-407E-A947-70E740481C1C}">
                <a14:useLocalDpi xmlns:a14="http://schemas.microsoft.com/office/drawing/2010/main"/>
              </a:ext>
            </a:extLst>
          </a:blip>
          <a:srcRect/>
          <a:stretch>
            <a:fillRect/>
          </a:stretch>
        </p:blipFill>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4150299" y="2129642"/>
            <a:ext cx="3097601" cy="2264228"/>
          </a:xfrm>
          <a:prstGeom prst="wedgeRoundRectCallout">
            <a:avLst>
              <a:gd name="adj1" fmla="val -30445"/>
              <a:gd name="adj2" fmla="val 69733"/>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0"/>
            <a:r>
              <a:rPr lang="en-US" b="1" dirty="0" err="1">
                <a:solidFill>
                  <a:schemeClr val="bg1"/>
                </a:solidFill>
                <a:latin typeface="Calibri" panose="020F0502020204030204" pitchFamily="34" charset="0"/>
                <a:ea typeface="Calibri" panose="020F0502020204030204" pitchFamily="34" charset="0"/>
                <a:cs typeface="Calibri" panose="020F0502020204030204" pitchFamily="34" charset="0"/>
              </a:rPr>
              <a:t>Estudos</a:t>
            </a: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 de Caso </a:t>
            </a:r>
            <a:r>
              <a:rPr lang="en-US" b="1" dirty="0" err="1">
                <a:solidFill>
                  <a:schemeClr val="bg1"/>
                </a:solidFill>
                <a:latin typeface="Calibri" panose="020F0502020204030204" pitchFamily="34" charset="0"/>
                <a:ea typeface="Calibri" panose="020F0502020204030204" pitchFamily="34" charset="0"/>
                <a:cs typeface="Calibri" panose="020F0502020204030204" pitchFamily="34" charset="0"/>
              </a:rPr>
              <a:t>relevantes</a:t>
            </a: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 para </a:t>
            </a:r>
            <a:r>
              <a:rPr lang="en-US" b="1" dirty="0" err="1">
                <a:solidFill>
                  <a:schemeClr val="bg1"/>
                </a:solidFill>
                <a:latin typeface="Calibri" panose="020F0502020204030204" pitchFamily="34" charset="0"/>
                <a:ea typeface="Calibri" panose="020F0502020204030204" pitchFamily="34" charset="0"/>
                <a:cs typeface="Calibri" panose="020F0502020204030204" pitchFamily="34" charset="0"/>
              </a:rPr>
              <a:t>discutir</a:t>
            </a:r>
            <a:r>
              <a:rPr lang="en-US" b="1"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pPr algn="just" rtl="0"/>
            <a:endParaRPr lang="en-US" sz="800" b="1" dirty="0">
              <a:solidFill>
                <a:srgbClr val="B2DEDD"/>
              </a:solidFill>
              <a:latin typeface="Calibri" panose="020F0502020204030204" pitchFamily="34" charset="0"/>
              <a:ea typeface="Calibri" panose="020F0502020204030204" pitchFamily="34" charset="0"/>
              <a:cs typeface="Calibri" panose="020F0502020204030204" pitchFamily="34" charset="0"/>
            </a:endParaRPr>
          </a:p>
          <a:p>
            <a:pPr marL="216000" indent="-216000" algn="just" rtl="0" fontAlgn="base">
              <a:buFont typeface="Arial" panose="020B0604020202020204" pitchFamily="34" charset="0"/>
              <a:buChar char="•"/>
            </a:pP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C</a:t>
            </a:r>
            <a:r>
              <a:rPr lang="en-US" sz="14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arne </a:t>
            </a:r>
            <a:r>
              <a:rPr lang="en-US" sz="1400" b="1" i="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d'Erva</a:t>
            </a:r>
            <a:r>
              <a:rPr lang="en-US" sz="12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discutir</a:t>
            </a:r>
            <a:r>
              <a:rPr lang="en-US" sz="12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 </a:t>
            </a:r>
            <a:r>
              <a:rPr lang="en-US" sz="1200" b="0" i="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tema</a:t>
            </a:r>
            <a:r>
              <a:rPr lang="en-US" sz="12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 </a:t>
            </a:r>
            <a:r>
              <a:rPr lang="en-US" sz="1200" b="0" i="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agricultura</a:t>
            </a:r>
            <a:r>
              <a:rPr lang="en-US" sz="12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regenerativa</a:t>
            </a:r>
            <a:r>
              <a:rPr lang="en-US" sz="1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marL="216000" indent="-216000" algn="just" rtl="0" fontAlgn="base">
              <a:buFont typeface="Arial" panose="020B0604020202020204" pitchFamily="34" charset="0"/>
              <a:buChar char="•"/>
            </a:pPr>
            <a:r>
              <a:rPr lang="en-US" sz="14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Frulact</a:t>
            </a:r>
            <a:r>
              <a:rPr lang="en-US" sz="14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discutir</a:t>
            </a:r>
            <a:r>
              <a:rPr lang="en-US" sz="12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o </a:t>
            </a:r>
            <a:r>
              <a:rPr lang="en-US" sz="1200" b="0" i="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tema</a:t>
            </a:r>
            <a:r>
              <a:rPr lang="en-US" sz="12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da </a:t>
            </a:r>
            <a:r>
              <a:rPr lang="en-US" sz="1200" b="0" i="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promoção</a:t>
            </a:r>
            <a:r>
              <a:rPr lang="en-US" sz="12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de boas </a:t>
            </a:r>
            <a:r>
              <a:rPr lang="en-US" sz="1200" b="0" i="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práticas</a:t>
            </a:r>
            <a:r>
              <a:rPr lang="en-US" sz="12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agrícolas</a:t>
            </a:r>
            <a:r>
              <a:rPr lang="en-US" sz="1200" b="0"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p>
          <a:p>
            <a:pPr algn="just" rtl="0"/>
            <a:endParaRPr lang="en-IE" sz="1400" b="1"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1DB3DDC-D662-26AC-9E6D-EE896D6D1793}"/>
              </a:ext>
            </a:extLst>
          </p:cNvPr>
          <p:cNvPicPr>
            <a:picLocks noChangeAspect="1"/>
          </p:cNvPicPr>
          <p:nvPr/>
        </p:nvPicPr>
        <p:blipFill>
          <a:blip r:embed="rId7"/>
          <a:stretch>
            <a:fillRect/>
          </a:stretch>
        </p:blipFill>
        <p:spPr>
          <a:xfrm>
            <a:off x="213098" y="5220414"/>
            <a:ext cx="493080" cy="474817"/>
          </a:xfrm>
          <a:prstGeom prst="rect">
            <a:avLst/>
          </a:prstGeom>
        </p:spPr>
      </p:pic>
    </p:spTree>
    <p:extLst>
      <p:ext uri="{BB962C8B-B14F-4D97-AF65-F5344CB8AC3E}">
        <p14:creationId xmlns:p14="http://schemas.microsoft.com/office/powerpoint/2010/main" val="347660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684481" y="161221"/>
            <a:ext cx="5655136"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dirty="0"/>
              <a:t>B</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a:t>
            </a:r>
            <a:r>
              <a:rPr lang="en-IE" sz="3600" dirty="0" err="1"/>
              <a:t>Recursos</a:t>
            </a:r>
            <a:r>
              <a:rPr lang="en-IE" sz="3600" dirty="0"/>
              <a:t> </a:t>
            </a:r>
            <a:r>
              <a:rPr lang="en-IE" sz="3600" dirty="0" err="1"/>
              <a:t>Alimentares</a:t>
            </a:r>
            <a:r>
              <a:rPr lang="en-IE" sz="3600" dirty="0"/>
              <a:t> </a:t>
            </a:r>
            <a:r>
              <a:rPr lang="en-IE" sz="3600" dirty="0" err="1"/>
              <a:t>Naturais</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771671" y="2191257"/>
            <a:ext cx="6527580" cy="6820641"/>
          </a:xfrm>
        </p:spPr>
        <p:txBody>
          <a:bodyPr lIns="91440" tIns="45720" rIns="91440" bIns="45720" numCol="1" spcCol="288000" anchor="t">
            <a:noAutofit/>
          </a:bodyPr>
          <a:lstStyle/>
          <a:p>
            <a:pPr rtl="0" fontAlgn="base">
              <a:defRPr/>
            </a:pPr>
            <a:r>
              <a:rPr lang="en-GB" sz="1400" b="1" dirty="0" err="1">
                <a:solidFill>
                  <a:schemeClr val="tx1"/>
                </a:solidFill>
                <a:highlight>
                  <a:srgbClr val="F79037"/>
                </a:highlight>
                <a:latin typeface="Calibri"/>
                <a:ea typeface="Calibri" panose="020F0502020204030204" pitchFamily="34" charset="0"/>
                <a:cs typeface="Calibri"/>
              </a:rPr>
              <a:t>Objetivo</a:t>
            </a:r>
            <a:r>
              <a:rPr lang="en-GB" sz="1400" b="1" dirty="0">
                <a:solidFill>
                  <a:schemeClr val="tx1"/>
                </a:solidFill>
                <a:highlight>
                  <a:srgbClr val="F79037"/>
                </a:highlight>
                <a:latin typeface="Calibri"/>
                <a:ea typeface="Calibri" panose="020F0502020204030204" pitchFamily="34" charset="0"/>
                <a:cs typeface="Calibri"/>
              </a:rPr>
              <a:t>: O </a:t>
            </a:r>
            <a:r>
              <a:rPr lang="en-GB" sz="1400" b="1" dirty="0" err="1">
                <a:solidFill>
                  <a:schemeClr val="tx1"/>
                </a:solidFill>
                <a:highlight>
                  <a:srgbClr val="F79037"/>
                </a:highlight>
                <a:latin typeface="Calibri"/>
                <a:ea typeface="Calibri" panose="020F0502020204030204" pitchFamily="34" charset="0"/>
                <a:cs typeface="Calibri"/>
              </a:rPr>
              <a:t>educando</a:t>
            </a:r>
            <a:r>
              <a:rPr lang="en-GB" sz="1400" b="1" dirty="0">
                <a:solidFill>
                  <a:schemeClr val="tx1"/>
                </a:solidFill>
                <a:highlight>
                  <a:srgbClr val="F79037"/>
                </a:highlight>
                <a:latin typeface="Calibri"/>
                <a:ea typeface="Calibri" panose="020F0502020204030204" pitchFamily="34" charset="0"/>
                <a:cs typeface="Calibri"/>
              </a:rPr>
              <a:t> </a:t>
            </a:r>
            <a:r>
              <a:rPr lang="en-GB" sz="1400" b="1" dirty="0" err="1">
                <a:solidFill>
                  <a:schemeClr val="tx1"/>
                </a:solidFill>
                <a:highlight>
                  <a:srgbClr val="F79037"/>
                </a:highlight>
                <a:latin typeface="Calibri"/>
                <a:ea typeface="Calibri" panose="020F0502020204030204" pitchFamily="34" charset="0"/>
                <a:cs typeface="Calibri"/>
              </a:rPr>
              <a:t>deve</a:t>
            </a:r>
            <a:r>
              <a:rPr lang="en-GB" sz="1400" b="1" dirty="0">
                <a:solidFill>
                  <a:schemeClr val="tx1"/>
                </a:solidFill>
                <a:highlight>
                  <a:srgbClr val="F79037"/>
                </a:highlight>
                <a:latin typeface="Calibri"/>
                <a:ea typeface="Calibri" panose="020F0502020204030204" pitchFamily="34" charset="0"/>
                <a:cs typeface="Calibri"/>
              </a:rPr>
              <a:t> </a:t>
            </a:r>
            <a:r>
              <a:rPr lang="en-GB" sz="1400" b="1" dirty="0" err="1">
                <a:solidFill>
                  <a:schemeClr val="tx1"/>
                </a:solidFill>
                <a:highlight>
                  <a:srgbClr val="F79037"/>
                </a:highlight>
                <a:latin typeface="Calibri"/>
                <a:ea typeface="Calibri" panose="020F0502020204030204" pitchFamily="34" charset="0"/>
                <a:cs typeface="Calibri"/>
              </a:rPr>
              <a:t>compreender</a:t>
            </a:r>
            <a:r>
              <a:rPr lang="en-GB" sz="1400" b="1" dirty="0">
                <a:solidFill>
                  <a:schemeClr val="tx1"/>
                </a:solidFill>
                <a:highlight>
                  <a:srgbClr val="F79037"/>
                </a:highlight>
                <a:latin typeface="Calibri"/>
                <a:ea typeface="Calibri" panose="020F0502020204030204" pitchFamily="34" charset="0"/>
                <a:cs typeface="Calibri"/>
              </a:rPr>
              <a:t> a </a:t>
            </a:r>
            <a:r>
              <a:rPr lang="en-GB" sz="1400" b="1" dirty="0" err="1">
                <a:solidFill>
                  <a:schemeClr val="tx1"/>
                </a:solidFill>
                <a:highlight>
                  <a:srgbClr val="F79037"/>
                </a:highlight>
                <a:latin typeface="Calibri"/>
                <a:ea typeface="Calibri" panose="020F0502020204030204" pitchFamily="34" charset="0"/>
                <a:cs typeface="Calibri"/>
              </a:rPr>
              <a:t>importância</a:t>
            </a:r>
            <a:r>
              <a:rPr lang="en-GB" sz="1400" b="1" dirty="0">
                <a:solidFill>
                  <a:schemeClr val="tx1"/>
                </a:solidFill>
                <a:highlight>
                  <a:srgbClr val="F79037"/>
                </a:highlight>
                <a:latin typeface="Calibri"/>
                <a:ea typeface="Calibri" panose="020F0502020204030204" pitchFamily="34" charset="0"/>
                <a:cs typeface="Calibri"/>
              </a:rPr>
              <a:t> do </a:t>
            </a:r>
            <a:r>
              <a:rPr lang="en-GB" sz="1400" b="1" dirty="0" err="1">
                <a:solidFill>
                  <a:schemeClr val="tx1"/>
                </a:solidFill>
                <a:highlight>
                  <a:srgbClr val="F79037"/>
                </a:highlight>
                <a:latin typeface="Calibri"/>
                <a:ea typeface="Calibri" panose="020F0502020204030204" pitchFamily="34" charset="0"/>
                <a:cs typeface="Calibri"/>
              </a:rPr>
              <a:t>bem-estar</a:t>
            </a:r>
            <a:r>
              <a:rPr lang="en-GB" sz="1400" b="1" dirty="0">
                <a:solidFill>
                  <a:schemeClr val="tx1"/>
                </a:solidFill>
                <a:highlight>
                  <a:srgbClr val="F79037"/>
                </a:highlight>
                <a:latin typeface="Calibri"/>
                <a:ea typeface="Calibri" panose="020F0502020204030204" pitchFamily="34" charset="0"/>
                <a:cs typeface="Calibri"/>
              </a:rPr>
              <a:t> animal e dos </a:t>
            </a:r>
            <a:r>
              <a:rPr lang="en-GB" sz="1400" b="1" dirty="0" err="1">
                <a:solidFill>
                  <a:schemeClr val="tx1"/>
                </a:solidFill>
                <a:highlight>
                  <a:srgbClr val="F79037"/>
                </a:highlight>
                <a:latin typeface="Calibri"/>
                <a:ea typeface="Calibri" panose="020F0502020204030204" pitchFamily="34" charset="0"/>
                <a:cs typeface="Calibri"/>
              </a:rPr>
              <a:t>recursos</a:t>
            </a:r>
            <a:r>
              <a:rPr lang="en-GB" sz="1400" b="1" dirty="0">
                <a:solidFill>
                  <a:schemeClr val="tx1"/>
                </a:solidFill>
                <a:highlight>
                  <a:srgbClr val="F79037"/>
                </a:highlight>
                <a:latin typeface="Calibri"/>
                <a:ea typeface="Calibri" panose="020F0502020204030204" pitchFamily="34" charset="0"/>
                <a:cs typeface="Calibri"/>
              </a:rPr>
              <a:t> </a:t>
            </a:r>
            <a:r>
              <a:rPr lang="en-GB" sz="1400" b="1" dirty="0" err="1">
                <a:solidFill>
                  <a:schemeClr val="tx1"/>
                </a:solidFill>
                <a:highlight>
                  <a:srgbClr val="F79037"/>
                </a:highlight>
                <a:latin typeface="Calibri"/>
                <a:ea typeface="Calibri" panose="020F0502020204030204" pitchFamily="34" charset="0"/>
                <a:cs typeface="Calibri"/>
              </a:rPr>
              <a:t>marinhos</a:t>
            </a:r>
            <a:r>
              <a:rPr lang="en-GB" sz="1400" b="1" dirty="0">
                <a:solidFill>
                  <a:schemeClr val="tx1"/>
                </a:solidFill>
                <a:highlight>
                  <a:srgbClr val="F79037"/>
                </a:highlight>
                <a:latin typeface="Calibri"/>
                <a:ea typeface="Calibri" panose="020F0502020204030204" pitchFamily="34" charset="0"/>
                <a:cs typeface="Calibri"/>
              </a:rPr>
              <a:t> </a:t>
            </a:r>
            <a:r>
              <a:rPr lang="en-GB" sz="1400" b="1" dirty="0" err="1">
                <a:solidFill>
                  <a:schemeClr val="tx1"/>
                </a:solidFill>
                <a:highlight>
                  <a:srgbClr val="F79037"/>
                </a:highlight>
                <a:latin typeface="Calibri"/>
                <a:ea typeface="Calibri" panose="020F0502020204030204" pitchFamily="34" charset="0"/>
                <a:cs typeface="Calibri"/>
              </a:rPr>
              <a:t>na</a:t>
            </a:r>
            <a:r>
              <a:rPr lang="en-GB" sz="1400" b="1" dirty="0">
                <a:solidFill>
                  <a:schemeClr val="tx1"/>
                </a:solidFill>
                <a:highlight>
                  <a:srgbClr val="F79037"/>
                </a:highlight>
                <a:latin typeface="Calibri"/>
                <a:ea typeface="Calibri" panose="020F0502020204030204" pitchFamily="34" charset="0"/>
                <a:cs typeface="Calibri"/>
              </a:rPr>
              <a:t> </a:t>
            </a:r>
            <a:r>
              <a:rPr lang="en-GB" sz="1400" b="1" dirty="0" err="1">
                <a:solidFill>
                  <a:schemeClr val="tx1"/>
                </a:solidFill>
                <a:highlight>
                  <a:srgbClr val="F79037"/>
                </a:highlight>
                <a:latin typeface="Calibri"/>
                <a:ea typeface="Calibri" panose="020F0502020204030204" pitchFamily="34" charset="0"/>
                <a:cs typeface="Calibri"/>
              </a:rPr>
              <a:t>produção</a:t>
            </a:r>
            <a:r>
              <a:rPr lang="en-GB" sz="1400" b="1" dirty="0">
                <a:solidFill>
                  <a:schemeClr val="tx1"/>
                </a:solidFill>
                <a:highlight>
                  <a:srgbClr val="F79037"/>
                </a:highlight>
                <a:latin typeface="Calibri"/>
                <a:ea typeface="Calibri" panose="020F0502020204030204" pitchFamily="34" charset="0"/>
                <a:cs typeface="Calibri"/>
              </a:rPr>
              <a:t> </a:t>
            </a:r>
            <a:r>
              <a:rPr lang="en-GB" sz="1400" b="1" dirty="0" err="1">
                <a:solidFill>
                  <a:schemeClr val="tx1"/>
                </a:solidFill>
                <a:highlight>
                  <a:srgbClr val="F79037"/>
                </a:highlight>
                <a:latin typeface="Calibri"/>
                <a:ea typeface="Calibri" panose="020F0502020204030204" pitchFamily="34" charset="0"/>
                <a:cs typeface="Calibri"/>
              </a:rPr>
              <a:t>ética</a:t>
            </a:r>
            <a:r>
              <a:rPr lang="en-GB" sz="1400" b="1" dirty="0">
                <a:solidFill>
                  <a:schemeClr val="tx1"/>
                </a:solidFill>
                <a:highlight>
                  <a:srgbClr val="F79037"/>
                </a:highlight>
                <a:latin typeface="Calibri"/>
                <a:ea typeface="Calibri" panose="020F0502020204030204" pitchFamily="34" charset="0"/>
                <a:cs typeface="Calibri"/>
              </a:rPr>
              <a:t> de </a:t>
            </a:r>
            <a:r>
              <a:rPr lang="en-GB" sz="1400" b="1" dirty="0" err="1">
                <a:solidFill>
                  <a:schemeClr val="tx1"/>
                </a:solidFill>
                <a:highlight>
                  <a:srgbClr val="F79037"/>
                </a:highlight>
                <a:latin typeface="Calibri"/>
                <a:ea typeface="Calibri" panose="020F0502020204030204" pitchFamily="34" charset="0"/>
                <a:cs typeface="Calibri"/>
              </a:rPr>
              <a:t>alimentos</a:t>
            </a:r>
            <a:endParaRPr lang="en-GB" sz="1400" b="1" dirty="0">
              <a:solidFill>
                <a:schemeClr val="tx1"/>
              </a:solidFill>
              <a:highlight>
                <a:srgbClr val="F79037"/>
              </a:highlight>
              <a:latin typeface="Calibri"/>
              <a:ea typeface="Calibri" panose="020F0502020204030204" pitchFamily="34" charset="0"/>
              <a:cs typeface="Calibri"/>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4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rtl="0" fontAlgn="base">
              <a:defRPr/>
            </a:pP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animais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são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uma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fonte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alimentar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mas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devem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ser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bem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tratados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tratamento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não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ético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dos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animais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leva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produtos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qualidade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inferior,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significando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que vale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pena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investir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tratar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melhor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animais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preocupação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com 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uso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esteróides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hormonas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para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aumentar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crescimento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e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produção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animal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também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deve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ser sempre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tida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consideração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nas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práticas</a:t>
            </a:r>
            <a:r>
              <a:rPr lang="en-GB" sz="1200" dirty="0">
                <a:latin typeface="Calibri"/>
                <a:ea typeface="Calibri" panose="020F0502020204030204" pitchFamily="34" charset="0"/>
                <a:cs typeface="Calibri"/>
              </a:rPr>
              <a:t> a </a:t>
            </a:r>
            <a:r>
              <a:rPr lang="en-GB" sz="1200" dirty="0" err="1">
                <a:latin typeface="Calibri"/>
                <a:ea typeface="Calibri" panose="020F0502020204030204" pitchFamily="34" charset="0"/>
                <a:cs typeface="Calibri"/>
              </a:rPr>
              <a:t>aplicar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p>
          <a:p>
            <a:pPr rtl="0" fontAlgn="base">
              <a:defRPr/>
            </a:pPr>
            <a:endParaRPr lang="en-GB" sz="1200" dirty="0">
              <a:ea typeface="Calibri" panose="020F0502020204030204" pitchFamily="34" charset="0"/>
            </a:endParaRPr>
          </a:p>
          <a:p>
            <a:pPr rtl="0" fontAlgn="base">
              <a:defRPr/>
            </a:pPr>
            <a:r>
              <a:rPr lang="en-GB" sz="1200" dirty="0">
                <a:latin typeface="Calibri"/>
                <a:ea typeface="Calibri" panose="020F0502020204030204" pitchFamily="34" charset="0"/>
                <a:cs typeface="Calibri"/>
              </a:rPr>
              <a:t>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bem</a:t>
            </a:r>
            <a:r>
              <a:rPr lang="en-GB" sz="1200" dirty="0">
                <a:latin typeface="Calibri"/>
                <a:ea typeface="Calibri" panose="020F0502020204030204" pitchFamily="34" charset="0"/>
                <a:cs typeface="Calibri"/>
              </a:rPr>
              <a:t>-</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estar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animal </a:t>
            </a:r>
            <a:r>
              <a:rPr lang="en-GB" sz="1200" dirty="0" err="1">
                <a:latin typeface="Calibri"/>
                <a:ea typeface="Calibri" panose="020F0502020204030204" pitchFamily="34" charset="0"/>
                <a:cs typeface="Calibri"/>
              </a:rPr>
              <a:t>ajuda</a:t>
            </a:r>
            <a:r>
              <a:rPr lang="en-GB" sz="1200" dirty="0">
                <a:latin typeface="Calibri"/>
                <a:ea typeface="Calibri" panose="020F0502020204030204" pitchFamily="34" charset="0"/>
                <a:cs typeface="Calibri"/>
              </a:rPr>
              <a:t> a </a:t>
            </a:r>
            <a:r>
              <a:rPr lang="en-GB" sz="1200" dirty="0" err="1">
                <a:latin typeface="Calibri"/>
                <a:ea typeface="Calibri" panose="020F0502020204030204" pitchFamily="34" charset="0"/>
                <a:cs typeface="Calibri"/>
              </a:rPr>
              <a:t>preservar</a:t>
            </a:r>
            <a:r>
              <a:rPr lang="en-GB" sz="1200" dirty="0">
                <a:latin typeface="Calibri"/>
                <a:ea typeface="Calibri" panose="020F0502020204030204" pitchFamily="34" charset="0"/>
                <a:cs typeface="Calibri"/>
              </a:rPr>
              <a:t> a </a:t>
            </a:r>
            <a:r>
              <a:rPr lang="en-GB" sz="1200" dirty="0" err="1">
                <a:latin typeface="Calibri"/>
                <a:ea typeface="Calibri" panose="020F0502020204030204" pitchFamily="34" charset="0"/>
                <a:cs typeface="Calibri"/>
              </a:rPr>
              <a:t>biodiversidade</a:t>
            </a:r>
            <a:r>
              <a:rPr lang="en-GB" sz="1200" dirty="0">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melhora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saúde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animal e </a:t>
            </a:r>
            <a:r>
              <a:rPr lang="en-GB" sz="1200" dirty="0">
                <a:latin typeface="Calibri"/>
                <a:ea typeface="Calibri" panose="020F0502020204030204" pitchFamily="34" charset="0"/>
                <a:cs typeface="Calibri"/>
              </a:rPr>
              <a:t>a </a:t>
            </a:r>
            <a:r>
              <a:rPr lang="en-GB" sz="1200" dirty="0" err="1">
                <a:latin typeface="Calibri"/>
                <a:ea typeface="Calibri" panose="020F0502020204030204" pitchFamily="34" charset="0"/>
                <a:cs typeface="Calibri"/>
              </a:rPr>
              <a:t>qualidade</a:t>
            </a:r>
            <a:r>
              <a:rPr lang="en-GB" sz="1200" dirty="0">
                <a:latin typeface="Calibri"/>
                <a:ea typeface="Calibri" panose="020F0502020204030204" pitchFamily="34" charset="0"/>
                <a:cs typeface="Calibri"/>
              </a:rPr>
              <a:t> da carne, </a:t>
            </a:r>
            <a:r>
              <a:rPr lang="en-GB" sz="1200" dirty="0" err="1">
                <a:latin typeface="Calibri"/>
                <a:ea typeface="Calibri" panose="020F0502020204030204" pitchFamily="34" charset="0"/>
                <a:cs typeface="Calibri"/>
              </a:rPr>
              <a:t>reduzindo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necessidade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se usar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medicamentos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Além</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disso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os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cidadãos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exigem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este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procedimento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também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por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motivos</a:t>
            </a:r>
            <a:r>
              <a:rPr lang="en-GB" sz="1200" dirty="0">
                <a:latin typeface="Calibri"/>
                <a:ea typeface="Calibri" panose="020F0502020204030204" pitchFamily="34" charset="0"/>
                <a:cs typeface="Calibri"/>
              </a:rPr>
              <a:t> morais.</a:t>
            </a:r>
            <a:endParaRPr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panose="020F0502020204030204" pitchFamily="34" charset="0"/>
            </a:endParaRPr>
          </a:p>
          <a:p>
            <a:pPr marL="0" marR="0" lvl="0" indent="0" defTabSz="2072941" rtl="0">
              <a:lnSpc>
                <a:spcPct val="100000"/>
              </a:lnSpc>
              <a:spcBef>
                <a:spcPts val="0"/>
              </a:spcBef>
              <a:spcAft>
                <a:spcPts val="0"/>
              </a:spcAft>
              <a:buNone/>
              <a:tabLst/>
              <a:defRPr/>
            </a:pPr>
            <a:endParaRPr lang="en-GB" sz="12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rtl="0">
              <a:defRPr/>
            </a:pPr>
            <a:r>
              <a:rPr lang="en-GB" sz="1200" dirty="0">
                <a:latin typeface="Calibri"/>
                <a:ea typeface="Calibri" panose="020F0502020204030204" pitchFamily="34" charset="0"/>
                <a:cs typeface="Calibri"/>
              </a:rPr>
              <a:t>Para </a:t>
            </a:r>
            <a:r>
              <a:rPr lang="en-GB" sz="1200" dirty="0" err="1">
                <a:latin typeface="Calibri"/>
                <a:ea typeface="Calibri" panose="020F0502020204030204" pitchFamily="34" charset="0"/>
                <a:cs typeface="Calibri"/>
              </a:rPr>
              <a:t>obter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mais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informações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sobre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como</a:t>
            </a:r>
            <a:r>
              <a:rPr lang="en-GB" sz="1200" dirty="0">
                <a:latin typeface="Calibri"/>
                <a:ea typeface="Calibri" panose="020F0502020204030204" pitchFamily="34" charset="0"/>
                <a:cs typeface="Calibri"/>
              </a:rPr>
              <a:t> lidar com </a:t>
            </a:r>
            <a:r>
              <a:rPr lang="en-GB" sz="1200" dirty="0" err="1">
                <a:latin typeface="Calibri"/>
                <a:ea typeface="Calibri" panose="020F0502020204030204" pitchFamily="34" charset="0"/>
                <a:cs typeface="Calibri"/>
              </a:rPr>
              <a:t>animais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por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favor</a:t>
            </a:r>
            <a:r>
              <a:rPr lang="en-GB" sz="1200" dirty="0">
                <a:latin typeface="Calibri"/>
                <a:ea typeface="Calibri" panose="020F0502020204030204" pitchFamily="34" charset="0"/>
                <a:cs typeface="Calibri"/>
              </a:rPr>
              <a:t>, clique </a:t>
            </a:r>
            <a:r>
              <a:rPr lang="en-GB" sz="1200" b="1"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here</a:t>
            </a:r>
            <a:r>
              <a:rPr lang="en-GB" sz="1200" b="1" dirty="0">
                <a:solidFill>
                  <a:srgbClr val="F79037"/>
                </a:solidFill>
                <a:latin typeface="Calibri"/>
                <a:ea typeface="Calibri" panose="020F0502020204030204" pitchFamily="34" charset="0"/>
                <a:cs typeface="Calibri"/>
              </a:rPr>
              <a:t> </a:t>
            </a:r>
            <a:endParaRPr lang="en-GB" sz="1200" dirty="0">
              <a:solidFill>
                <a:srgbClr val="F79037"/>
              </a:solidFill>
              <a:latin typeface="Calibri"/>
              <a:ea typeface="Calibri" panose="020F0502020204030204" pitchFamily="34" charset="0"/>
              <a:cs typeface="Calibri"/>
            </a:endParaRPr>
          </a:p>
          <a:p>
            <a:pPr rtl="0">
              <a:defRPr/>
            </a:pPr>
            <a:endParaRPr lang="en-GB" sz="1200" dirty="0">
              <a:latin typeface="Calibri"/>
              <a:ea typeface="Calibri" panose="020F0502020204030204" pitchFamily="34" charset="0"/>
              <a:cs typeface="Calibri"/>
            </a:endParaRPr>
          </a:p>
          <a:p>
            <a:pPr rtl="0">
              <a:defRPr/>
            </a:pPr>
            <a:r>
              <a:rPr lang="en-GB" sz="1200" b="1" dirty="0">
                <a:latin typeface="Calibri"/>
                <a:cs typeface="Calibri"/>
              </a:rPr>
              <a:t>A </a:t>
            </a:r>
            <a:r>
              <a:rPr lang="en-GB" sz="1200" b="1" dirty="0" err="1">
                <a:latin typeface="Calibri"/>
                <a:cs typeface="Calibri"/>
              </a:rPr>
              <a:t>pesca</a:t>
            </a:r>
            <a:r>
              <a:rPr lang="en-GB" sz="1200" b="1" dirty="0">
                <a:latin typeface="Calibri"/>
                <a:cs typeface="Calibri"/>
              </a:rPr>
              <a:t> </a:t>
            </a:r>
            <a:r>
              <a:rPr lang="en-GB" sz="1200" b="1" dirty="0" err="1">
                <a:latin typeface="Calibri"/>
                <a:cs typeface="Calibri"/>
              </a:rPr>
              <a:t>sustentável</a:t>
            </a:r>
            <a:r>
              <a:rPr lang="en-GB" sz="1200" b="1" dirty="0">
                <a:latin typeface="Calibri"/>
                <a:cs typeface="Calibri"/>
              </a:rPr>
              <a:t> </a:t>
            </a:r>
            <a:r>
              <a:rPr lang="en-GB" sz="1200" dirty="0" err="1">
                <a:latin typeface="Calibri"/>
                <a:cs typeface="Calibri"/>
              </a:rPr>
              <a:t>pretende</a:t>
            </a:r>
            <a:r>
              <a:rPr lang="en-GB" sz="1200" dirty="0">
                <a:latin typeface="Calibri"/>
                <a:cs typeface="Calibri"/>
              </a:rPr>
              <a:t> </a:t>
            </a:r>
            <a:r>
              <a:rPr lang="en-GB" sz="1200" dirty="0" err="1">
                <a:latin typeface="Calibri"/>
                <a:cs typeface="Calibri"/>
              </a:rPr>
              <a:t>proteger</a:t>
            </a:r>
            <a:r>
              <a:rPr lang="en-GB" sz="1200" dirty="0">
                <a:latin typeface="Calibri"/>
                <a:cs typeface="Calibri"/>
              </a:rPr>
              <a:t> a </a:t>
            </a:r>
            <a:r>
              <a:rPr lang="en-GB" sz="1200" dirty="0" err="1">
                <a:latin typeface="Calibri"/>
                <a:cs typeface="Calibri"/>
              </a:rPr>
              <a:t>biodiversidade</a:t>
            </a:r>
            <a:r>
              <a:rPr lang="en-GB" sz="1200" dirty="0">
                <a:latin typeface="Calibri"/>
                <a:cs typeface="Calibri"/>
              </a:rPr>
              <a:t> no </a:t>
            </a:r>
            <a:r>
              <a:rPr lang="en-GB" sz="1200" dirty="0" err="1">
                <a:latin typeface="Calibri"/>
                <a:cs typeface="Calibri"/>
              </a:rPr>
              <a:t>oceano</a:t>
            </a:r>
            <a:r>
              <a:rPr lang="en-GB" sz="1200" dirty="0">
                <a:latin typeface="Calibri"/>
                <a:cs typeface="Calibri"/>
              </a:rPr>
              <a:t> e a </a:t>
            </a:r>
            <a:r>
              <a:rPr lang="en-GB" sz="1200" dirty="0" err="1">
                <a:latin typeface="Calibri"/>
                <a:cs typeface="Calibri"/>
              </a:rPr>
              <a:t>vida</a:t>
            </a:r>
            <a:r>
              <a:rPr lang="en-GB" sz="1200" dirty="0">
                <a:latin typeface="Calibri"/>
                <a:cs typeface="Calibri"/>
              </a:rPr>
              <a:t> </a:t>
            </a:r>
            <a:r>
              <a:rPr lang="en-GB" sz="1200" dirty="0" err="1">
                <a:latin typeface="Calibri"/>
                <a:cs typeface="Calibri"/>
              </a:rPr>
              <a:t>selvagem</a:t>
            </a:r>
            <a:r>
              <a:rPr lang="en-GB" sz="1200" dirty="0">
                <a:latin typeface="Calibri"/>
                <a:cs typeface="Calibri"/>
              </a:rPr>
              <a:t> de </a:t>
            </a:r>
            <a:r>
              <a:rPr lang="en-GB" sz="1200" dirty="0" err="1">
                <a:latin typeface="Calibri"/>
                <a:cs typeface="Calibri"/>
              </a:rPr>
              <a:t>água</a:t>
            </a:r>
            <a:r>
              <a:rPr lang="en-GB" sz="1200" dirty="0">
                <a:latin typeface="Calibri"/>
                <a:cs typeface="Calibri"/>
              </a:rPr>
              <a:t> </a:t>
            </a:r>
            <a:r>
              <a:rPr lang="en-GB" sz="1200" dirty="0" err="1">
                <a:latin typeface="Calibri"/>
                <a:cs typeface="Calibri"/>
              </a:rPr>
              <a:t>doce</a:t>
            </a:r>
            <a:r>
              <a:rPr lang="en-GB" sz="1200" dirty="0">
                <a:latin typeface="Calibri"/>
                <a:cs typeface="Calibri"/>
              </a:rPr>
              <a:t>. </a:t>
            </a:r>
            <a:r>
              <a:rPr lang="en-GB" sz="1200" dirty="0" err="1">
                <a:latin typeface="Calibri"/>
                <a:cs typeface="Calibri"/>
              </a:rPr>
              <a:t>Várias</a:t>
            </a:r>
            <a:r>
              <a:rPr lang="en-GB" sz="1200" dirty="0">
                <a:latin typeface="Calibri"/>
                <a:cs typeface="Calibri"/>
              </a:rPr>
              <a:t> </a:t>
            </a:r>
            <a:r>
              <a:rPr lang="en-GB" sz="1200" dirty="0" err="1">
                <a:latin typeface="Calibri"/>
                <a:cs typeface="Calibri"/>
              </a:rPr>
              <a:t>espécies</a:t>
            </a:r>
            <a:r>
              <a:rPr lang="en-GB" sz="1200" dirty="0">
                <a:latin typeface="Calibri"/>
                <a:cs typeface="Calibri"/>
              </a:rPr>
              <a:t> de </a:t>
            </a:r>
            <a:r>
              <a:rPr lang="en-GB" sz="1200" dirty="0" err="1">
                <a:latin typeface="Calibri"/>
                <a:cs typeface="Calibri"/>
              </a:rPr>
              <a:t>peixes</a:t>
            </a:r>
            <a:r>
              <a:rPr lang="en-GB" sz="1200" dirty="0">
                <a:latin typeface="Calibri"/>
                <a:cs typeface="Calibri"/>
              </a:rPr>
              <a:t> e </a:t>
            </a:r>
            <a:r>
              <a:rPr lang="en-GB" sz="1200" dirty="0" err="1">
                <a:latin typeface="Calibri"/>
                <a:cs typeface="Calibri"/>
              </a:rPr>
              <a:t>invertebrados</a:t>
            </a:r>
            <a:r>
              <a:rPr lang="en-GB" sz="1200" dirty="0">
                <a:latin typeface="Calibri"/>
                <a:cs typeface="Calibri"/>
              </a:rPr>
              <a:t> </a:t>
            </a:r>
            <a:r>
              <a:rPr lang="en-GB" sz="1200" dirty="0" err="1">
                <a:latin typeface="Calibri"/>
                <a:cs typeface="Calibri"/>
              </a:rPr>
              <a:t>são</a:t>
            </a:r>
            <a:r>
              <a:rPr lang="en-GB" sz="1200" dirty="0">
                <a:latin typeface="Calibri"/>
                <a:cs typeface="Calibri"/>
              </a:rPr>
              <a:t> </a:t>
            </a:r>
            <a:r>
              <a:rPr lang="en-GB" sz="1200" dirty="0" err="1">
                <a:latin typeface="Calibri"/>
                <a:cs typeface="Calibri"/>
              </a:rPr>
              <a:t>consumidas</a:t>
            </a:r>
            <a:r>
              <a:rPr lang="en-GB" sz="1200" dirty="0">
                <a:latin typeface="Calibri"/>
                <a:cs typeface="Calibri"/>
              </a:rPr>
              <a:t> </a:t>
            </a:r>
            <a:r>
              <a:rPr lang="en-GB" sz="1200" dirty="0" err="1">
                <a:latin typeface="Calibri"/>
                <a:cs typeface="Calibri"/>
              </a:rPr>
              <a:t>como</a:t>
            </a:r>
            <a:r>
              <a:rPr lang="en-GB" sz="1200" dirty="0">
                <a:latin typeface="Calibri"/>
                <a:cs typeface="Calibri"/>
              </a:rPr>
              <a:t> </a:t>
            </a:r>
            <a:r>
              <a:rPr lang="en-GB" sz="1200" dirty="0" err="1">
                <a:latin typeface="Calibri"/>
                <a:cs typeface="Calibri"/>
              </a:rPr>
              <a:t>alimento</a:t>
            </a:r>
            <a:r>
              <a:rPr lang="en-GB" sz="1200" dirty="0">
                <a:latin typeface="Calibri"/>
                <a:cs typeface="Calibri"/>
              </a:rPr>
              <a:t>, </a:t>
            </a:r>
            <a:r>
              <a:rPr lang="en-GB" sz="1200" dirty="0" err="1">
                <a:latin typeface="Calibri"/>
                <a:cs typeface="Calibri"/>
              </a:rPr>
              <a:t>enquanto</a:t>
            </a:r>
            <a:r>
              <a:rPr lang="en-GB" sz="1200" dirty="0">
                <a:latin typeface="Calibri"/>
                <a:cs typeface="Calibri"/>
              </a:rPr>
              <a:t> </a:t>
            </a:r>
            <a:r>
              <a:rPr lang="en-GB" sz="1200" dirty="0" err="1">
                <a:latin typeface="Calibri"/>
                <a:cs typeface="Calibri"/>
              </a:rPr>
              <a:t>outras</a:t>
            </a:r>
            <a:r>
              <a:rPr lang="en-GB" sz="1200" dirty="0">
                <a:latin typeface="Calibri"/>
                <a:cs typeface="Calibri"/>
              </a:rPr>
              <a:t> </a:t>
            </a:r>
            <a:r>
              <a:rPr lang="en-GB" sz="1200" dirty="0" err="1">
                <a:latin typeface="Calibri"/>
                <a:cs typeface="Calibri"/>
              </a:rPr>
              <a:t>são</a:t>
            </a:r>
            <a:r>
              <a:rPr lang="en-GB" sz="1200" dirty="0">
                <a:latin typeface="Calibri"/>
                <a:cs typeface="Calibri"/>
              </a:rPr>
              <a:t> </a:t>
            </a:r>
            <a:r>
              <a:rPr lang="en-GB" sz="1200" dirty="0" err="1">
                <a:latin typeface="Calibri"/>
                <a:cs typeface="Calibri"/>
              </a:rPr>
              <a:t>capturadas</a:t>
            </a:r>
            <a:r>
              <a:rPr lang="en-GB" sz="1200" dirty="0">
                <a:latin typeface="Calibri"/>
                <a:cs typeface="Calibri"/>
              </a:rPr>
              <a:t> para outros fins (ex. </a:t>
            </a:r>
            <a:r>
              <a:rPr lang="en-GB" sz="1200" dirty="0" err="1">
                <a:latin typeface="Calibri"/>
                <a:cs typeface="Calibri"/>
              </a:rPr>
              <a:t>ostras</a:t>
            </a:r>
            <a:r>
              <a:rPr lang="en-GB" sz="1200" dirty="0">
                <a:latin typeface="Calibri"/>
                <a:cs typeface="Calibri"/>
              </a:rPr>
              <a:t> que </a:t>
            </a:r>
            <a:r>
              <a:rPr lang="en-GB" sz="1200" dirty="0" err="1">
                <a:latin typeface="Calibri"/>
                <a:cs typeface="Calibri"/>
              </a:rPr>
              <a:t>produzem</a:t>
            </a:r>
            <a:r>
              <a:rPr lang="en-GB" sz="1200" dirty="0">
                <a:latin typeface="Calibri"/>
                <a:cs typeface="Calibri"/>
              </a:rPr>
              <a:t> </a:t>
            </a:r>
            <a:r>
              <a:rPr lang="en-GB" sz="1200" dirty="0" err="1">
                <a:latin typeface="Calibri"/>
                <a:cs typeface="Calibri"/>
              </a:rPr>
              <a:t>pérolas</a:t>
            </a:r>
            <a:r>
              <a:rPr lang="en-GB" sz="1200" dirty="0">
                <a:latin typeface="Calibri"/>
                <a:cs typeface="Calibri"/>
              </a:rPr>
              <a:t> </a:t>
            </a:r>
            <a:r>
              <a:rPr lang="en-GB" sz="1200" dirty="0" err="1">
                <a:latin typeface="Calibri"/>
                <a:cs typeface="Calibri"/>
              </a:rPr>
              <a:t>utilizadas</a:t>
            </a:r>
            <a:r>
              <a:rPr lang="en-GB" sz="1200" dirty="0">
                <a:latin typeface="Calibri"/>
                <a:cs typeface="Calibri"/>
              </a:rPr>
              <a:t> no </a:t>
            </a:r>
            <a:r>
              <a:rPr lang="en-GB" sz="1200" dirty="0" err="1">
                <a:latin typeface="Calibri"/>
                <a:cs typeface="Calibri"/>
              </a:rPr>
              <a:t>fabrico</a:t>
            </a:r>
            <a:r>
              <a:rPr lang="en-GB" sz="1200" dirty="0">
                <a:latin typeface="Calibri"/>
                <a:cs typeface="Calibri"/>
              </a:rPr>
              <a:t> de </a:t>
            </a:r>
            <a:r>
              <a:rPr lang="en-GB" sz="1200" dirty="0" err="1">
                <a:latin typeface="Calibri"/>
                <a:cs typeface="Calibri"/>
              </a:rPr>
              <a:t>peças</a:t>
            </a:r>
            <a:r>
              <a:rPr lang="en-GB" sz="1200" dirty="0">
                <a:latin typeface="Calibri"/>
                <a:cs typeface="Calibri"/>
              </a:rPr>
              <a:t> de </a:t>
            </a:r>
            <a:r>
              <a:rPr lang="en-GB" sz="1200" dirty="0" err="1">
                <a:latin typeface="Calibri"/>
                <a:cs typeface="Calibri"/>
              </a:rPr>
              <a:t>joalharia</a:t>
            </a:r>
            <a:r>
              <a:rPr lang="en-GB" sz="1200" dirty="0">
                <a:latin typeface="Calibri"/>
                <a:cs typeface="Calibri"/>
              </a:rPr>
              <a:t>) (National Geographic, </a:t>
            </a:r>
            <a:r>
              <a:rPr lang="en-GB" sz="1200" dirty="0" err="1">
                <a:latin typeface="Calibri"/>
                <a:cs typeface="Calibri"/>
              </a:rPr>
              <a:t>sd</a:t>
            </a:r>
            <a:r>
              <a:rPr lang="en-GB" sz="1200" dirty="0">
                <a:latin typeface="Calibri"/>
                <a:cs typeface="Calibri"/>
              </a:rPr>
              <a:t>). A </a:t>
            </a:r>
            <a:r>
              <a:rPr lang="en-GB" sz="1200" dirty="0" err="1">
                <a:latin typeface="Calibri"/>
                <a:cs typeface="Calibri"/>
              </a:rPr>
              <a:t>procura</a:t>
            </a:r>
            <a:r>
              <a:rPr lang="en-GB" sz="1200" dirty="0">
                <a:latin typeface="Calibri"/>
                <a:cs typeface="Calibri"/>
              </a:rPr>
              <a:t> </a:t>
            </a:r>
            <a:r>
              <a:rPr lang="en-GB" sz="1200" dirty="0" err="1">
                <a:latin typeface="Calibri"/>
                <a:cs typeface="Calibri"/>
              </a:rPr>
              <a:t>por</a:t>
            </a:r>
            <a:r>
              <a:rPr lang="en-GB" sz="1200" dirty="0">
                <a:latin typeface="Calibri"/>
                <a:cs typeface="Calibri"/>
              </a:rPr>
              <a:t> </a:t>
            </a:r>
            <a:r>
              <a:rPr lang="en-GB" sz="1200" dirty="0" err="1">
                <a:latin typeface="Calibri"/>
                <a:cs typeface="Calibri"/>
              </a:rPr>
              <a:t>produtos</a:t>
            </a:r>
            <a:r>
              <a:rPr lang="en-GB" sz="1200" dirty="0">
                <a:latin typeface="Calibri"/>
                <a:cs typeface="Calibri"/>
              </a:rPr>
              <a:t> </a:t>
            </a:r>
            <a:r>
              <a:rPr lang="en-GB" sz="1200" dirty="0" err="1">
                <a:latin typeface="Calibri"/>
                <a:cs typeface="Calibri"/>
              </a:rPr>
              <a:t>marinhos</a:t>
            </a:r>
            <a:r>
              <a:rPr lang="en-GB" sz="1200" dirty="0">
                <a:latin typeface="Calibri"/>
                <a:cs typeface="Calibri"/>
              </a:rPr>
              <a:t> e o </a:t>
            </a:r>
            <a:r>
              <a:rPr lang="en-GB" sz="1200" dirty="0" err="1">
                <a:latin typeface="Calibri"/>
                <a:cs typeface="Calibri"/>
              </a:rPr>
              <a:t>uso</a:t>
            </a:r>
            <a:r>
              <a:rPr lang="en-GB" sz="1200" dirty="0">
                <a:latin typeface="Calibri"/>
                <a:cs typeface="Calibri"/>
              </a:rPr>
              <a:t> de </a:t>
            </a:r>
            <a:r>
              <a:rPr lang="en-GB" sz="1200" dirty="0" err="1">
                <a:latin typeface="Calibri"/>
                <a:cs typeface="Calibri"/>
              </a:rPr>
              <a:t>tecnologias</a:t>
            </a:r>
            <a:r>
              <a:rPr lang="en-GB" sz="1200" dirty="0">
                <a:latin typeface="Calibri"/>
                <a:cs typeface="Calibri"/>
              </a:rPr>
              <a:t> </a:t>
            </a:r>
            <a:r>
              <a:rPr lang="en-GB" sz="1200" dirty="0" err="1">
                <a:latin typeface="Calibri"/>
                <a:cs typeface="Calibri"/>
              </a:rPr>
              <a:t>modernas</a:t>
            </a:r>
            <a:r>
              <a:rPr lang="en-GB" sz="1200" dirty="0">
                <a:latin typeface="Calibri"/>
                <a:cs typeface="Calibri"/>
              </a:rPr>
              <a:t> </a:t>
            </a:r>
            <a:r>
              <a:rPr lang="en-GB" sz="1200" dirty="0" err="1">
                <a:latin typeface="Calibri"/>
                <a:cs typeface="Calibri"/>
              </a:rPr>
              <a:t>têm</a:t>
            </a:r>
            <a:r>
              <a:rPr lang="en-GB" sz="1200" dirty="0">
                <a:latin typeface="Calibri"/>
                <a:cs typeface="Calibri"/>
              </a:rPr>
              <a:t> </a:t>
            </a:r>
            <a:r>
              <a:rPr lang="en-GB" sz="1200" dirty="0" err="1">
                <a:latin typeface="Calibri"/>
                <a:cs typeface="Calibri"/>
              </a:rPr>
              <a:t>levado</a:t>
            </a:r>
            <a:r>
              <a:rPr lang="en-GB" sz="1200" dirty="0">
                <a:latin typeface="Calibri"/>
                <a:cs typeface="Calibri"/>
              </a:rPr>
              <a:t> à </a:t>
            </a:r>
            <a:r>
              <a:rPr lang="en-GB" sz="1200" dirty="0" err="1">
                <a:latin typeface="Calibri"/>
                <a:cs typeface="Calibri"/>
              </a:rPr>
              <a:t>aplicação</a:t>
            </a:r>
            <a:r>
              <a:rPr lang="en-GB" sz="1200" dirty="0">
                <a:latin typeface="Calibri"/>
                <a:cs typeface="Calibri"/>
              </a:rPr>
              <a:t> de </a:t>
            </a:r>
            <a:r>
              <a:rPr lang="en-GB" sz="1200" dirty="0" err="1">
                <a:latin typeface="Calibri"/>
                <a:cs typeface="Calibri"/>
              </a:rPr>
              <a:t>práticas</a:t>
            </a:r>
            <a:r>
              <a:rPr lang="en-GB" sz="1200" dirty="0">
                <a:latin typeface="Calibri"/>
                <a:cs typeface="Calibri"/>
              </a:rPr>
              <a:t> de </a:t>
            </a:r>
            <a:r>
              <a:rPr lang="en-GB" sz="1200" dirty="0" err="1">
                <a:latin typeface="Calibri"/>
                <a:cs typeface="Calibri"/>
              </a:rPr>
              <a:t>pesca</a:t>
            </a:r>
            <a:r>
              <a:rPr lang="en-GB" sz="1200" dirty="0">
                <a:latin typeface="Calibri"/>
                <a:cs typeface="Calibri"/>
              </a:rPr>
              <a:t> que </a:t>
            </a:r>
            <a:r>
              <a:rPr lang="en-GB" sz="1200" dirty="0" err="1">
                <a:latin typeface="Calibri"/>
                <a:cs typeface="Calibri"/>
              </a:rPr>
              <a:t>estão</a:t>
            </a:r>
            <a:r>
              <a:rPr lang="en-GB" sz="1200" dirty="0">
                <a:latin typeface="Calibri"/>
                <a:cs typeface="Calibri"/>
              </a:rPr>
              <a:t> </a:t>
            </a:r>
            <a:r>
              <a:rPr lang="en-GB" sz="1200" dirty="0" err="1">
                <a:latin typeface="Calibri"/>
                <a:cs typeface="Calibri"/>
              </a:rPr>
              <a:t>extinguindo</a:t>
            </a:r>
            <a:r>
              <a:rPr lang="en-GB" sz="1200" dirty="0">
                <a:latin typeface="Calibri"/>
                <a:cs typeface="Calibri"/>
              </a:rPr>
              <a:t> </a:t>
            </a:r>
            <a:r>
              <a:rPr lang="en-GB" sz="1200" dirty="0" err="1">
                <a:latin typeface="Calibri"/>
                <a:cs typeface="Calibri"/>
              </a:rPr>
              <a:t>algumas</a:t>
            </a:r>
            <a:r>
              <a:rPr lang="en-GB" sz="1200" dirty="0">
                <a:latin typeface="Calibri"/>
                <a:cs typeface="Calibri"/>
              </a:rPr>
              <a:t> </a:t>
            </a:r>
            <a:r>
              <a:rPr lang="en-GB" sz="1200" dirty="0" err="1">
                <a:latin typeface="Calibri"/>
                <a:cs typeface="Calibri"/>
              </a:rPr>
              <a:t>populações</a:t>
            </a:r>
            <a:r>
              <a:rPr lang="en-GB" sz="1200" dirty="0">
                <a:latin typeface="Calibri"/>
                <a:cs typeface="Calibri"/>
              </a:rPr>
              <a:t> de </a:t>
            </a:r>
            <a:r>
              <a:rPr lang="en-GB" sz="1200" dirty="0" err="1">
                <a:latin typeface="Calibri"/>
                <a:cs typeface="Calibri"/>
              </a:rPr>
              <a:t>peixes</a:t>
            </a:r>
            <a:r>
              <a:rPr lang="en-GB" sz="1200" dirty="0">
                <a:latin typeface="Calibri"/>
                <a:cs typeface="Calibri"/>
              </a:rPr>
              <a:t> e </a:t>
            </a:r>
            <a:r>
              <a:rPr lang="en-GB" sz="1200" dirty="0" err="1">
                <a:latin typeface="Calibri"/>
                <a:cs typeface="Calibri"/>
              </a:rPr>
              <a:t>mariscos</a:t>
            </a:r>
            <a:r>
              <a:rPr lang="en-GB" sz="1200" dirty="0">
                <a:latin typeface="Calibri"/>
                <a:cs typeface="Calibri"/>
              </a:rPr>
              <a:t>. A </a:t>
            </a:r>
            <a:r>
              <a:rPr lang="en-GB" sz="1200" dirty="0" err="1">
                <a:latin typeface="Calibri"/>
                <a:cs typeface="Calibri"/>
              </a:rPr>
              <a:t>pesca</a:t>
            </a:r>
            <a:r>
              <a:rPr lang="en-GB" sz="1200" dirty="0">
                <a:latin typeface="Calibri"/>
                <a:cs typeface="Calibri"/>
              </a:rPr>
              <a:t> </a:t>
            </a:r>
            <a:r>
              <a:rPr lang="en-GB" sz="1200" dirty="0" err="1">
                <a:latin typeface="Calibri"/>
                <a:cs typeface="Calibri"/>
              </a:rPr>
              <a:t>excessiva</a:t>
            </a:r>
            <a:r>
              <a:rPr lang="en-GB" sz="1200" dirty="0">
                <a:latin typeface="Calibri"/>
                <a:cs typeface="Calibri"/>
              </a:rPr>
              <a:t> </a:t>
            </a:r>
            <a:r>
              <a:rPr lang="en-GB" sz="1200" dirty="0" err="1">
                <a:latin typeface="Calibri"/>
                <a:cs typeface="Calibri"/>
              </a:rPr>
              <a:t>implica</a:t>
            </a:r>
            <a:r>
              <a:rPr lang="en-GB" sz="1200" dirty="0">
                <a:latin typeface="Calibri"/>
                <a:cs typeface="Calibri"/>
              </a:rPr>
              <a:t> a </a:t>
            </a:r>
            <a:r>
              <a:rPr lang="en-GB" sz="1200" dirty="0" err="1">
                <a:latin typeface="Calibri"/>
                <a:cs typeface="Calibri"/>
              </a:rPr>
              <a:t>retirada</a:t>
            </a:r>
            <a:r>
              <a:rPr lang="en-GB" sz="1200" dirty="0">
                <a:latin typeface="Calibri"/>
                <a:cs typeface="Calibri"/>
              </a:rPr>
              <a:t> da </a:t>
            </a:r>
            <a:r>
              <a:rPr lang="en-GB" sz="1200" dirty="0" err="1">
                <a:latin typeface="Calibri"/>
                <a:cs typeface="Calibri"/>
              </a:rPr>
              <a:t>vida</a:t>
            </a:r>
            <a:r>
              <a:rPr lang="en-GB" sz="1200" dirty="0">
                <a:latin typeface="Calibri"/>
                <a:cs typeface="Calibri"/>
              </a:rPr>
              <a:t> </a:t>
            </a:r>
            <a:r>
              <a:rPr lang="en-GB" sz="1200" dirty="0" err="1">
                <a:latin typeface="Calibri"/>
                <a:cs typeface="Calibri"/>
              </a:rPr>
              <a:t>selvagem</a:t>
            </a:r>
            <a:r>
              <a:rPr lang="en-GB" sz="1200" dirty="0">
                <a:latin typeface="Calibri"/>
                <a:cs typeface="Calibri"/>
              </a:rPr>
              <a:t> do mar </a:t>
            </a:r>
            <a:r>
              <a:rPr lang="en-GB" sz="1200" dirty="0" err="1">
                <a:latin typeface="Calibri"/>
                <a:cs typeface="Calibri"/>
              </a:rPr>
              <a:t>mais</a:t>
            </a:r>
            <a:r>
              <a:rPr lang="en-GB" sz="1200" dirty="0">
                <a:latin typeface="Calibri"/>
                <a:cs typeface="Calibri"/>
              </a:rPr>
              <a:t> </a:t>
            </a:r>
            <a:r>
              <a:rPr lang="en-GB" sz="1200" dirty="0" err="1">
                <a:latin typeface="Calibri"/>
                <a:cs typeface="Calibri"/>
              </a:rPr>
              <a:t>rapidamente</a:t>
            </a:r>
            <a:r>
              <a:rPr lang="en-GB" sz="1200" dirty="0">
                <a:latin typeface="Calibri"/>
                <a:cs typeface="Calibri"/>
              </a:rPr>
              <a:t> do que as </a:t>
            </a:r>
            <a:r>
              <a:rPr lang="en-GB" sz="1200" dirty="0" err="1">
                <a:latin typeface="Calibri"/>
                <a:cs typeface="Calibri"/>
              </a:rPr>
              <a:t>populações</a:t>
            </a:r>
            <a:r>
              <a:rPr lang="en-GB" sz="1200" dirty="0">
                <a:latin typeface="Calibri"/>
                <a:cs typeface="Calibri"/>
              </a:rPr>
              <a:t> se </a:t>
            </a:r>
            <a:r>
              <a:rPr lang="en-GB" sz="1200" dirty="0" err="1">
                <a:latin typeface="Calibri"/>
                <a:cs typeface="Calibri"/>
              </a:rPr>
              <a:t>conseguem</a:t>
            </a:r>
            <a:r>
              <a:rPr lang="en-GB" sz="1200" dirty="0">
                <a:latin typeface="Calibri"/>
                <a:cs typeface="Calibri"/>
              </a:rPr>
              <a:t> </a:t>
            </a:r>
            <a:r>
              <a:rPr lang="en-GB" sz="1200" dirty="0" err="1">
                <a:latin typeface="Calibri"/>
                <a:cs typeface="Calibri"/>
              </a:rPr>
              <a:t>reproduzir</a:t>
            </a:r>
            <a:r>
              <a:rPr lang="en-GB" sz="1200" dirty="0">
                <a:latin typeface="Calibri"/>
                <a:cs typeface="Calibri"/>
              </a:rPr>
              <a:t> (National Geographic, </a:t>
            </a:r>
            <a:r>
              <a:rPr lang="en-GB" sz="1200" dirty="0" err="1">
                <a:latin typeface="Calibri"/>
                <a:cs typeface="Calibri"/>
              </a:rPr>
              <a:t>sd</a:t>
            </a:r>
            <a:r>
              <a:rPr lang="en-GB" sz="1200" dirty="0">
                <a:latin typeface="Calibri"/>
                <a:cs typeface="Calibri"/>
              </a:rPr>
              <a:t>). </a:t>
            </a:r>
            <a:r>
              <a:rPr lang="en-GB" sz="1200" dirty="0" err="1">
                <a:latin typeface="Calibri"/>
                <a:cs typeface="Calibri"/>
              </a:rPr>
              <a:t>Assim</a:t>
            </a:r>
            <a:r>
              <a:rPr lang="en-GB" sz="1200" dirty="0">
                <a:latin typeface="Calibri"/>
                <a:cs typeface="Calibri"/>
              </a:rPr>
              <a:t>, </a:t>
            </a:r>
            <a:r>
              <a:rPr lang="en-GB" sz="1200" dirty="0" err="1">
                <a:latin typeface="Calibri"/>
                <a:cs typeface="Calibri"/>
              </a:rPr>
              <a:t>essa</a:t>
            </a:r>
            <a:r>
              <a:rPr lang="en-GB" sz="1200" dirty="0">
                <a:latin typeface="Calibri"/>
                <a:cs typeface="Calibri"/>
              </a:rPr>
              <a:t> </a:t>
            </a:r>
            <a:r>
              <a:rPr lang="en-GB" sz="1200" dirty="0" err="1">
                <a:latin typeface="Calibri"/>
                <a:cs typeface="Calibri"/>
              </a:rPr>
              <a:t>prática</a:t>
            </a:r>
            <a:r>
              <a:rPr lang="en-GB" sz="1200" dirty="0">
                <a:latin typeface="Calibri"/>
                <a:cs typeface="Calibri"/>
              </a:rPr>
              <a:t> </a:t>
            </a:r>
            <a:r>
              <a:rPr lang="en-GB" sz="1200" dirty="0" err="1">
                <a:latin typeface="Calibri"/>
                <a:cs typeface="Calibri"/>
              </a:rPr>
              <a:t>deve</a:t>
            </a:r>
            <a:r>
              <a:rPr lang="en-GB" sz="1200" dirty="0">
                <a:latin typeface="Calibri"/>
                <a:cs typeface="Calibri"/>
              </a:rPr>
              <a:t> ser </a:t>
            </a:r>
            <a:r>
              <a:rPr lang="en-GB" sz="1200" dirty="0" err="1">
                <a:latin typeface="Calibri"/>
                <a:cs typeface="Calibri"/>
              </a:rPr>
              <a:t>proibida</a:t>
            </a:r>
            <a:r>
              <a:rPr lang="en-GB" sz="1200" dirty="0">
                <a:latin typeface="Calibri"/>
                <a:cs typeface="Calibri"/>
              </a:rPr>
              <a:t>. Outro </a:t>
            </a:r>
            <a:r>
              <a:rPr lang="en-GB" sz="1200" dirty="0" err="1">
                <a:latin typeface="Calibri"/>
                <a:cs typeface="Calibri"/>
              </a:rPr>
              <a:t>problema</a:t>
            </a:r>
            <a:r>
              <a:rPr lang="en-GB" sz="1200" dirty="0">
                <a:latin typeface="Calibri"/>
                <a:cs typeface="Calibri"/>
              </a:rPr>
              <a:t> é a </a:t>
            </a:r>
            <a:r>
              <a:rPr lang="en-GB" sz="1200" dirty="0" err="1">
                <a:latin typeface="Calibri"/>
                <a:cs typeface="Calibri"/>
              </a:rPr>
              <a:t>captura</a:t>
            </a:r>
            <a:r>
              <a:rPr lang="en-GB" sz="1200" dirty="0">
                <a:latin typeface="Calibri"/>
                <a:cs typeface="Calibri"/>
              </a:rPr>
              <a:t> </a:t>
            </a:r>
            <a:r>
              <a:rPr lang="en-GB" sz="1200" dirty="0" err="1">
                <a:latin typeface="Calibri"/>
                <a:cs typeface="Calibri"/>
              </a:rPr>
              <a:t>acidental</a:t>
            </a:r>
            <a:r>
              <a:rPr lang="en-GB" sz="1200" dirty="0">
                <a:latin typeface="Calibri"/>
                <a:cs typeface="Calibri"/>
              </a:rPr>
              <a:t> (</a:t>
            </a:r>
            <a:r>
              <a:rPr lang="en-GB" sz="1200" i="1" dirty="0">
                <a:latin typeface="Calibri"/>
                <a:cs typeface="Calibri"/>
              </a:rPr>
              <a:t>bycatch</a:t>
            </a:r>
            <a:r>
              <a:rPr lang="en-GB" sz="1200" dirty="0">
                <a:latin typeface="Calibri"/>
                <a:cs typeface="Calibri"/>
              </a:rPr>
              <a:t>), a qual </a:t>
            </a:r>
            <a:r>
              <a:rPr lang="en-GB" sz="1200" dirty="0" err="1">
                <a:latin typeface="Calibri"/>
                <a:cs typeface="Calibri"/>
              </a:rPr>
              <a:t>envolve</a:t>
            </a:r>
            <a:r>
              <a:rPr lang="en-GB" sz="1200" dirty="0">
                <a:latin typeface="Calibri"/>
                <a:cs typeface="Calibri"/>
              </a:rPr>
              <a:t> a </a:t>
            </a:r>
            <a:r>
              <a:rPr lang="en-GB" sz="1200" dirty="0" err="1">
                <a:latin typeface="Calibri"/>
                <a:cs typeface="Calibri"/>
              </a:rPr>
              <a:t>captura</a:t>
            </a:r>
            <a:r>
              <a:rPr lang="en-GB" sz="1200" dirty="0">
                <a:latin typeface="Calibri"/>
                <a:cs typeface="Calibri"/>
              </a:rPr>
              <a:t> </a:t>
            </a:r>
            <a:r>
              <a:rPr lang="en-GB" sz="1200" dirty="0" err="1">
                <a:latin typeface="Calibri"/>
                <a:cs typeface="Calibri"/>
              </a:rPr>
              <a:t>acidental</a:t>
            </a:r>
            <a:r>
              <a:rPr lang="en-GB" sz="1200" dirty="0">
                <a:latin typeface="Calibri"/>
                <a:cs typeface="Calibri"/>
              </a:rPr>
              <a:t> de </a:t>
            </a:r>
            <a:r>
              <a:rPr lang="en-GB" sz="1200" dirty="0" err="1">
                <a:latin typeface="Calibri"/>
                <a:cs typeface="Calibri"/>
              </a:rPr>
              <a:t>espécies</a:t>
            </a:r>
            <a:r>
              <a:rPr lang="en-GB" sz="1200" dirty="0">
                <a:latin typeface="Calibri"/>
                <a:cs typeface="Calibri"/>
              </a:rPr>
              <a:t> </a:t>
            </a:r>
            <a:r>
              <a:rPr lang="en-GB" sz="1200" dirty="0" err="1">
                <a:latin typeface="Calibri"/>
                <a:cs typeface="Calibri"/>
              </a:rPr>
              <a:t>como</a:t>
            </a:r>
            <a:r>
              <a:rPr lang="en-GB" sz="1200" dirty="0">
                <a:latin typeface="Calibri"/>
                <a:cs typeface="Calibri"/>
              </a:rPr>
              <a:t> </a:t>
            </a:r>
            <a:r>
              <a:rPr lang="en-GB" sz="1200" dirty="0" err="1">
                <a:latin typeface="Calibri"/>
                <a:cs typeface="Calibri"/>
              </a:rPr>
              <a:t>aves</a:t>
            </a:r>
            <a:r>
              <a:rPr lang="en-GB" sz="1200" dirty="0">
                <a:latin typeface="Calibri"/>
                <a:cs typeface="Calibri"/>
              </a:rPr>
              <a:t>, </a:t>
            </a:r>
            <a:r>
              <a:rPr lang="en-GB" sz="1200" dirty="0" err="1">
                <a:latin typeface="Calibri"/>
                <a:cs typeface="Calibri"/>
              </a:rPr>
              <a:t>tartarugas</a:t>
            </a:r>
            <a:r>
              <a:rPr lang="en-GB" sz="1200" dirty="0">
                <a:latin typeface="Calibri"/>
                <a:cs typeface="Calibri"/>
              </a:rPr>
              <a:t> </a:t>
            </a:r>
            <a:r>
              <a:rPr lang="en-GB" sz="1200" dirty="0" err="1">
                <a:latin typeface="Calibri"/>
                <a:cs typeface="Calibri"/>
              </a:rPr>
              <a:t>marinhas</a:t>
            </a:r>
            <a:r>
              <a:rPr lang="en-GB" sz="1200" dirty="0">
                <a:latin typeface="Calibri"/>
                <a:cs typeface="Calibri"/>
              </a:rPr>
              <a:t>, etc. (National Geographic, </a:t>
            </a:r>
            <a:r>
              <a:rPr lang="en-GB" sz="1200" dirty="0" err="1">
                <a:latin typeface="Calibri"/>
                <a:cs typeface="Calibri"/>
              </a:rPr>
              <a:t>sd</a:t>
            </a:r>
            <a:r>
              <a:rPr lang="en-GB" sz="1200" dirty="0">
                <a:latin typeface="Calibri"/>
                <a:cs typeface="Calibri"/>
              </a:rPr>
              <a:t>). O </a:t>
            </a:r>
            <a:r>
              <a:rPr lang="en-GB" sz="1200" dirty="0" err="1">
                <a:latin typeface="Calibri"/>
                <a:cs typeface="Calibri"/>
              </a:rPr>
              <a:t>uso</a:t>
            </a:r>
            <a:r>
              <a:rPr lang="en-GB" sz="1200" dirty="0">
                <a:latin typeface="Calibri"/>
                <a:cs typeface="Calibri"/>
              </a:rPr>
              <a:t> de </a:t>
            </a:r>
            <a:r>
              <a:rPr lang="en-GB" sz="1200" dirty="0" err="1">
                <a:latin typeface="Calibri"/>
                <a:cs typeface="Calibri"/>
              </a:rPr>
              <a:t>arrastões</a:t>
            </a:r>
            <a:r>
              <a:rPr lang="en-GB" sz="1200" dirty="0">
                <a:latin typeface="Calibri"/>
                <a:cs typeface="Calibri"/>
              </a:rPr>
              <a:t> </a:t>
            </a:r>
            <a:r>
              <a:rPr lang="en-GB" sz="1200" dirty="0" err="1">
                <a:latin typeface="Calibri"/>
                <a:cs typeface="Calibri"/>
              </a:rPr>
              <a:t>pode</a:t>
            </a:r>
            <a:r>
              <a:rPr lang="en-GB" sz="1200" dirty="0">
                <a:latin typeface="Calibri"/>
                <a:cs typeface="Calibri"/>
              </a:rPr>
              <a:t> </a:t>
            </a:r>
            <a:r>
              <a:rPr lang="en-GB" sz="1200" dirty="0" err="1">
                <a:latin typeface="Calibri"/>
                <a:cs typeface="Calibri"/>
              </a:rPr>
              <a:t>favorecer</a:t>
            </a:r>
            <a:r>
              <a:rPr lang="en-GB" sz="1200" dirty="0">
                <a:latin typeface="Calibri"/>
                <a:cs typeface="Calibri"/>
              </a:rPr>
              <a:t> a </a:t>
            </a:r>
            <a:r>
              <a:rPr lang="en-GB" sz="1200" dirty="0" err="1">
                <a:latin typeface="Calibri"/>
                <a:cs typeface="Calibri"/>
              </a:rPr>
              <a:t>captura</a:t>
            </a:r>
            <a:r>
              <a:rPr lang="en-GB" sz="1200" dirty="0">
                <a:latin typeface="Calibri"/>
                <a:cs typeface="Calibri"/>
              </a:rPr>
              <a:t> </a:t>
            </a:r>
            <a:r>
              <a:rPr lang="en-GB" sz="1200" dirty="0" err="1">
                <a:latin typeface="Calibri"/>
                <a:cs typeface="Calibri"/>
              </a:rPr>
              <a:t>acidental</a:t>
            </a:r>
            <a:r>
              <a:rPr lang="en-GB" sz="1200" dirty="0">
                <a:latin typeface="Calibri"/>
                <a:cs typeface="Calibri"/>
              </a:rPr>
              <a:t>. </a:t>
            </a:r>
            <a:r>
              <a:rPr lang="en-GB" sz="1200" dirty="0" err="1">
                <a:latin typeface="Calibri"/>
                <a:cs typeface="Calibri"/>
              </a:rPr>
              <a:t>Assim</a:t>
            </a:r>
            <a:r>
              <a:rPr lang="en-GB" sz="1200" dirty="0">
                <a:latin typeface="Calibri"/>
                <a:cs typeface="Calibri"/>
              </a:rPr>
              <a:t>, é </a:t>
            </a:r>
            <a:r>
              <a:rPr lang="en-GB" sz="1200" dirty="0" err="1">
                <a:latin typeface="Calibri"/>
                <a:cs typeface="Calibri"/>
              </a:rPr>
              <a:t>urgente</a:t>
            </a:r>
            <a:r>
              <a:rPr lang="en-GB" sz="1200" dirty="0">
                <a:latin typeface="Calibri"/>
                <a:cs typeface="Calibri"/>
              </a:rPr>
              <a:t> </a:t>
            </a:r>
            <a:r>
              <a:rPr lang="en-GB" sz="1200" dirty="0" err="1">
                <a:latin typeface="Calibri"/>
                <a:cs typeface="Calibri"/>
              </a:rPr>
              <a:t>empregar</a:t>
            </a:r>
            <a:r>
              <a:rPr lang="en-GB" sz="1200" dirty="0">
                <a:latin typeface="Calibri"/>
                <a:cs typeface="Calibri"/>
              </a:rPr>
              <a:t> </a:t>
            </a:r>
            <a:r>
              <a:rPr lang="en-GB" sz="1200" dirty="0" err="1">
                <a:latin typeface="Calibri"/>
                <a:cs typeface="Calibri"/>
              </a:rPr>
              <a:t>práticas</a:t>
            </a:r>
            <a:r>
              <a:rPr lang="en-GB" sz="1200" dirty="0">
                <a:latin typeface="Calibri"/>
                <a:cs typeface="Calibri"/>
              </a:rPr>
              <a:t> de </a:t>
            </a:r>
            <a:r>
              <a:rPr lang="en-GB" sz="1200" dirty="0" err="1">
                <a:latin typeface="Calibri"/>
                <a:cs typeface="Calibri"/>
              </a:rPr>
              <a:t>pesca</a:t>
            </a:r>
            <a:r>
              <a:rPr lang="en-GB" sz="1200" dirty="0">
                <a:latin typeface="Calibri"/>
                <a:cs typeface="Calibri"/>
              </a:rPr>
              <a:t> </a:t>
            </a:r>
            <a:r>
              <a:rPr lang="en-GB" sz="1200" dirty="0" err="1">
                <a:latin typeface="Calibri"/>
                <a:cs typeface="Calibri"/>
              </a:rPr>
              <a:t>sustentáveis</a:t>
            </a:r>
            <a:r>
              <a:rPr lang="en-GB" sz="1200" dirty="0">
                <a:latin typeface="Calibri"/>
                <a:cs typeface="Calibri"/>
              </a:rPr>
              <a:t>.</a:t>
            </a:r>
            <a:endParaRPr lang="en-GB" dirty="0"/>
          </a:p>
          <a:p>
            <a:pPr rtl="0">
              <a:defRPr/>
            </a:pPr>
            <a:endParaRPr lang="en-GB" dirty="0"/>
          </a:p>
          <a:p>
            <a:pPr rtl="0" fontAlgn="base">
              <a:defRPr/>
            </a:pPr>
            <a:endParaRPr lang="en-GB" sz="1200" dirty="0">
              <a:highlight>
                <a:srgbClr val="F79037"/>
              </a:highlight>
              <a:ea typeface="Calibri" panose="020F0502020204030204" pitchFamily="34" charset="0"/>
            </a:endParaRPr>
          </a:p>
          <a:p>
            <a:pPr rtl="0" fontAlgn="base">
              <a:defRPr/>
            </a:pPr>
            <a:endParaRPr lang="en-GB" sz="1200" dirty="0">
              <a:highlight>
                <a:srgbClr val="F79037"/>
              </a:highlight>
              <a:latin typeface="Calibri"/>
              <a:ea typeface="Calibri" panose="020F0502020204030204" pitchFamily="34" charset="0"/>
              <a:cs typeface="Calibri"/>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1281139" y="1353130"/>
            <a:ext cx="6103132" cy="461665"/>
          </a:xfrm>
          <a:prstGeom prst="rect">
            <a:avLst/>
          </a:prstGeom>
          <a:noFill/>
        </p:spPr>
        <p:txBody>
          <a:bodyPr wrap="square">
            <a:spAutoFit/>
          </a:bodyPr>
          <a:lstStyle/>
          <a:p>
            <a:pPr algn="r" rtl="0"/>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B.1.2.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Bem-estar</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Animal e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R</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ecursos</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M</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arinhos</a:t>
            </a:r>
            <a:endPar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3" name="Picture 32" descr="Person examining plants in farm">
            <a:extLst>
              <a:ext uri="{FF2B5EF4-FFF2-40B4-BE49-F238E27FC236}">
                <a16:creationId xmlns:a16="http://schemas.microsoft.com/office/drawing/2014/main" id="{E74EEE91-8328-0DD9-15C7-981B255C55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44078" y="6820172"/>
            <a:ext cx="2906843" cy="2308239"/>
          </a:xfrm>
          <a:prstGeom prst="rect">
            <a:avLst/>
          </a:prstGeom>
        </p:spPr>
      </p:pic>
      <p:pic>
        <p:nvPicPr>
          <p:cNvPr id="35" name="Picture 34" descr="Men holding fishing nets">
            <a:extLst>
              <a:ext uri="{FF2B5EF4-FFF2-40B4-BE49-F238E27FC236}">
                <a16:creationId xmlns:a16="http://schemas.microsoft.com/office/drawing/2014/main" id="{B8763583-58E1-F3C9-49FA-84167228250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54022" y="6820172"/>
            <a:ext cx="2906842" cy="2308239"/>
          </a:xfrm>
          <a:prstGeom prst="rect">
            <a:avLst/>
          </a:prstGeom>
        </p:spPr>
      </p:pic>
      <p:sp>
        <p:nvSpPr>
          <p:cNvPr id="4" name="TextBox 3">
            <a:extLst>
              <a:ext uri="{FF2B5EF4-FFF2-40B4-BE49-F238E27FC236}">
                <a16:creationId xmlns:a16="http://schemas.microsoft.com/office/drawing/2014/main" id="{8DF36AA7-4723-73EA-C7F3-5B9235ADA906}"/>
              </a:ext>
            </a:extLst>
          </p:cNvPr>
          <p:cNvSpPr txBox="1"/>
          <p:nvPr/>
        </p:nvSpPr>
        <p:spPr>
          <a:xfrm>
            <a:off x="0" y="2182761"/>
            <a:ext cx="559027" cy="3163145"/>
          </a:xfrm>
          <a:prstGeom prst="rect">
            <a:avLst/>
          </a:prstGeom>
          <a:solidFill>
            <a:schemeClr val="bg1"/>
          </a:solidFill>
        </p:spPr>
        <p:txBody>
          <a:bodyPr wrap="square" rtlCol="0">
            <a:spAutoFit/>
          </a:bodyPr>
          <a:lstStyle/>
          <a:p>
            <a:pPr algn="l" rtl="0"/>
            <a:endParaRPr lang="en-IE"/>
          </a:p>
        </p:txBody>
      </p:sp>
      <p:pic>
        <p:nvPicPr>
          <p:cNvPr id="34" name="Picture 35" descr="Icon  Description automatically generated">
            <a:extLst>
              <a:ext uri="{FF2B5EF4-FFF2-40B4-BE49-F238E27FC236}">
                <a16:creationId xmlns:a16="http://schemas.microsoft.com/office/drawing/2014/main" id="{1A9931D2-FF4E-FDBF-13CD-7D45BEF915B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719" y="4351173"/>
            <a:ext cx="495375" cy="485775"/>
          </a:xfrm>
          <a:prstGeom prst="rect">
            <a:avLst/>
          </a:prstGeom>
        </p:spPr>
      </p:pic>
      <p:pic>
        <p:nvPicPr>
          <p:cNvPr id="36" name="Graphic 38" descr="Film strip outline">
            <a:extLst>
              <a:ext uri="{FF2B5EF4-FFF2-40B4-BE49-F238E27FC236}">
                <a16:creationId xmlns:a16="http://schemas.microsoft.com/office/drawing/2014/main" id="{E5F75C53-3C33-49C9-DBD1-7E98D162B53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3773" y="9347516"/>
            <a:ext cx="607898" cy="607898"/>
          </a:xfrm>
          <a:prstGeom prst="rect">
            <a:avLst/>
          </a:prstGeom>
        </p:spPr>
      </p:pic>
      <p:sp>
        <p:nvSpPr>
          <p:cNvPr id="37" name="TextBox 36">
            <a:extLst>
              <a:ext uri="{FF2B5EF4-FFF2-40B4-BE49-F238E27FC236}">
                <a16:creationId xmlns:a16="http://schemas.microsoft.com/office/drawing/2014/main" id="{D58D329B-DF61-04DA-3E53-0E41C4E396D3}"/>
              </a:ext>
            </a:extLst>
          </p:cNvPr>
          <p:cNvSpPr txBox="1"/>
          <p:nvPr/>
        </p:nvSpPr>
        <p:spPr>
          <a:xfrm>
            <a:off x="806904" y="9341231"/>
            <a:ext cx="6016977" cy="523220"/>
          </a:xfrm>
          <a:prstGeom prst="rect">
            <a:avLst/>
          </a:prstGeom>
          <a:noFill/>
        </p:spPr>
        <p:txBody>
          <a:bodyPr wrap="square" rtlCol="0">
            <a:spAutoFit/>
          </a:bodyPr>
          <a:lstStyle/>
          <a:p>
            <a:r>
              <a:rPr lang="pt-PT" sz="1400" b="1" dirty="0">
                <a:latin typeface="Calibri"/>
                <a:ea typeface="Calibri" panose="020F0502020204030204" pitchFamily="34" charset="0"/>
                <a:cs typeface="Calibri"/>
              </a:rPr>
              <a:t>Os educandos são convidados a assistir ao seguinte vídeo e a </a:t>
            </a:r>
            <a:r>
              <a:rPr lang="pt-PT" sz="1400" b="1" dirty="0" err="1">
                <a:latin typeface="Calibri"/>
                <a:ea typeface="Calibri" panose="020F0502020204030204" pitchFamily="34" charset="0"/>
                <a:cs typeface="Calibri"/>
              </a:rPr>
              <a:t>discutí-lo</a:t>
            </a:r>
            <a:r>
              <a:rPr lang="pt-PT" sz="1400" b="1" dirty="0">
                <a:latin typeface="Calibri"/>
                <a:ea typeface="Calibri" panose="020F0502020204030204" pitchFamily="34" charset="0"/>
                <a:cs typeface="Calibri"/>
              </a:rPr>
              <a:t> depois:</a:t>
            </a:r>
            <a:endParaRPr lang="en-IE" sz="1400" b="1" dirty="0">
              <a:latin typeface="Calibri"/>
              <a:ea typeface="Calibri" panose="020F0502020204030204" pitchFamily="34" charset="0"/>
              <a:cs typeface="Calibri"/>
            </a:endParaRPr>
          </a:p>
          <a:p>
            <a:r>
              <a:rPr lang="en-US" sz="1400" dirty="0">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Profit vs. ethics: Saving livestock from the slaughterhouse | - YouTube</a:t>
            </a:r>
            <a:endParaRPr lang="en-IE" sz="1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6755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56309" y="488359"/>
            <a:ext cx="6042743"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dirty="0"/>
              <a:t>B</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a:t>
            </a:r>
            <a:r>
              <a:rPr lang="en-IE" sz="3600" dirty="0" err="1"/>
              <a:t>Produção</a:t>
            </a:r>
            <a:r>
              <a:rPr lang="en-IE" sz="3600" dirty="0"/>
              <a:t> e </a:t>
            </a:r>
            <a:r>
              <a:rPr lang="en-IE" sz="3600" dirty="0" err="1"/>
              <a:t>Logística</a:t>
            </a:r>
            <a:r>
              <a:rPr lang="en-IE" sz="3600" dirty="0"/>
              <a:t> de Alimentos</a:t>
            </a:r>
            <a:endPar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43715"/>
            <a:ext cx="6522880" cy="6820641"/>
          </a:xfrm>
        </p:spPr>
        <p:txBody>
          <a:bodyPr lIns="91440" tIns="45720" rIns="91440" bIns="45720" numCol="1" spcCol="288000" anchor="t">
            <a:noAutofit/>
          </a:bodyPr>
          <a:lstStyle/>
          <a:p>
            <a:pPr rtl="0" fontAlgn="base"/>
            <a:r>
              <a:rPr lang="en-US" sz="1400" b="1" dirty="0" err="1">
                <a:solidFill>
                  <a:schemeClr val="tx1"/>
                </a:solidFill>
                <a:highlight>
                  <a:srgbClr val="F79037"/>
                </a:highlight>
                <a:latin typeface="Calibri"/>
                <a:ea typeface="Calibri" panose="020F0502020204030204" pitchFamily="34" charset="0"/>
                <a:cs typeface="Calibri"/>
              </a:rPr>
              <a:t>Objetivo</a:t>
            </a:r>
            <a:r>
              <a:rPr lang="en-US" sz="1400" b="1" dirty="0">
                <a:solidFill>
                  <a:schemeClr val="tx1"/>
                </a:solidFill>
                <a:highlight>
                  <a:srgbClr val="F79037"/>
                </a:highlight>
                <a:latin typeface="Calibri"/>
                <a:ea typeface="Calibri" panose="020F0502020204030204" pitchFamily="34" charset="0"/>
                <a:cs typeface="Calibri"/>
              </a:rPr>
              <a:t>: O </a:t>
            </a:r>
            <a:r>
              <a:rPr lang="en-US" sz="1400" b="1" dirty="0" err="1">
                <a:solidFill>
                  <a:schemeClr val="tx1"/>
                </a:solidFill>
                <a:highlight>
                  <a:srgbClr val="F79037"/>
                </a:highlight>
                <a:latin typeface="Calibri"/>
                <a:ea typeface="Calibri" panose="020F0502020204030204" pitchFamily="34" charset="0"/>
                <a:cs typeface="Calibri"/>
              </a:rPr>
              <a:t>educando</a:t>
            </a:r>
            <a:r>
              <a:rPr lang="en-US" sz="1400" b="1" dirty="0">
                <a:solidFill>
                  <a:schemeClr val="tx1"/>
                </a:solidFill>
                <a:highlight>
                  <a:srgbClr val="F79037"/>
                </a:highlight>
                <a:latin typeface="Calibri"/>
                <a:ea typeface="Calibri" panose="020F0502020204030204" pitchFamily="34" charset="0"/>
                <a:cs typeface="Calibri"/>
              </a:rPr>
              <a:t> </a:t>
            </a:r>
            <a:r>
              <a:rPr lang="en-US" sz="1400" b="1" dirty="0" err="1">
                <a:solidFill>
                  <a:schemeClr val="tx1"/>
                </a:solidFill>
                <a:highlight>
                  <a:srgbClr val="F79037"/>
                </a:highlight>
                <a:latin typeface="Calibri"/>
                <a:ea typeface="Calibri" panose="020F0502020204030204" pitchFamily="34" charset="0"/>
                <a:cs typeface="Calibri"/>
              </a:rPr>
              <a:t>deve</a:t>
            </a:r>
            <a:r>
              <a:rPr lang="en-US" sz="1400" b="1" dirty="0">
                <a:solidFill>
                  <a:schemeClr val="tx1"/>
                </a:solidFill>
                <a:highlight>
                  <a:srgbClr val="F79037"/>
                </a:highlight>
                <a:latin typeface="Calibri"/>
                <a:ea typeface="Calibri" panose="020F0502020204030204" pitchFamily="34" charset="0"/>
                <a:cs typeface="Calibri"/>
              </a:rPr>
              <a:t> </a:t>
            </a:r>
            <a:r>
              <a:rPr lang="en-US" sz="1400" b="1" dirty="0" err="1">
                <a:solidFill>
                  <a:schemeClr val="tx1"/>
                </a:solidFill>
                <a:highlight>
                  <a:srgbClr val="F79037"/>
                </a:highlight>
                <a:latin typeface="Calibri"/>
                <a:ea typeface="Calibri" panose="020F0502020204030204" pitchFamily="34" charset="0"/>
                <a:cs typeface="Calibri"/>
              </a:rPr>
              <a:t>reconhecer</a:t>
            </a:r>
            <a:r>
              <a:rPr lang="en-US" sz="1400" b="1" dirty="0">
                <a:solidFill>
                  <a:schemeClr val="tx1"/>
                </a:solidFill>
                <a:highlight>
                  <a:srgbClr val="F79037"/>
                </a:highlight>
                <a:latin typeface="Calibri"/>
                <a:ea typeface="Calibri" panose="020F0502020204030204" pitchFamily="34" charset="0"/>
                <a:cs typeface="Calibri"/>
              </a:rPr>
              <a:t> a </a:t>
            </a:r>
            <a:r>
              <a:rPr lang="en-US" sz="1400" b="1" dirty="0" err="1">
                <a:solidFill>
                  <a:schemeClr val="tx1"/>
                </a:solidFill>
                <a:highlight>
                  <a:srgbClr val="F79037"/>
                </a:highlight>
                <a:latin typeface="Calibri"/>
                <a:ea typeface="Calibri" panose="020F0502020204030204" pitchFamily="34" charset="0"/>
                <a:cs typeface="Calibri"/>
              </a:rPr>
              <a:t>importância</a:t>
            </a:r>
            <a:r>
              <a:rPr lang="en-US" sz="1400" b="1" dirty="0">
                <a:solidFill>
                  <a:schemeClr val="tx1"/>
                </a:solidFill>
                <a:highlight>
                  <a:srgbClr val="F79037"/>
                </a:highlight>
                <a:latin typeface="Calibri"/>
                <a:ea typeface="Calibri" panose="020F0502020204030204" pitchFamily="34" charset="0"/>
                <a:cs typeface="Calibri"/>
              </a:rPr>
              <a:t> de </a:t>
            </a:r>
            <a:r>
              <a:rPr lang="en-US" sz="1400" b="1" dirty="0" err="1">
                <a:solidFill>
                  <a:schemeClr val="tx1"/>
                </a:solidFill>
                <a:highlight>
                  <a:srgbClr val="F79037"/>
                </a:highlight>
                <a:latin typeface="Calibri"/>
                <a:ea typeface="Calibri" panose="020F0502020204030204" pitchFamily="34" charset="0"/>
                <a:cs typeface="Calibri"/>
              </a:rPr>
              <a:t>manter</a:t>
            </a:r>
            <a:r>
              <a:rPr lang="en-US" sz="1400" b="1" dirty="0">
                <a:solidFill>
                  <a:schemeClr val="tx1"/>
                </a:solidFill>
                <a:highlight>
                  <a:srgbClr val="F79037"/>
                </a:highlight>
                <a:latin typeface="Calibri"/>
                <a:ea typeface="Calibri" panose="020F0502020204030204" pitchFamily="34" charset="0"/>
                <a:cs typeface="Calibri"/>
              </a:rPr>
              <a:t> </a:t>
            </a:r>
            <a:r>
              <a:rPr lang="en-US" sz="1400" b="1" dirty="0" err="1">
                <a:solidFill>
                  <a:schemeClr val="tx1"/>
                </a:solidFill>
                <a:highlight>
                  <a:srgbClr val="F79037"/>
                </a:highlight>
                <a:latin typeface="Calibri"/>
                <a:ea typeface="Calibri" panose="020F0502020204030204" pitchFamily="34" charset="0"/>
                <a:cs typeface="Calibri"/>
              </a:rPr>
              <a:t>em</a:t>
            </a:r>
            <a:r>
              <a:rPr lang="en-US" sz="1400" b="1" dirty="0">
                <a:solidFill>
                  <a:schemeClr val="tx1"/>
                </a:solidFill>
                <a:highlight>
                  <a:srgbClr val="F79037"/>
                </a:highlight>
                <a:latin typeface="Calibri"/>
                <a:ea typeface="Calibri" panose="020F0502020204030204" pitchFamily="34" charset="0"/>
                <a:cs typeface="Calibri"/>
              </a:rPr>
              <a:t> boas </a:t>
            </a:r>
            <a:r>
              <a:rPr lang="en-US" sz="1400" b="1" dirty="0" err="1">
                <a:solidFill>
                  <a:schemeClr val="tx1"/>
                </a:solidFill>
                <a:highlight>
                  <a:srgbClr val="F79037"/>
                </a:highlight>
                <a:latin typeface="Calibri"/>
                <a:ea typeface="Calibri" panose="020F0502020204030204" pitchFamily="34" charset="0"/>
                <a:cs typeface="Calibri"/>
              </a:rPr>
              <a:t>condições</a:t>
            </a:r>
            <a:r>
              <a:rPr lang="en-US" sz="1400" b="1" dirty="0">
                <a:solidFill>
                  <a:schemeClr val="tx1"/>
                </a:solidFill>
                <a:highlight>
                  <a:srgbClr val="F79037"/>
                </a:highlight>
                <a:latin typeface="Calibri"/>
                <a:ea typeface="Calibri" panose="020F0502020204030204" pitchFamily="34" charset="0"/>
                <a:cs typeface="Calibri"/>
              </a:rPr>
              <a:t> as </a:t>
            </a:r>
            <a:r>
              <a:rPr lang="en-US" sz="1400" b="1" dirty="0" err="1">
                <a:solidFill>
                  <a:schemeClr val="tx1"/>
                </a:solidFill>
                <a:highlight>
                  <a:srgbClr val="F79037"/>
                </a:highlight>
                <a:latin typeface="Calibri"/>
                <a:ea typeface="Calibri" panose="020F0502020204030204" pitchFamily="34" charset="0"/>
                <a:cs typeface="Calibri"/>
              </a:rPr>
              <a:t>instalações</a:t>
            </a:r>
            <a:r>
              <a:rPr lang="en-US" sz="1400" b="1" dirty="0">
                <a:solidFill>
                  <a:schemeClr val="tx1"/>
                </a:solidFill>
                <a:highlight>
                  <a:srgbClr val="F79037"/>
                </a:highlight>
                <a:latin typeface="Calibri"/>
                <a:ea typeface="Calibri" panose="020F0502020204030204" pitchFamily="34" charset="0"/>
                <a:cs typeface="Calibri"/>
              </a:rPr>
              <a:t> </a:t>
            </a:r>
            <a:r>
              <a:rPr lang="en-US" sz="1400" b="1" dirty="0" err="1">
                <a:solidFill>
                  <a:schemeClr val="tx1"/>
                </a:solidFill>
                <a:highlight>
                  <a:srgbClr val="F79037"/>
                </a:highlight>
                <a:latin typeface="Calibri"/>
                <a:ea typeface="Calibri" panose="020F0502020204030204" pitchFamily="34" charset="0"/>
                <a:cs typeface="Calibri"/>
              </a:rPr>
              <a:t>alimentares</a:t>
            </a:r>
            <a:r>
              <a:rPr lang="en-US" sz="1400" b="1" dirty="0">
                <a:solidFill>
                  <a:schemeClr val="tx1"/>
                </a:solidFill>
                <a:highlight>
                  <a:srgbClr val="F79037"/>
                </a:highlight>
                <a:latin typeface="Calibri"/>
                <a:ea typeface="Calibri" panose="020F0502020204030204" pitchFamily="34" charset="0"/>
                <a:cs typeface="Calibri"/>
              </a:rPr>
              <a:t>, tanto </a:t>
            </a:r>
            <a:r>
              <a:rPr lang="en-US" sz="1400" b="1" dirty="0" err="1">
                <a:solidFill>
                  <a:schemeClr val="tx1"/>
                </a:solidFill>
                <a:highlight>
                  <a:srgbClr val="F79037"/>
                </a:highlight>
                <a:latin typeface="Calibri"/>
                <a:ea typeface="Calibri" panose="020F0502020204030204" pitchFamily="34" charset="0"/>
                <a:cs typeface="Calibri"/>
              </a:rPr>
              <a:t>em</a:t>
            </a:r>
            <a:r>
              <a:rPr lang="en-US" sz="1400" b="1" dirty="0">
                <a:solidFill>
                  <a:schemeClr val="tx1"/>
                </a:solidFill>
                <a:highlight>
                  <a:srgbClr val="F79037"/>
                </a:highlight>
                <a:latin typeface="Calibri"/>
                <a:ea typeface="Calibri" panose="020F0502020204030204" pitchFamily="34" charset="0"/>
                <a:cs typeface="Calibri"/>
              </a:rPr>
              <a:t> </a:t>
            </a:r>
            <a:r>
              <a:rPr lang="en-US" sz="1400" b="1" dirty="0" err="1">
                <a:solidFill>
                  <a:schemeClr val="tx1"/>
                </a:solidFill>
                <a:highlight>
                  <a:srgbClr val="F79037"/>
                </a:highlight>
                <a:latin typeface="Calibri"/>
                <a:ea typeface="Calibri" panose="020F0502020204030204" pitchFamily="34" charset="0"/>
                <a:cs typeface="Calibri"/>
              </a:rPr>
              <a:t>termos</a:t>
            </a:r>
            <a:r>
              <a:rPr lang="en-US" sz="1400" b="1" dirty="0">
                <a:solidFill>
                  <a:schemeClr val="tx1"/>
                </a:solidFill>
                <a:highlight>
                  <a:srgbClr val="F79037"/>
                </a:highlight>
                <a:latin typeface="Calibri"/>
                <a:ea typeface="Calibri" panose="020F0502020204030204" pitchFamily="34" charset="0"/>
                <a:cs typeface="Calibri"/>
              </a:rPr>
              <a:t> de </a:t>
            </a:r>
            <a:r>
              <a:rPr lang="en-US" sz="1400" b="1" dirty="0" err="1">
                <a:solidFill>
                  <a:schemeClr val="tx1"/>
                </a:solidFill>
                <a:highlight>
                  <a:srgbClr val="F79037"/>
                </a:highlight>
                <a:latin typeface="Calibri"/>
                <a:ea typeface="Calibri" panose="020F0502020204030204" pitchFamily="34" charset="0"/>
                <a:cs typeface="Calibri"/>
              </a:rPr>
              <a:t>infraestruturas</a:t>
            </a:r>
            <a:r>
              <a:rPr lang="en-US" sz="1400" b="1" dirty="0">
                <a:solidFill>
                  <a:schemeClr val="tx1"/>
                </a:solidFill>
                <a:highlight>
                  <a:srgbClr val="F79037"/>
                </a:highlight>
                <a:latin typeface="Calibri"/>
                <a:ea typeface="Calibri" panose="020F0502020204030204" pitchFamily="34" charset="0"/>
                <a:cs typeface="Calibri"/>
              </a:rPr>
              <a:t> </a:t>
            </a:r>
            <a:r>
              <a:rPr lang="en-US" sz="1400" b="1" dirty="0" err="1">
                <a:solidFill>
                  <a:schemeClr val="tx1"/>
                </a:solidFill>
                <a:highlight>
                  <a:srgbClr val="F79037"/>
                </a:highlight>
                <a:latin typeface="Calibri"/>
                <a:ea typeface="Calibri" panose="020F0502020204030204" pitchFamily="34" charset="0"/>
                <a:cs typeface="Calibri"/>
              </a:rPr>
              <a:t>como</a:t>
            </a:r>
            <a:r>
              <a:rPr lang="en-US" sz="1400" b="1" dirty="0">
                <a:solidFill>
                  <a:schemeClr val="tx1"/>
                </a:solidFill>
                <a:highlight>
                  <a:srgbClr val="F79037"/>
                </a:highlight>
                <a:latin typeface="Calibri"/>
                <a:ea typeface="Calibri" panose="020F0502020204030204" pitchFamily="34" charset="0"/>
                <a:cs typeface="Calibri"/>
              </a:rPr>
              <a:t> de </a:t>
            </a:r>
            <a:r>
              <a:rPr lang="en-US" sz="1400" b="1" dirty="0" err="1">
                <a:solidFill>
                  <a:schemeClr val="tx1"/>
                </a:solidFill>
                <a:highlight>
                  <a:srgbClr val="F79037"/>
                </a:highlight>
                <a:latin typeface="Calibri"/>
                <a:ea typeface="Calibri" panose="020F0502020204030204" pitchFamily="34" charset="0"/>
                <a:cs typeface="Calibri"/>
              </a:rPr>
              <a:t>práticas</a:t>
            </a:r>
            <a:r>
              <a:rPr lang="en-US" sz="1400" b="1" dirty="0">
                <a:solidFill>
                  <a:schemeClr val="tx1"/>
                </a:solidFill>
                <a:highlight>
                  <a:srgbClr val="F79037"/>
                </a:highlight>
                <a:latin typeface="Calibri"/>
                <a:ea typeface="Calibri" panose="020F0502020204030204" pitchFamily="34" charset="0"/>
                <a:cs typeface="Calibri"/>
              </a:rPr>
              <a:t>.</a:t>
            </a:r>
            <a:endParaRPr lang="en-US" sz="1400" b="1" dirty="0">
              <a:solidFill>
                <a:schemeClr val="tx1"/>
              </a:solidFill>
              <a:highlight>
                <a:srgbClr val="F79037"/>
              </a:highlight>
              <a:ea typeface="Calibri" panose="020F0502020204030204" pitchFamily="34" charset="0"/>
            </a:endParaRPr>
          </a:p>
          <a:p>
            <a:pPr rtl="0" fontAlgn="base"/>
            <a:endParaRPr lang="en-US" sz="1000" b="0" i="0" dirty="0">
              <a:solidFill>
                <a:srgbClr val="000000"/>
              </a:solidFill>
              <a:effectLst/>
              <a:ea typeface="Calibri" panose="020F0502020204030204" pitchFamily="34" charset="0"/>
            </a:endParaRPr>
          </a:p>
          <a:p>
            <a:pPr rtl="0" fontAlgn="base"/>
            <a:r>
              <a:rPr lang="en-US" sz="1200" b="0" i="0" dirty="0">
                <a:solidFill>
                  <a:srgbClr val="000000"/>
                </a:solidFill>
                <a:effectLst/>
                <a:latin typeface="Calibri"/>
                <a:ea typeface="Calibri" panose="020F0502020204030204" pitchFamily="34" charset="0"/>
                <a:cs typeface="Calibri"/>
              </a:rPr>
              <a:t>É </a:t>
            </a:r>
            <a:r>
              <a:rPr lang="en-US" sz="1200" b="0" i="0" dirty="0" err="1">
                <a:solidFill>
                  <a:srgbClr val="000000"/>
                </a:solidFill>
                <a:effectLst/>
                <a:latin typeface="Calibri"/>
                <a:ea typeface="Calibri" panose="020F0502020204030204" pitchFamily="34" charset="0"/>
                <a:cs typeface="Calibri"/>
              </a:rPr>
              <a:t>essencial</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seguir</a:t>
            </a:r>
            <a:r>
              <a:rPr lang="en-US" sz="1200" b="0" i="0" dirty="0">
                <a:solidFill>
                  <a:srgbClr val="000000"/>
                </a:solidFill>
                <a:effectLst/>
                <a:latin typeface="Calibri"/>
                <a:ea typeface="Calibri" panose="020F0502020204030204" pitchFamily="34" charset="0"/>
                <a:cs typeface="Calibri"/>
              </a:rPr>
              <a:t> boas </a:t>
            </a:r>
            <a:r>
              <a:rPr lang="en-US" sz="1200" b="0" i="0" dirty="0" err="1">
                <a:solidFill>
                  <a:srgbClr val="000000"/>
                </a:solidFill>
                <a:effectLst/>
                <a:latin typeface="Calibri"/>
                <a:ea typeface="Calibri" panose="020F0502020204030204" pitchFamily="34" charset="0"/>
                <a:cs typeface="Calibri"/>
              </a:rPr>
              <a:t>práticas</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higiene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alimentar</a:t>
            </a:r>
            <a:r>
              <a:rPr lang="en-US" sz="1200" b="0" i="0" dirty="0">
                <a:solidFill>
                  <a:srgbClr val="000000"/>
                </a:solidFill>
                <a:effectLst/>
                <a:latin typeface="Calibri"/>
                <a:ea typeface="Calibri" panose="020F0502020204030204" pitchFamily="34" charset="0"/>
                <a:cs typeface="Calibri"/>
              </a:rPr>
              <a:t> para </a:t>
            </a:r>
            <a:r>
              <a:rPr lang="en-US" sz="1200" b="0" i="0" dirty="0" err="1">
                <a:solidFill>
                  <a:srgbClr val="000000"/>
                </a:solidFill>
                <a:effectLst/>
                <a:latin typeface="Calibri"/>
                <a:ea typeface="Calibri" panose="020F0502020204030204" pitchFamily="34" charset="0"/>
                <a:cs typeface="Calibri"/>
              </a:rPr>
              <a:t>prevenir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doenças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transmitidas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por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alimento</a:t>
            </a:r>
            <a:r>
              <a:rPr lang="en-US" sz="1200" dirty="0" err="1">
                <a:latin typeface="Calibri"/>
                <a:ea typeface="Calibri" panose="020F0502020204030204" pitchFamily="34" charset="0"/>
                <a:cs typeface="Calibri"/>
              </a:rPr>
              <a:t>s</a:t>
            </a:r>
            <a:r>
              <a:rPr lang="en-US" sz="1200" dirty="0">
                <a:latin typeface="Calibri"/>
                <a:ea typeface="Calibri" panose="020F0502020204030204" pitchFamily="34" charset="0"/>
                <a:cs typeface="Calibri"/>
              </a:rPr>
              <a:t> e a </a:t>
            </a:r>
            <a:r>
              <a:rPr lang="en-US" sz="1200" dirty="0" err="1">
                <a:latin typeface="Calibri"/>
                <a:ea typeface="Calibri" panose="020F0502020204030204" pitchFamily="34" charset="0"/>
                <a:cs typeface="Calibri"/>
              </a:rPr>
              <a:t>sua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deterioração</a:t>
            </a:r>
            <a:r>
              <a:rPr lang="en-US" sz="1200" b="0" i="0" dirty="0">
                <a:solidFill>
                  <a:srgbClr val="000000"/>
                </a:solidFill>
                <a:effectLst/>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agricultores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importadores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produtores</a:t>
            </a:r>
            <a:r>
              <a:rPr lang="en-US" sz="1200" dirty="0">
                <a:solidFill>
                  <a:schemeClr val="tx1"/>
                </a:solidFill>
                <a:latin typeface="Calibri"/>
                <a:ea typeface="Calibri" panose="020F0502020204030204" pitchFamily="34" charset="0"/>
                <a:cs typeface="Calibri"/>
              </a:rPr>
              <a:t> e </a:t>
            </a:r>
            <a:r>
              <a:rPr lang="en-US" sz="1200" dirty="0" err="1">
                <a:solidFill>
                  <a:schemeClr val="tx1"/>
                </a:solidFill>
                <a:latin typeface="Calibri"/>
                <a:ea typeface="Calibri" panose="020F0502020204030204" pitchFamily="34" charset="0"/>
                <a:cs typeface="Calibri"/>
              </a:rPr>
              <a:t>transformadores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armazenistas</a:t>
            </a:r>
            <a:r>
              <a:rPr lang="en-US" sz="1200" dirty="0">
                <a:solidFill>
                  <a:schemeClr val="tx1"/>
                </a:solidFill>
                <a:latin typeface="Calibri"/>
                <a:ea typeface="Calibri" panose="020F0502020204030204" pitchFamily="34" charset="0"/>
                <a:cs typeface="Calibri"/>
              </a:rPr>
              <a:t>/</a:t>
            </a:r>
            <a:r>
              <a:rPr lang="en-US" sz="1200" dirty="0" err="1">
                <a:solidFill>
                  <a:schemeClr val="tx1"/>
                </a:solidFill>
                <a:latin typeface="Calibri"/>
                <a:ea typeface="Calibri" panose="020F0502020204030204" pitchFamily="34" charset="0"/>
                <a:cs typeface="Calibri"/>
              </a:rPr>
              <a:t>operadores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logísticos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manipuladores</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alimentos</a:t>
            </a:r>
            <a:r>
              <a:rPr lang="en-US" sz="1200" dirty="0">
                <a:solidFill>
                  <a:schemeClr val="tx1"/>
                </a:solidFill>
                <a:latin typeface="Calibri"/>
                <a:ea typeface="Calibri" panose="020F0502020204030204" pitchFamily="34" charset="0"/>
                <a:cs typeface="Calibri"/>
              </a:rPr>
              <a:t> e </a:t>
            </a:r>
            <a:r>
              <a:rPr lang="en-US" sz="1200" dirty="0" err="1">
                <a:solidFill>
                  <a:schemeClr val="tx1"/>
                </a:solidFill>
                <a:latin typeface="Calibri"/>
                <a:ea typeface="Calibri" panose="020F0502020204030204" pitchFamily="34" charset="0"/>
                <a:cs typeface="Calibri"/>
              </a:rPr>
              <a:t>consumidores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são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todos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responsáveis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por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garantir</a:t>
            </a:r>
            <a:r>
              <a:rPr lang="en-US" sz="1200" dirty="0">
                <a:solidFill>
                  <a:schemeClr val="tx1"/>
                </a:solidFill>
                <a:latin typeface="Calibri"/>
                <a:ea typeface="Calibri" panose="020F0502020204030204" pitchFamily="34" charset="0"/>
                <a:cs typeface="Calibri"/>
              </a:rPr>
              <a:t> que </a:t>
            </a:r>
            <a:r>
              <a:rPr lang="en-US" sz="1200" dirty="0" err="1">
                <a:solidFill>
                  <a:schemeClr val="tx1"/>
                </a:solidFill>
                <a:latin typeface="Calibri"/>
                <a:ea typeface="Calibri" panose="020F0502020204030204" pitchFamily="34" charset="0"/>
                <a:cs typeface="Calibri"/>
              </a:rPr>
              <a: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alimentos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sejam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seguros</a:t>
            </a:r>
            <a:r>
              <a:rPr lang="en-US" sz="1200" dirty="0">
                <a:solidFill>
                  <a:schemeClr val="tx1"/>
                </a:solidFill>
                <a:latin typeface="Calibri"/>
                <a:ea typeface="Calibri" panose="020F0502020204030204" pitchFamily="34" charset="0"/>
                <a:cs typeface="Calibri"/>
              </a:rPr>
              <a:t> e </a:t>
            </a:r>
            <a:r>
              <a:rPr lang="en-US" sz="1200" dirty="0" err="1">
                <a:solidFill>
                  <a:schemeClr val="tx1"/>
                </a:solidFill>
                <a:latin typeface="Calibri"/>
                <a:ea typeface="Calibri" panose="020F0502020204030204" pitchFamily="34" charset="0"/>
                <a:cs typeface="Calibri"/>
              </a:rPr>
              <a:t>adequados</a:t>
            </a:r>
            <a:r>
              <a:rPr lang="en-US" sz="1200" dirty="0">
                <a:solidFill>
                  <a:schemeClr val="tx1"/>
                </a:solidFill>
                <a:latin typeface="Calibri"/>
                <a:ea typeface="Calibri" panose="020F0502020204030204" pitchFamily="34" charset="0"/>
                <a:cs typeface="Calibri"/>
              </a:rPr>
              <a:t> para </a:t>
            </a:r>
            <a:r>
              <a:rPr lang="en-US" sz="1200" dirty="0" err="1">
                <a:solidFill>
                  <a:schemeClr val="tx1"/>
                </a:solidFill>
                <a:latin typeface="Calibri"/>
                <a:ea typeface="Calibri" panose="020F0502020204030204" pitchFamily="34" charset="0"/>
                <a:cs typeface="Calibri"/>
              </a:rPr>
              <a:t>consumo</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rtl="0"/>
            <a:endParaRPr lang="en-US" sz="800" dirty="0">
              <a:solidFill>
                <a:schemeClr val="tx1"/>
              </a:solidFill>
              <a:ea typeface="Calibri" panose="020F0502020204030204" pitchFamily="34" charset="0"/>
            </a:endParaRPr>
          </a:p>
          <a:p>
            <a:pPr rtl="0"/>
            <a:r>
              <a:rPr lang="en-US" sz="1200" dirty="0">
                <a:latin typeface="Calibri"/>
                <a:ea typeface="Calibri" panose="020F0502020204030204" pitchFamily="34" charset="0"/>
                <a:cs typeface="Calibri"/>
              </a:rPr>
              <a:t>O principal </a:t>
            </a:r>
            <a:r>
              <a:rPr lang="en-US" sz="1200" dirty="0" err="1">
                <a:latin typeface="Calibri"/>
                <a:ea typeface="Calibri" panose="020F0502020204030204" pitchFamily="34" charset="0"/>
                <a:cs typeface="Calibri"/>
              </a:rPr>
              <a:t>objetivo</a:t>
            </a:r>
            <a:r>
              <a:rPr lang="en-US" sz="1200" dirty="0">
                <a:latin typeface="Calibri"/>
                <a:ea typeface="Calibri" panose="020F0502020204030204" pitchFamily="34" charset="0"/>
                <a:cs typeface="Calibri"/>
              </a:rPr>
              <a:t> de um </a:t>
            </a:r>
            <a:r>
              <a:rPr lang="en-US" sz="1200" dirty="0" err="1">
                <a:latin typeface="Calibri"/>
                <a:ea typeface="Calibri" panose="020F0502020204030204" pitchFamily="34" charset="0"/>
                <a:cs typeface="Calibri"/>
              </a:rPr>
              <a:t>operador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alimentar</a:t>
            </a:r>
            <a:r>
              <a:rPr lang="en-US" sz="1200" dirty="0">
                <a:latin typeface="Calibri"/>
                <a:ea typeface="Calibri" panose="020F0502020204030204" pitchFamily="34" charset="0"/>
                <a:cs typeface="Calibri"/>
              </a:rPr>
              <a:t> é </a:t>
            </a:r>
            <a:r>
              <a:rPr lang="en-US" sz="1200" dirty="0" err="1">
                <a:latin typeface="Calibri"/>
                <a:ea typeface="Calibri" panose="020F0502020204030204" pitchFamily="34" charset="0"/>
                <a:cs typeface="Calibri"/>
              </a:rPr>
              <a:t>fornecer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alimentos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seguros</a:t>
            </a:r>
            <a:r>
              <a:rPr lang="en-US" sz="1200" dirty="0">
                <a:latin typeface="Calibri"/>
                <a:ea typeface="Calibri" panose="020F0502020204030204" pitchFamily="34" charset="0"/>
                <a:cs typeface="Calibri"/>
              </a:rPr>
              <a:t>. Para </a:t>
            </a:r>
            <a:r>
              <a:rPr lang="en-US" sz="1200" dirty="0" err="1">
                <a:solidFill>
                  <a:schemeClr val="tx1"/>
                </a:solidFill>
                <a:latin typeface="Calibri"/>
                <a:ea typeface="Calibri" panose="020F0502020204030204" pitchFamily="34" charset="0"/>
                <a:cs typeface="Calibri"/>
              </a:rPr>
              <a:t>alguns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operadores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alimentares</a:t>
            </a:r>
            <a:r>
              <a:rPr lang="en-US" sz="1200" dirty="0">
                <a:solidFill>
                  <a:schemeClr val="tx1"/>
                </a:solidFill>
                <a:latin typeface="Calibri"/>
                <a:ea typeface="Calibri" panose="020F0502020204030204" pitchFamily="34" charset="0"/>
                <a:cs typeface="Calibri"/>
              </a:rPr>
              <a:t> é </a:t>
            </a:r>
            <a:r>
              <a:rPr lang="en-US" sz="1200" dirty="0" err="1">
                <a:solidFill>
                  <a:schemeClr val="tx1"/>
                </a:solidFill>
                <a:latin typeface="Calibri"/>
                <a:ea typeface="Calibri" panose="020F0502020204030204" pitchFamily="34" charset="0"/>
                <a:cs typeface="Calibri"/>
              </a:rPr>
              <a:t>suficiente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cumprir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os</a:t>
            </a:r>
            <a:r>
              <a:rPr lang="en-US" sz="1200" dirty="0">
                <a:solidFill>
                  <a:schemeClr val="tx1"/>
                </a:solidFill>
                <a:latin typeface="Calibri"/>
                <a:ea typeface="Calibri" panose="020F0502020204030204" pitchFamily="34" charset="0"/>
                <a:cs typeface="Calibri"/>
              </a:rPr>
              <a:t> 5 </a:t>
            </a:r>
            <a:r>
              <a:rPr lang="en-US" sz="1200" dirty="0" err="1">
                <a:solidFill>
                  <a:schemeClr val="tx1"/>
                </a:solidFill>
                <a:latin typeface="Calibri"/>
                <a:ea typeface="Calibri" panose="020F0502020204030204" pitchFamily="34" charset="0"/>
                <a:cs typeface="Calibri"/>
              </a:rPr>
              <a:t>elementos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chave</a:t>
            </a:r>
            <a:r>
              <a:rPr lang="en-US" sz="1200" dirty="0">
                <a:solidFill>
                  <a:schemeClr val="tx1"/>
                </a:solidFill>
                <a:latin typeface="Calibri"/>
                <a:ea typeface="Calibri" panose="020F0502020204030204" pitchFamily="34" charset="0"/>
                <a:cs typeface="Calibri"/>
              </a:rPr>
              <a:t> da OMS para </a:t>
            </a:r>
            <a:r>
              <a:rPr lang="en-US" sz="1200" dirty="0" err="1">
                <a:solidFill>
                  <a:schemeClr val="tx1"/>
                </a:solidFill>
                <a:latin typeface="Calibri"/>
                <a:ea typeface="Calibri" panose="020F0502020204030204" pitchFamily="34" charset="0"/>
                <a:cs typeface="Calibri"/>
              </a:rPr>
              <a:t>uma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alimentação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segura</a:t>
            </a:r>
            <a:r>
              <a:rPr lang="en-US" sz="1200" dirty="0">
                <a:solidFill>
                  <a:schemeClr val="tx1"/>
                </a:solidFill>
                <a:latin typeface="Calibri"/>
                <a:ea typeface="Calibri" panose="020F0502020204030204" pitchFamily="34" charset="0"/>
                <a:cs typeface="Calibri"/>
              </a:rPr>
              <a:t>.</a:t>
            </a:r>
          </a:p>
          <a:p>
            <a:pPr rtl="0"/>
            <a:endParaRPr lang="en-US" sz="800" b="1" dirty="0">
              <a:solidFill>
                <a:schemeClr val="tx1"/>
              </a:solidFill>
              <a:ea typeface="Calibri" panose="020F0502020204030204" pitchFamily="34" charset="0"/>
            </a:endParaRPr>
          </a:p>
          <a:p>
            <a:pPr algn="ctr" rtl="0"/>
            <a:r>
              <a:rPr lang="en-US" sz="1300" b="1" dirty="0" err="1">
                <a:solidFill>
                  <a:schemeClr val="tx1"/>
                </a:solidFill>
                <a:latin typeface="Calibri"/>
                <a:ea typeface="Calibri" panose="020F0502020204030204" pitchFamily="34" charset="0"/>
                <a:cs typeface="Calibri"/>
              </a:rPr>
              <a:t>Os</a:t>
            </a:r>
            <a:r>
              <a:rPr lang="en-US" sz="1300" b="1" dirty="0">
                <a:solidFill>
                  <a:schemeClr val="tx1"/>
                </a:solidFill>
                <a:latin typeface="Calibri"/>
                <a:ea typeface="Calibri" panose="020F0502020204030204" pitchFamily="34" charset="0"/>
                <a:cs typeface="Calibri"/>
              </a:rPr>
              <a:t> 5 </a:t>
            </a:r>
            <a:r>
              <a:rPr lang="en-US" sz="1300" b="1" dirty="0" err="1">
                <a:solidFill>
                  <a:schemeClr val="tx1"/>
                </a:solidFill>
                <a:latin typeface="Calibri"/>
                <a:ea typeface="Calibri" panose="020F0502020204030204" pitchFamily="34" charset="0"/>
                <a:cs typeface="Calibri"/>
              </a:rPr>
              <a:t>elementos</a:t>
            </a:r>
            <a:r>
              <a:rPr lang="en-US" sz="1300" b="1" dirty="0">
                <a:solidFill>
                  <a:schemeClr val="tx1"/>
                </a:solidFill>
                <a:latin typeface="Calibri"/>
                <a:ea typeface="Calibri" panose="020F0502020204030204" pitchFamily="34" charset="0"/>
                <a:cs typeface="Calibri"/>
              </a:rPr>
              <a:t> </a:t>
            </a:r>
            <a:r>
              <a:rPr lang="en-US" sz="1300" b="1" dirty="0" err="1">
                <a:solidFill>
                  <a:schemeClr val="tx1"/>
                </a:solidFill>
                <a:latin typeface="Calibri"/>
                <a:ea typeface="Calibri" panose="020F0502020204030204" pitchFamily="34" charset="0"/>
                <a:cs typeface="Calibri"/>
              </a:rPr>
              <a:t>chave</a:t>
            </a:r>
            <a:r>
              <a:rPr lang="en-US" sz="1300" b="1" dirty="0">
                <a:solidFill>
                  <a:schemeClr val="tx1"/>
                </a:solidFill>
                <a:latin typeface="Calibri"/>
                <a:ea typeface="Calibri" panose="020F0502020204030204" pitchFamily="34" charset="0"/>
                <a:cs typeface="Calibri"/>
              </a:rPr>
              <a:t> da OMS para </a:t>
            </a:r>
            <a:r>
              <a:rPr lang="en-US" sz="1300" b="1" dirty="0" err="1">
                <a:solidFill>
                  <a:schemeClr val="tx1"/>
                </a:solidFill>
                <a:latin typeface="Calibri"/>
                <a:ea typeface="Calibri" panose="020F0502020204030204" pitchFamily="34" charset="0"/>
                <a:cs typeface="Calibri"/>
              </a:rPr>
              <a:t>uma</a:t>
            </a:r>
            <a:r>
              <a:rPr lang="en-US" sz="1300" b="1" dirty="0">
                <a:solidFill>
                  <a:schemeClr val="tx1"/>
                </a:solidFill>
                <a:latin typeface="Calibri"/>
                <a:ea typeface="Calibri" panose="020F0502020204030204" pitchFamily="34" charset="0"/>
                <a:cs typeface="Calibri"/>
              </a:rPr>
              <a:t> </a:t>
            </a:r>
            <a:r>
              <a:rPr lang="en-US" sz="1300" b="1" dirty="0" err="1">
                <a:solidFill>
                  <a:schemeClr val="tx1"/>
                </a:solidFill>
                <a:latin typeface="Calibri"/>
                <a:ea typeface="Calibri" panose="020F0502020204030204" pitchFamily="34" charset="0"/>
                <a:cs typeface="Calibri"/>
              </a:rPr>
              <a:t>alimentação</a:t>
            </a:r>
            <a:r>
              <a:rPr lang="en-US" sz="1300" b="1" dirty="0">
                <a:solidFill>
                  <a:schemeClr val="tx1"/>
                </a:solidFill>
                <a:latin typeface="Calibri"/>
                <a:ea typeface="Calibri" panose="020F0502020204030204" pitchFamily="34" charset="0"/>
                <a:cs typeface="Calibri"/>
              </a:rPr>
              <a:t> </a:t>
            </a:r>
            <a:r>
              <a:rPr lang="en-US" sz="1300" b="1" dirty="0" err="1">
                <a:solidFill>
                  <a:schemeClr val="tx1"/>
                </a:solidFill>
                <a:latin typeface="Calibri"/>
                <a:ea typeface="Calibri" panose="020F0502020204030204" pitchFamily="34" charset="0"/>
                <a:cs typeface="Calibri"/>
              </a:rPr>
              <a:t>segura</a:t>
            </a:r>
            <a:r>
              <a:rPr lang="en-US" sz="1300" b="1" dirty="0">
                <a:solidFill>
                  <a:schemeClr val="tx1"/>
                </a:solidFill>
                <a:latin typeface="Calibri"/>
                <a:ea typeface="Calibri" panose="020F0502020204030204" pitchFamily="34" charset="0"/>
                <a:cs typeface="Calibri"/>
              </a:rPr>
              <a:t> </a:t>
            </a:r>
            <a:r>
              <a:rPr lang="en-US" sz="1300" b="1" dirty="0" err="1">
                <a:solidFill>
                  <a:schemeClr val="tx1"/>
                </a:solidFill>
                <a:latin typeface="Calibri"/>
                <a:ea typeface="Calibri" panose="020F0502020204030204" pitchFamily="34" charset="0"/>
                <a:cs typeface="Calibri"/>
              </a:rPr>
              <a:t>são</a:t>
            </a:r>
            <a:r>
              <a:rPr lang="en-US" sz="1300" b="1" dirty="0">
                <a:solidFill>
                  <a:schemeClr val="tx1"/>
                </a:solidFill>
                <a:latin typeface="Calibri"/>
                <a:ea typeface="Calibri" panose="020F0502020204030204" pitchFamily="34" charset="0"/>
                <a:cs typeface="Calibri"/>
              </a:rPr>
              <a:t>:</a:t>
            </a:r>
            <a:endParaRPr lang="en-US" sz="1300" b="1" dirty="0">
              <a:solidFill>
                <a:schemeClr val="tx1"/>
              </a:solidFill>
              <a:ea typeface="Calibri" panose="020F0502020204030204" pitchFamily="34" charset="0"/>
            </a:endParaRPr>
          </a:p>
          <a:p>
            <a:pPr marL="2015490" indent="-171450" rtl="0">
              <a:buFont typeface="Arial" panose="020B0604020202020204" pitchFamily="34" charset="0"/>
              <a:buChar char="•"/>
            </a:pPr>
            <a:r>
              <a:rPr lang="en-US" sz="1200" b="1" dirty="0" err="1">
                <a:solidFill>
                  <a:schemeClr val="tx1"/>
                </a:solidFill>
                <a:latin typeface="Calibri"/>
                <a:ea typeface="Calibri" panose="020F0502020204030204" pitchFamily="34" charset="0"/>
                <a:cs typeface="Calibri"/>
              </a:rPr>
              <a:t>Manter</a:t>
            </a:r>
            <a:r>
              <a:rPr lang="en-US" sz="1200" b="1" dirty="0">
                <a:solidFill>
                  <a:schemeClr val="tx1"/>
                </a:solidFill>
                <a:latin typeface="Calibri"/>
                <a:ea typeface="Calibri" panose="020F0502020204030204" pitchFamily="34" charset="0"/>
                <a:cs typeface="Calibri"/>
              </a:rPr>
              <a:t> um </a:t>
            </a:r>
            <a:r>
              <a:rPr lang="en-US" sz="1200" b="1" dirty="0" err="1">
                <a:solidFill>
                  <a:schemeClr val="tx1"/>
                </a:solidFill>
                <a:latin typeface="Calibri"/>
                <a:ea typeface="Calibri" panose="020F0502020204030204" pitchFamily="34" charset="0"/>
                <a:cs typeface="Calibri"/>
              </a:rPr>
              <a:t>elevado</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grau</a:t>
            </a:r>
            <a:r>
              <a:rPr lang="en-US" sz="1200" b="1" dirty="0">
                <a:solidFill>
                  <a:schemeClr val="tx1"/>
                </a:solidFill>
                <a:latin typeface="Calibri"/>
                <a:ea typeface="Calibri" panose="020F0502020204030204" pitchFamily="34" charset="0"/>
                <a:cs typeface="Calibri"/>
              </a:rPr>
              <a:t> de </a:t>
            </a:r>
            <a:r>
              <a:rPr lang="en-US" sz="1200" b="1" dirty="0" err="1">
                <a:solidFill>
                  <a:schemeClr val="tx1"/>
                </a:solidFill>
                <a:latin typeface="Calibri"/>
                <a:ea typeface="Calibri" panose="020F0502020204030204" pitchFamily="34" charset="0"/>
                <a:cs typeface="Calibri"/>
              </a:rPr>
              <a:t>higienização</a:t>
            </a:r>
            <a:r>
              <a:rPr lang="en-US" sz="1200" b="1" dirty="0">
                <a:solidFill>
                  <a:schemeClr val="tx1"/>
                </a:solidFill>
                <a:latin typeface="Calibri"/>
                <a:ea typeface="Calibri" panose="020F0502020204030204" pitchFamily="34" charset="0"/>
                <a:cs typeface="Calibri"/>
              </a:rPr>
              <a:t>,</a:t>
            </a:r>
            <a:endParaRPr lang="en-US" sz="1200" b="1" dirty="0">
              <a:solidFill>
                <a:schemeClr val="tx1"/>
              </a:solidFill>
              <a:ea typeface="Calibri" panose="020F0502020204030204" pitchFamily="34" charset="0"/>
            </a:endParaRPr>
          </a:p>
          <a:p>
            <a:pPr marL="2015490" indent="-171450" rtl="0">
              <a:buFont typeface="Arial" panose="020B0604020202020204" pitchFamily="34" charset="0"/>
              <a:buChar char="•"/>
            </a:pPr>
            <a:r>
              <a:rPr lang="en-US" sz="1200" b="1" dirty="0" err="1">
                <a:solidFill>
                  <a:schemeClr val="tx1"/>
                </a:solidFill>
                <a:latin typeface="Calibri"/>
                <a:ea typeface="Calibri" panose="020F0502020204030204" pitchFamily="34" charset="0"/>
                <a:cs typeface="Calibri"/>
              </a:rPr>
              <a:t>Separar</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alimentos</a:t>
            </a:r>
            <a:r>
              <a:rPr lang="en-US" sz="1200" b="1" dirty="0">
                <a:solidFill>
                  <a:schemeClr val="tx1"/>
                </a:solidFill>
                <a:latin typeface="Calibri"/>
                <a:ea typeface="Calibri" panose="020F0502020204030204" pitchFamily="34" charset="0"/>
                <a:cs typeface="Calibri"/>
              </a:rPr>
              <a:t> crus de </a:t>
            </a:r>
            <a:r>
              <a:rPr lang="en-US" sz="1200" b="1" dirty="0" err="1">
                <a:solidFill>
                  <a:schemeClr val="tx1"/>
                </a:solidFill>
                <a:latin typeface="Calibri"/>
                <a:ea typeface="Calibri" panose="020F0502020204030204" pitchFamily="34" charset="0"/>
                <a:cs typeface="Calibri"/>
              </a:rPr>
              <a:t>cozinhados</a:t>
            </a:r>
            <a:r>
              <a:rPr lang="en-US" sz="1200" b="1" dirty="0">
                <a:solidFill>
                  <a:schemeClr val="tx1"/>
                </a:solidFill>
                <a:latin typeface="Calibri"/>
                <a:ea typeface="Calibri" panose="020F0502020204030204" pitchFamily="34" charset="0"/>
                <a:cs typeface="Calibri"/>
              </a:rPr>
              <a:t>,</a:t>
            </a:r>
            <a:endParaRPr lang="en-US" sz="1200" b="1" dirty="0">
              <a:solidFill>
                <a:schemeClr val="tx1"/>
              </a:solidFill>
              <a:ea typeface="Calibri" panose="020F0502020204030204" pitchFamily="34" charset="0"/>
            </a:endParaRPr>
          </a:p>
          <a:p>
            <a:pPr marL="2015490" indent="-171450" rtl="0">
              <a:buFont typeface="Arial" panose="020B0604020202020204" pitchFamily="34" charset="0"/>
              <a:buChar char="•"/>
            </a:pPr>
            <a:r>
              <a:rPr lang="en-US" sz="1200" b="1" dirty="0" err="1">
                <a:solidFill>
                  <a:schemeClr val="tx1"/>
                </a:solidFill>
                <a:latin typeface="Calibri"/>
                <a:ea typeface="Calibri" panose="020F0502020204030204" pitchFamily="34" charset="0"/>
                <a:cs typeface="Calibri"/>
              </a:rPr>
              <a:t>Cozer</a:t>
            </a:r>
            <a:r>
              <a:rPr lang="en-US" sz="1200" b="1" dirty="0">
                <a:solidFill>
                  <a:schemeClr val="tx1"/>
                </a:solidFill>
                <a:latin typeface="Calibri"/>
                <a:ea typeface="Calibri" panose="020F0502020204030204" pitchFamily="34" charset="0"/>
                <a:cs typeface="Calibri"/>
              </a:rPr>
              <a:t> de forma </a:t>
            </a:r>
            <a:r>
              <a:rPr lang="en-US" sz="1200" b="1" dirty="0" err="1">
                <a:solidFill>
                  <a:schemeClr val="tx1"/>
                </a:solidFill>
                <a:latin typeface="Calibri"/>
                <a:ea typeface="Calibri" panose="020F0502020204030204" pitchFamily="34" charset="0"/>
                <a:cs typeface="Calibri"/>
              </a:rPr>
              <a:t>correta</a:t>
            </a:r>
            <a:r>
              <a:rPr lang="en-US" sz="1200" b="1" dirty="0">
                <a:solidFill>
                  <a:schemeClr val="tx1"/>
                </a:solidFill>
                <a:latin typeface="Calibri"/>
                <a:ea typeface="Calibri" panose="020F0502020204030204" pitchFamily="34" charset="0"/>
                <a:cs typeface="Calibri"/>
              </a:rPr>
              <a:t>,</a:t>
            </a:r>
            <a:endParaRPr lang="en-US" sz="1200" b="1" dirty="0">
              <a:solidFill>
                <a:schemeClr val="tx1"/>
              </a:solidFill>
              <a:ea typeface="Calibri" panose="020F0502020204030204" pitchFamily="34" charset="0"/>
            </a:endParaRPr>
          </a:p>
          <a:p>
            <a:pPr marL="2015490" indent="-171450" rtl="0">
              <a:buFont typeface="Arial" panose="020B0604020202020204" pitchFamily="34" charset="0"/>
              <a:buChar char="•"/>
            </a:pPr>
            <a:r>
              <a:rPr lang="en-US" sz="1200" b="1" dirty="0" err="1">
                <a:solidFill>
                  <a:schemeClr val="tx1"/>
                </a:solidFill>
                <a:latin typeface="Calibri"/>
                <a:ea typeface="Calibri" panose="020F0502020204030204" pitchFamily="34" charset="0"/>
                <a:cs typeface="Calibri"/>
              </a:rPr>
              <a:t>Manter</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os</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alimentos</a:t>
            </a:r>
            <a:r>
              <a:rPr lang="en-US" sz="1200" b="1" dirty="0">
                <a:solidFill>
                  <a:schemeClr val="tx1"/>
                </a:solidFill>
                <a:latin typeface="Calibri"/>
                <a:ea typeface="Calibri" panose="020F0502020204030204" pitchFamily="34" charset="0"/>
                <a:cs typeface="Calibri"/>
              </a:rPr>
              <a:t> a </a:t>
            </a:r>
            <a:r>
              <a:rPr lang="en-US" sz="1200" b="1" dirty="0" err="1">
                <a:solidFill>
                  <a:schemeClr val="tx1"/>
                </a:solidFill>
                <a:latin typeface="Calibri"/>
                <a:ea typeface="Calibri" panose="020F0502020204030204" pitchFamily="34" charset="0"/>
                <a:cs typeface="Calibri"/>
              </a:rPr>
              <a:t>temperaturas</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seguras</a:t>
            </a:r>
            <a:r>
              <a:rPr lang="en-US" sz="1200" b="1" dirty="0">
                <a:solidFill>
                  <a:schemeClr val="tx1"/>
                </a:solidFill>
                <a:latin typeface="Calibri"/>
                <a:ea typeface="Calibri" panose="020F0502020204030204" pitchFamily="34" charset="0"/>
                <a:cs typeface="Calibri"/>
              </a:rPr>
              <a:t> e</a:t>
            </a:r>
            <a:endParaRPr lang="en-US" sz="1200" b="1" dirty="0">
              <a:solidFill>
                <a:schemeClr val="tx1"/>
              </a:solidFill>
              <a:ea typeface="Calibri" panose="020F0502020204030204" pitchFamily="34" charset="0"/>
            </a:endParaRPr>
          </a:p>
          <a:p>
            <a:pPr marL="2015490" indent="-171450" rtl="0">
              <a:buFont typeface="Arial" panose="020B0604020202020204" pitchFamily="34" charset="0"/>
              <a:buChar char="•"/>
            </a:pPr>
            <a:r>
              <a:rPr lang="en-US" sz="1200" b="1" dirty="0" err="1">
                <a:solidFill>
                  <a:schemeClr val="tx1"/>
                </a:solidFill>
                <a:latin typeface="Calibri"/>
                <a:ea typeface="Calibri" panose="020F0502020204030204" pitchFamily="34" charset="0"/>
                <a:cs typeface="Calibri"/>
              </a:rPr>
              <a:t>Utilizar</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água</a:t>
            </a:r>
            <a:r>
              <a:rPr lang="en-US" sz="1200" b="1" dirty="0">
                <a:solidFill>
                  <a:schemeClr val="tx1"/>
                </a:solidFill>
                <a:latin typeface="Calibri"/>
                <a:ea typeface="Calibri" panose="020F0502020204030204" pitchFamily="34" charset="0"/>
                <a:cs typeface="Calibri"/>
              </a:rPr>
              <a:t> e </a:t>
            </a:r>
            <a:r>
              <a:rPr lang="en-US" sz="1200" b="1" dirty="0" err="1">
                <a:solidFill>
                  <a:schemeClr val="tx1"/>
                </a:solidFill>
                <a:latin typeface="Calibri"/>
                <a:ea typeface="Calibri" panose="020F0502020204030204" pitchFamily="34" charset="0"/>
                <a:cs typeface="Calibri"/>
              </a:rPr>
              <a:t>matérias-primas</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seguras</a:t>
            </a:r>
            <a:r>
              <a:rPr lang="en-US" sz="1200" b="1" dirty="0">
                <a:solidFill>
                  <a:schemeClr val="tx1"/>
                </a:solidFill>
                <a:latin typeface="Calibri"/>
                <a:ea typeface="Calibri" panose="020F0502020204030204" pitchFamily="34" charset="0"/>
                <a:cs typeface="Calibri"/>
              </a:rPr>
              <a:t>.</a:t>
            </a:r>
            <a:endParaRPr lang="en-US" sz="1200" b="1" dirty="0">
              <a:solidFill>
                <a:schemeClr val="tx1"/>
              </a:solidFill>
              <a:ea typeface="Calibri" panose="020F0502020204030204" pitchFamily="34" charset="0"/>
            </a:endParaRPr>
          </a:p>
          <a:p>
            <a:pPr marL="2015490" rtl="0"/>
            <a:endParaRPr lang="en-US" sz="800" b="1" dirty="0">
              <a:solidFill>
                <a:schemeClr val="tx1"/>
              </a:solidFill>
              <a:ea typeface="Calibri" panose="020F0502020204030204" pitchFamily="34" charset="0"/>
            </a:endParaRPr>
          </a:p>
          <a:p>
            <a:pPr rtl="0"/>
            <a:r>
              <a:rPr lang="en-US" sz="1200" dirty="0" err="1">
                <a:solidFill>
                  <a:schemeClr val="tx1"/>
                </a:solidFill>
                <a:latin typeface="Calibri"/>
                <a:ea typeface="Calibri" panose="020F0502020204030204" pitchFamily="34" charset="0"/>
                <a:cs typeface="Calibri"/>
              </a:rPr>
              <a: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operadores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alimentares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necessitam</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estar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cientes</a:t>
            </a:r>
            <a:r>
              <a:rPr lang="en-US" sz="1200" dirty="0">
                <a:solidFill>
                  <a:schemeClr val="tx1"/>
                </a:solidFill>
                <a:latin typeface="Calibri"/>
                <a:ea typeface="Calibri" panose="020F0502020204030204" pitchFamily="34" charset="0"/>
                <a:cs typeface="Calibri"/>
              </a:rPr>
              <a:t> dos </a:t>
            </a:r>
            <a:r>
              <a:rPr lang="en-US" sz="1200" dirty="0" err="1">
                <a:solidFill>
                  <a:schemeClr val="tx1"/>
                </a:solidFill>
                <a:latin typeface="Calibri"/>
                <a:ea typeface="Calibri" panose="020F0502020204030204" pitchFamily="34" charset="0"/>
                <a:cs typeface="Calibri"/>
              </a:rPr>
              <a:t>perigos</a:t>
            </a:r>
            <a:r>
              <a:rPr lang="en-US" sz="1200" dirty="0">
                <a:solidFill>
                  <a:schemeClr val="tx1"/>
                </a:solidFill>
                <a:latin typeface="Calibri"/>
                <a:ea typeface="Calibri" panose="020F0502020204030204" pitchFamily="34" charset="0"/>
                <a:cs typeface="Calibri"/>
              </a:rPr>
              <a:t> que </a:t>
            </a:r>
            <a:r>
              <a:rPr lang="en-US" sz="1200" dirty="0" err="1">
                <a:solidFill>
                  <a:schemeClr val="tx1"/>
                </a:solidFill>
                <a:latin typeface="Calibri"/>
                <a:ea typeface="Calibri" panose="020F0502020204030204" pitchFamily="34" charset="0"/>
                <a:cs typeface="Calibri"/>
              </a:rPr>
              <a:t>podem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afetar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alimentos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por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si</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preparados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sendo</a:t>
            </a:r>
            <a:r>
              <a:rPr lang="en-US" sz="1200" dirty="0">
                <a:solidFill>
                  <a:schemeClr val="tx1"/>
                </a:solidFill>
                <a:latin typeface="Calibri"/>
                <a:ea typeface="Calibri" panose="020F0502020204030204" pitchFamily="34" charset="0"/>
                <a:cs typeface="Calibri"/>
              </a:rPr>
              <a:t> as Boas </a:t>
            </a:r>
            <a:r>
              <a:rPr lang="en-US" sz="1200" dirty="0" err="1">
                <a:solidFill>
                  <a:schemeClr val="tx1"/>
                </a:solidFill>
                <a:latin typeface="Calibri"/>
                <a:ea typeface="Calibri" panose="020F0502020204030204" pitchFamily="34" charset="0"/>
                <a:cs typeface="Calibri"/>
              </a:rPr>
              <a:t>Práticas</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Higiene</a:t>
            </a:r>
            <a:r>
              <a:rPr lang="en-US" sz="1200" dirty="0">
                <a:solidFill>
                  <a:schemeClr val="tx1"/>
                </a:solidFill>
                <a:latin typeface="Calibri"/>
                <a:ea typeface="Calibri" panose="020F0502020204030204" pitchFamily="34" charset="0"/>
                <a:cs typeface="Calibri"/>
              </a:rPr>
              <a:t> [BPH] a base de </a:t>
            </a:r>
            <a:r>
              <a:rPr lang="en-US" sz="1200" dirty="0" err="1">
                <a:solidFill>
                  <a:schemeClr val="tx1"/>
                </a:solidFill>
                <a:latin typeface="Calibri"/>
                <a:ea typeface="Calibri" panose="020F0502020204030204" pitchFamily="34" charset="0"/>
                <a:cs typeface="Calibri"/>
              </a:rPr>
              <a:t>qualquer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controlo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eficaz</a:t>
            </a:r>
            <a:r>
              <a:rPr lang="en-US" sz="1200" dirty="0">
                <a:solidFill>
                  <a:schemeClr val="tx1"/>
                </a:solidFill>
                <a:latin typeface="Calibri"/>
                <a:ea typeface="Calibri" panose="020F0502020204030204" pitchFamily="34" charset="0"/>
                <a:cs typeface="Calibri"/>
              </a:rPr>
              <a:t> dos </a:t>
            </a:r>
            <a:r>
              <a:rPr lang="en-US" sz="1200" dirty="0" err="1">
                <a:solidFill>
                  <a:schemeClr val="tx1"/>
                </a:solidFill>
                <a:latin typeface="Calibri"/>
                <a:ea typeface="Calibri" panose="020F0502020204030204" pitchFamily="34" charset="0"/>
                <a:cs typeface="Calibri"/>
              </a:rPr>
              <a:t>perigos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associados</a:t>
            </a:r>
            <a:r>
              <a:rPr lang="en-US" sz="1200" dirty="0">
                <a:solidFill>
                  <a:schemeClr val="tx1"/>
                </a:solidFill>
                <a:latin typeface="Calibri"/>
                <a:ea typeface="Calibri" panose="020F0502020204030204" pitchFamily="34" charset="0"/>
                <a:cs typeface="Calibri"/>
              </a:rPr>
              <a:t> à </a:t>
            </a:r>
            <a:r>
              <a:rPr lang="en-US" sz="1200" dirty="0" err="1">
                <a:solidFill>
                  <a:schemeClr val="tx1"/>
                </a:solidFill>
                <a:latin typeface="Calibri"/>
                <a:ea typeface="Calibri" panose="020F0502020204030204" pitchFamily="34" charset="0"/>
                <a:cs typeface="Calibri"/>
              </a:rPr>
              <a:t>atividade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produtiva</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rtl="0"/>
            <a:r>
              <a:rPr lang="en-US" sz="1200" dirty="0">
                <a:latin typeface="Calibri"/>
                <a:ea typeface="Calibri" panose="020F0502020204030204" pitchFamily="34" charset="0"/>
                <a:cs typeface="Calibri"/>
              </a:rPr>
              <a:t>No </a:t>
            </a:r>
            <a:r>
              <a:rPr lang="en-US" sz="1200" dirty="0" err="1">
                <a:latin typeface="Calibri"/>
                <a:ea typeface="Calibri" panose="020F0502020204030204" pitchFamily="34" charset="0"/>
                <a:cs typeface="Calibri"/>
              </a:rPr>
              <a:t>entanto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em</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algumas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situações</a:t>
            </a:r>
            <a:r>
              <a:rPr lang="en-US" sz="1200" dirty="0">
                <a:latin typeface="Calibri"/>
                <a:ea typeface="Calibri" panose="020F0502020204030204" pitchFamily="34" charset="0"/>
                <a:cs typeface="Calibri"/>
              </a:rPr>
              <a:t>, a </a:t>
            </a:r>
            <a:r>
              <a:rPr lang="en-US" sz="1200" dirty="0" err="1">
                <a:latin typeface="Calibri"/>
                <a:ea typeface="Calibri" panose="020F0502020204030204" pitchFamily="34" charset="0"/>
                <a:cs typeface="Calibri"/>
              </a:rPr>
              <a:t>implementação</a:t>
            </a:r>
            <a:r>
              <a:rPr lang="en-US" sz="1200" dirty="0">
                <a:latin typeface="Calibri"/>
                <a:ea typeface="Calibri" panose="020F0502020204030204" pitchFamily="34" charset="0"/>
                <a:cs typeface="Calibri"/>
              </a:rPr>
              <a:t> de BPH </a:t>
            </a:r>
            <a:r>
              <a:rPr lang="en-US" sz="1200" dirty="0" err="1">
                <a:latin typeface="Calibri"/>
                <a:ea typeface="Calibri" panose="020F0502020204030204" pitchFamily="34" charset="0"/>
                <a:cs typeface="Calibri"/>
              </a:rPr>
              <a:t>pode</a:t>
            </a:r>
            <a:r>
              <a:rPr lang="en-US" sz="1200" dirty="0">
                <a:latin typeface="Calibri"/>
                <a:ea typeface="Calibri" panose="020F0502020204030204" pitchFamily="34" charset="0"/>
                <a:cs typeface="Calibri"/>
              </a:rPr>
              <a:t> ser </a:t>
            </a:r>
            <a:r>
              <a:rPr lang="en-US" sz="1200" dirty="0" err="1">
                <a:latin typeface="Calibri"/>
                <a:ea typeface="Calibri" panose="020F0502020204030204" pitchFamily="34" charset="0"/>
                <a:cs typeface="Calibri"/>
              </a:rPr>
              <a:t>insuficiente</a:t>
            </a:r>
            <a:r>
              <a:rPr lang="en-US" sz="1200" dirty="0">
                <a:latin typeface="Calibri"/>
                <a:ea typeface="Calibri" panose="020F0502020204030204" pitchFamily="34" charset="0"/>
                <a:cs typeface="Calibri"/>
              </a:rPr>
              <a:t> para </a:t>
            </a:r>
            <a:r>
              <a:rPr lang="en-US" sz="1200" dirty="0" err="1">
                <a:latin typeface="Calibri"/>
                <a:ea typeface="Calibri" panose="020F0502020204030204" pitchFamily="34" charset="0"/>
                <a:cs typeface="Calibri"/>
              </a:rPr>
              <a:t>garantir</a:t>
            </a:r>
            <a:r>
              <a:rPr lang="en-US" sz="1200" dirty="0">
                <a:latin typeface="Calibri"/>
                <a:ea typeface="Calibri" panose="020F0502020204030204" pitchFamily="34" charset="0"/>
                <a:cs typeface="Calibri"/>
              </a:rPr>
              <a:t> a </a:t>
            </a:r>
            <a:r>
              <a:rPr lang="en-US" sz="1200" dirty="0" err="1">
                <a:solidFill>
                  <a:schemeClr val="tx1"/>
                </a:solidFill>
                <a:latin typeface="Calibri"/>
                <a:ea typeface="Calibri" panose="020F0502020204030204" pitchFamily="34" charset="0"/>
                <a:cs typeface="Calibri"/>
              </a:rPr>
              <a:t>segurança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alimentar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devido</a:t>
            </a:r>
            <a:r>
              <a:rPr lang="en-US" sz="1200" dirty="0">
                <a:solidFill>
                  <a:schemeClr val="tx1"/>
                </a:solidFill>
                <a:latin typeface="Calibri"/>
                <a:ea typeface="Calibri" panose="020F0502020204030204" pitchFamily="34" charset="0"/>
                <a:cs typeface="Calibri"/>
              </a:rPr>
              <a:t> à </a:t>
            </a:r>
            <a:r>
              <a:rPr lang="en-US" sz="1200" dirty="0" err="1">
                <a:solidFill>
                  <a:schemeClr val="tx1"/>
                </a:solidFill>
                <a:latin typeface="Calibri"/>
                <a:ea typeface="Calibri" panose="020F0502020204030204" pitchFamily="34" charset="0"/>
                <a:cs typeface="Calibri"/>
              </a:rPr>
              <a:t>complexidade</a:t>
            </a:r>
            <a:r>
              <a:rPr lang="en-US" sz="1200" dirty="0">
                <a:solidFill>
                  <a:schemeClr val="tx1"/>
                </a:solidFill>
                <a:latin typeface="Calibri"/>
                <a:ea typeface="Calibri" panose="020F0502020204030204" pitchFamily="34" charset="0"/>
                <a:cs typeface="Calibri"/>
              </a:rPr>
              <a:t> das </a:t>
            </a:r>
            <a:r>
              <a:rPr lang="en-US" sz="1200" dirty="0" err="1">
                <a:solidFill>
                  <a:schemeClr val="tx1"/>
                </a:solidFill>
                <a:latin typeface="Calibri"/>
                <a:ea typeface="Calibri" panose="020F0502020204030204" pitchFamily="34" charset="0"/>
                <a:cs typeface="Calibri"/>
              </a:rPr>
              <a:t>operações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envolvidas</a:t>
            </a:r>
            <a:r>
              <a:rPr lang="en-US" sz="1200" dirty="0">
                <a:solidFill>
                  <a:schemeClr val="tx1"/>
                </a:solidFill>
                <a:latin typeface="Calibri"/>
                <a:ea typeface="Calibri" panose="020F0502020204030204" pitchFamily="34" charset="0"/>
                <a:cs typeface="Calibri"/>
              </a:rPr>
              <a:t> e/</a:t>
            </a:r>
            <a:r>
              <a:rPr lang="en-US" sz="1200" dirty="0" err="1">
                <a:solidFill>
                  <a:schemeClr val="tx1"/>
                </a:solidFill>
                <a:latin typeface="Calibri"/>
                <a:ea typeface="Calibri" panose="020F0502020204030204" pitchFamily="34" charset="0"/>
                <a:cs typeface="Calibri"/>
              </a:rPr>
              <a:t>ou</a:t>
            </a:r>
            <a:r>
              <a:rPr lang="en-US" sz="1200" dirty="0">
                <a:solidFill>
                  <a:schemeClr val="tx1"/>
                </a:solidFill>
                <a:latin typeface="Calibri"/>
                <a:ea typeface="Calibri" panose="020F0502020204030204" pitchFamily="34" charset="0"/>
                <a:cs typeface="Calibri"/>
              </a:rPr>
              <a:t> aos </a:t>
            </a:r>
            <a:r>
              <a:rPr lang="en-US" sz="1200" dirty="0" err="1">
                <a:solidFill>
                  <a:schemeClr val="tx1"/>
                </a:solidFill>
                <a:latin typeface="Calibri"/>
                <a:ea typeface="Calibri" panose="020F0502020204030204" pitchFamily="34" charset="0"/>
                <a:cs typeface="Calibri"/>
              </a:rPr>
              <a:t>perigos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específicos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associados</a:t>
            </a:r>
            <a:r>
              <a:rPr lang="en-US" sz="1200" dirty="0">
                <a:solidFill>
                  <a:schemeClr val="tx1"/>
                </a:solidFill>
                <a:latin typeface="Calibri"/>
                <a:ea typeface="Calibri" panose="020F0502020204030204" pitchFamily="34" charset="0"/>
                <a:cs typeface="Calibri"/>
              </a:rPr>
              <a:t> ao </a:t>
            </a:r>
            <a:r>
              <a:rPr lang="en-US" sz="1200" dirty="0" err="1">
                <a:solidFill>
                  <a:schemeClr val="tx1"/>
                </a:solidFill>
                <a:latin typeface="Calibri"/>
                <a:ea typeface="Calibri" panose="020F0502020204030204" pitchFamily="34" charset="0"/>
                <a:cs typeface="Calibri"/>
              </a:rPr>
              <a:t>produto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ou</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processo</a:t>
            </a:r>
            <a:r>
              <a:rPr lang="en-US" sz="1200" dirty="0">
                <a:solidFill>
                  <a:schemeClr val="tx1"/>
                </a:solidFill>
                <a:latin typeface="Calibri"/>
                <a:ea typeface="Calibri" panose="020F0502020204030204" pitchFamily="34" charset="0"/>
                <a:cs typeface="Calibri"/>
              </a:rPr>
              <a:t>, aos </a:t>
            </a:r>
            <a:r>
              <a:rPr lang="en-US" sz="1200" dirty="0" err="1">
                <a:solidFill>
                  <a:schemeClr val="tx1"/>
                </a:solidFill>
                <a:latin typeface="Calibri"/>
                <a:ea typeface="Calibri" panose="020F0502020204030204" pitchFamily="34" charset="0"/>
                <a:cs typeface="Calibri"/>
              </a:rPr>
              <a:t>avanços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tecnológicos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ou</a:t>
            </a:r>
            <a:r>
              <a:rPr lang="en-US" sz="1200" dirty="0">
                <a:solidFill>
                  <a:schemeClr val="tx1"/>
                </a:solidFill>
                <a:latin typeface="Calibri"/>
                <a:ea typeface="Calibri" panose="020F0502020204030204" pitchFamily="34" charset="0"/>
                <a:cs typeface="Calibri"/>
              </a:rPr>
              <a:t> ao </a:t>
            </a:r>
            <a:r>
              <a:rPr lang="en-US" sz="1200" dirty="0" err="1">
                <a:solidFill>
                  <a:schemeClr val="tx1"/>
                </a:solidFill>
                <a:latin typeface="Calibri"/>
                <a:ea typeface="Calibri" panose="020F0502020204030204" pitchFamily="34" charset="0"/>
                <a:cs typeface="Calibri"/>
              </a:rPr>
              <a:t>uso</a:t>
            </a:r>
            <a:r>
              <a:rPr lang="en-US" sz="1200" dirty="0">
                <a:solidFill>
                  <a:schemeClr val="tx1"/>
                </a:solidFill>
                <a:latin typeface="Calibri"/>
                <a:ea typeface="Calibri" panose="020F0502020204030204" pitchFamily="34" charset="0"/>
                <a:cs typeface="Calibri"/>
              </a:rPr>
              <a:t> final do </a:t>
            </a:r>
            <a:r>
              <a:rPr lang="en-US" sz="1200" dirty="0" err="1">
                <a:solidFill>
                  <a:schemeClr val="tx1"/>
                </a:solidFill>
                <a:latin typeface="Calibri"/>
                <a:ea typeface="Calibri" panose="020F0502020204030204" pitchFamily="34" charset="0"/>
                <a:cs typeface="Calibri"/>
              </a:rPr>
              <a:t>produto</a:t>
            </a:r>
            <a:r>
              <a:rPr lang="en-US" sz="1200" dirty="0">
                <a:solidFill>
                  <a:schemeClr val="tx1"/>
                </a:solidFill>
                <a:latin typeface="Calibri"/>
                <a:ea typeface="Calibri" panose="020F0502020204030204" pitchFamily="34" charset="0"/>
                <a:cs typeface="Calibri"/>
              </a:rPr>
              <a:t>. Nesses </a:t>
            </a:r>
            <a:r>
              <a:rPr lang="en-US" sz="1200" dirty="0" err="1">
                <a:solidFill>
                  <a:schemeClr val="tx1"/>
                </a:solidFill>
                <a:latin typeface="Calibri"/>
                <a:ea typeface="Calibri" panose="020F0502020204030204" pitchFamily="34" charset="0"/>
                <a:cs typeface="Calibri"/>
              </a:rPr>
              <a:t>casos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quando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existem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perigos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significativos</a:t>
            </a:r>
            <a:r>
              <a:rPr lang="en-US" sz="1200" dirty="0">
                <a:solidFill>
                  <a:schemeClr val="tx1"/>
                </a:solidFill>
                <a:latin typeface="Calibri"/>
                <a:ea typeface="Calibri" panose="020F0502020204030204" pitchFamily="34" charset="0"/>
                <a:cs typeface="Calibri"/>
              </a:rPr>
              <a:t> que as BPH </a:t>
            </a:r>
            <a:r>
              <a:rPr lang="en-US" sz="1200" dirty="0" err="1">
                <a:solidFill>
                  <a:schemeClr val="tx1"/>
                </a:solidFill>
                <a:latin typeface="Calibri"/>
                <a:ea typeface="Calibri" panose="020F0502020204030204" pitchFamily="34" charset="0"/>
                <a:cs typeface="Calibri"/>
              </a:rPr>
              <a:t>não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consigam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controlar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eles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devem</a:t>
            </a:r>
            <a:r>
              <a:rPr lang="en-US" sz="1200" dirty="0">
                <a:solidFill>
                  <a:schemeClr val="tx1"/>
                </a:solidFill>
                <a:latin typeface="Calibri"/>
                <a:ea typeface="Calibri" panose="020F0502020204030204" pitchFamily="34" charset="0"/>
                <a:cs typeface="Calibri"/>
              </a:rPr>
              <a:t> ser </a:t>
            </a:r>
            <a:r>
              <a:rPr lang="en-US" sz="1200" dirty="0" err="1">
                <a:solidFill>
                  <a:schemeClr val="tx1"/>
                </a:solidFill>
                <a:latin typeface="Calibri"/>
                <a:ea typeface="Calibri" panose="020F0502020204030204" pitchFamily="34" charset="0"/>
                <a:cs typeface="Calibri"/>
              </a:rPr>
              <a:t>considerados</a:t>
            </a:r>
            <a:r>
              <a:rPr lang="en-US" sz="1200" dirty="0">
                <a:solidFill>
                  <a:schemeClr val="tx1"/>
                </a:solidFill>
                <a:latin typeface="Calibri"/>
                <a:ea typeface="Calibri" panose="020F0502020204030204" pitchFamily="34" charset="0"/>
                <a:cs typeface="Calibri"/>
              </a:rPr>
              <a:t> no </a:t>
            </a:r>
            <a:r>
              <a:rPr lang="en-US" sz="1200" dirty="0" err="1">
                <a:solidFill>
                  <a:schemeClr val="tx1"/>
                </a:solidFill>
                <a:latin typeface="Calibri"/>
                <a:ea typeface="Calibri" panose="020F0502020204030204" pitchFamily="34" charset="0"/>
                <a:cs typeface="Calibri"/>
              </a:rPr>
              <a:t>plano</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Análise</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Perigos</a:t>
            </a:r>
            <a:r>
              <a:rPr lang="en-US" sz="1200" dirty="0">
                <a:solidFill>
                  <a:schemeClr val="tx1"/>
                </a:solidFill>
                <a:latin typeface="Calibri"/>
                <a:ea typeface="Calibri" panose="020F0502020204030204" pitchFamily="34" charset="0"/>
                <a:cs typeface="Calibri"/>
              </a:rPr>
              <a:t> e </a:t>
            </a:r>
            <a:r>
              <a:rPr lang="en-US" sz="1200" dirty="0" err="1">
                <a:solidFill>
                  <a:schemeClr val="tx1"/>
                </a:solidFill>
                <a:latin typeface="Calibri"/>
                <a:ea typeface="Calibri" panose="020F0502020204030204" pitchFamily="34" charset="0"/>
                <a:cs typeface="Calibri"/>
              </a:rPr>
              <a:t>Pontos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Críticos</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Controle</a:t>
            </a:r>
            <a:r>
              <a:rPr lang="en-US" sz="1200" dirty="0">
                <a:solidFill>
                  <a:schemeClr val="tx1"/>
                </a:solidFill>
                <a:latin typeface="Calibri"/>
                <a:ea typeface="Calibri" panose="020F0502020204030204" pitchFamily="34" charset="0"/>
                <a:cs typeface="Calibri"/>
              </a:rPr>
              <a:t> [HACCP]. </a:t>
            </a:r>
            <a:r>
              <a:rPr lang="en-US" sz="1200" dirty="0" err="1">
                <a:solidFill>
                  <a:schemeClr val="tx1"/>
                </a:solidFill>
                <a:latin typeface="Calibri"/>
                <a:ea typeface="Calibri" panose="020F0502020204030204" pitchFamily="34" charset="0"/>
                <a:cs typeface="Calibri"/>
              </a:rPr>
              <a:t>Assim</a:t>
            </a:r>
            <a:r>
              <a:rPr lang="en-US" sz="1200" dirty="0">
                <a:solidFill>
                  <a:schemeClr val="tx1"/>
                </a:solidFill>
                <a:latin typeface="Calibri"/>
                <a:ea typeface="Calibri" panose="020F0502020204030204" pitchFamily="34" charset="0"/>
                <a:cs typeface="Calibri"/>
              </a:rPr>
              <a:t>, as BPH </a:t>
            </a:r>
            <a:r>
              <a:rPr lang="en-US" sz="1200" dirty="0" err="1">
                <a:solidFill>
                  <a:schemeClr val="tx1"/>
                </a:solidFill>
                <a:latin typeface="Calibri"/>
                <a:ea typeface="Calibri" panose="020F0502020204030204" pitchFamily="34" charset="0"/>
                <a:cs typeface="Calibri"/>
              </a:rPr>
              <a:t>são</a:t>
            </a:r>
            <a:r>
              <a:rPr lang="en-US" sz="1200" dirty="0">
                <a:solidFill>
                  <a:schemeClr val="tx1"/>
                </a:solidFill>
                <a:latin typeface="Calibri"/>
                <a:ea typeface="Calibri" panose="020F0502020204030204" pitchFamily="34" charset="0"/>
                <a:cs typeface="Calibri"/>
              </a:rPr>
              <a:t> a base de </a:t>
            </a:r>
            <a:r>
              <a:rPr lang="en-US" sz="1200" dirty="0" err="1">
                <a:solidFill>
                  <a:schemeClr val="tx1"/>
                </a:solidFill>
                <a:latin typeface="Calibri"/>
                <a:ea typeface="Calibri" panose="020F0502020204030204" pitchFamily="34" charset="0"/>
                <a:cs typeface="Calibri"/>
              </a:rPr>
              <a:t>todos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sistemas</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higiene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alimentar</a:t>
            </a:r>
            <a:r>
              <a:rPr lang="en-US" sz="1200" dirty="0">
                <a:solidFill>
                  <a:schemeClr val="tx1"/>
                </a:solidFill>
                <a:latin typeface="Calibri"/>
                <a:ea typeface="Calibri" panose="020F0502020204030204" pitchFamily="34" charset="0"/>
                <a:cs typeface="Calibri"/>
              </a:rPr>
              <a:t> que </a:t>
            </a:r>
            <a:r>
              <a:rPr lang="en-US" sz="1200" dirty="0" err="1">
                <a:solidFill>
                  <a:schemeClr val="tx1"/>
                </a:solidFill>
                <a:latin typeface="Calibri"/>
                <a:ea typeface="Calibri" panose="020F0502020204030204" pitchFamily="34" charset="0"/>
                <a:cs typeface="Calibri"/>
              </a:rPr>
              <a:t>permitem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garantir</a:t>
            </a:r>
            <a:r>
              <a:rPr lang="en-US" sz="1200" dirty="0">
                <a:solidFill>
                  <a:schemeClr val="tx1"/>
                </a:solidFill>
                <a:latin typeface="Calibri"/>
                <a:ea typeface="Calibri" panose="020F0502020204030204" pitchFamily="34" charset="0"/>
                <a:cs typeface="Calibri"/>
              </a:rPr>
              <a:t> a </a:t>
            </a:r>
            <a:r>
              <a:rPr lang="en-US" sz="1200" dirty="0" err="1">
                <a:solidFill>
                  <a:schemeClr val="tx1"/>
                </a:solidFill>
                <a:latin typeface="Calibri"/>
                <a:ea typeface="Calibri" panose="020F0502020204030204" pitchFamily="34" charset="0"/>
                <a:cs typeface="Calibri"/>
              </a:rPr>
              <a:t>produção</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alimentos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seguros</a:t>
            </a:r>
            <a:r>
              <a:rPr lang="en-US" sz="1200" dirty="0">
                <a:solidFill>
                  <a:schemeClr val="tx1"/>
                </a:solidFill>
                <a:latin typeface="Calibri"/>
                <a:ea typeface="Calibri" panose="020F0502020204030204" pitchFamily="34" charset="0"/>
                <a:cs typeface="Calibri"/>
              </a:rPr>
              <a:t> e </a:t>
            </a:r>
            <a:r>
              <a:rPr lang="en-US" sz="1200" dirty="0" err="1">
                <a:solidFill>
                  <a:schemeClr val="tx1"/>
                </a:solidFill>
                <a:latin typeface="Calibri"/>
                <a:ea typeface="Calibri" panose="020F0502020204030204" pitchFamily="34" charset="0"/>
                <a:cs typeface="Calibri"/>
              </a:rPr>
              <a:t>adequados</a:t>
            </a:r>
            <a:r>
              <a:rPr lang="en-US" sz="1200" dirty="0">
                <a:solidFill>
                  <a:schemeClr val="tx1"/>
                </a:solidFill>
                <a:latin typeface="Calibri"/>
                <a:ea typeface="Calibri" panose="020F0502020204030204" pitchFamily="34" charset="0"/>
                <a:cs typeface="Calibri"/>
              </a:rPr>
              <a:t>.</a:t>
            </a:r>
            <a:endParaRPr lang="en-US" dirty="0">
              <a:solidFill>
                <a:schemeClr val="tx1"/>
              </a:solidFill>
            </a:endParaRPr>
          </a:p>
          <a:p>
            <a:pPr rtl="0"/>
            <a:endParaRPr lang="en-US" sz="1200" dirty="0">
              <a:solidFill>
                <a:srgbClr val="F79037"/>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1026" name="Picture 2">
            <a:extLst>
              <a:ext uri="{FF2B5EF4-FFF2-40B4-BE49-F238E27FC236}">
                <a16:creationId xmlns:a16="http://schemas.microsoft.com/office/drawing/2014/main" id="{77BE5C60-ABAD-A399-2234-DBB1AE429B1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281026" y="7222867"/>
            <a:ext cx="3797418" cy="136382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2047CFC-F15F-6A02-5AA9-E60008FDC541}"/>
              </a:ext>
            </a:extLst>
          </p:cNvPr>
          <p:cNvSpPr txBox="1"/>
          <p:nvPr/>
        </p:nvSpPr>
        <p:spPr>
          <a:xfrm>
            <a:off x="948516" y="7452608"/>
            <a:ext cx="2180072" cy="954107"/>
          </a:xfrm>
          <a:prstGeom prst="rect">
            <a:avLst/>
          </a:prstGeom>
          <a:noFill/>
        </p:spPr>
        <p:txBody>
          <a:bodyPr wrap="square">
            <a:spAutoFit/>
          </a:bodyPr>
          <a:lstStyle/>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Para </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obter</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mais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informações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sobre</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 que </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deve</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ser </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considerado</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nas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instalações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alimentares</a:t>
            </a: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clique </a:t>
            </a:r>
            <a:r>
              <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here</a:t>
            </a:r>
            <a:endParaRPr kumimoji="0" lang="en-US" sz="1200" b="1" i="0" u="none" strike="noStrike" kern="1200" cap="none" spc="0" normalizeH="0" baseline="0" noProof="0" dirty="0">
              <a:ln>
                <a:noFill/>
              </a:ln>
              <a:solidFill>
                <a:srgbClr val="F79037"/>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4602E01-248B-FD3D-DC83-A81832E253A5}"/>
              </a:ext>
            </a:extLst>
          </p:cNvPr>
          <p:cNvPicPr>
            <a:picLocks noChangeAspect="1"/>
          </p:cNvPicPr>
          <p:nvPr/>
        </p:nvPicPr>
        <p:blipFill>
          <a:blip r:embed="rId4"/>
          <a:stretch>
            <a:fillRect/>
          </a:stretch>
        </p:blipFill>
        <p:spPr>
          <a:xfrm>
            <a:off x="119419" y="7671234"/>
            <a:ext cx="493080" cy="474817"/>
          </a:xfrm>
          <a:prstGeom prst="rect">
            <a:avLst/>
          </a:prstGeom>
        </p:spPr>
      </p:pic>
      <p:sp>
        <p:nvSpPr>
          <p:cNvPr id="34" name="TextBox 33">
            <a:extLst>
              <a:ext uri="{FF2B5EF4-FFF2-40B4-BE49-F238E27FC236}">
                <a16:creationId xmlns:a16="http://schemas.microsoft.com/office/drawing/2014/main" id="{E37D1FB2-C3CA-DB2A-0BF5-C12CEAF1B724}"/>
              </a:ext>
            </a:extLst>
          </p:cNvPr>
          <p:cNvSpPr txBox="1"/>
          <p:nvPr/>
        </p:nvSpPr>
        <p:spPr>
          <a:xfrm>
            <a:off x="0" y="9542473"/>
            <a:ext cx="7683910" cy="530493"/>
          </a:xfrm>
          <a:prstGeom prst="rect">
            <a:avLst/>
          </a:prstGeom>
          <a:solidFill>
            <a:schemeClr val="bg1"/>
          </a:solidFill>
        </p:spPr>
        <p:txBody>
          <a:bodyPr wrap="square" rtlCol="0">
            <a:spAutoFit/>
          </a:bodyPr>
          <a:lstStyle/>
          <a:p>
            <a:pPr algn="l" rtl="0"/>
            <a:endParaRPr lang="en-IE"/>
          </a:p>
        </p:txBody>
      </p:sp>
      <p:sp>
        <p:nvSpPr>
          <p:cNvPr id="4" name="Rectangle: Rounded Corners 3">
            <a:extLst>
              <a:ext uri="{FF2B5EF4-FFF2-40B4-BE49-F238E27FC236}">
                <a16:creationId xmlns:a16="http://schemas.microsoft.com/office/drawing/2014/main" id="{634C530D-B071-7435-082D-B7368F032A9D}"/>
              </a:ext>
            </a:extLst>
          </p:cNvPr>
          <p:cNvSpPr/>
          <p:nvPr/>
        </p:nvSpPr>
        <p:spPr>
          <a:xfrm>
            <a:off x="-1" y="8681362"/>
            <a:ext cx="7559675" cy="1522092"/>
          </a:xfrm>
          <a:prstGeom prst="roundRect">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kumimoji="0" lang="en-US" sz="1600" b="1" i="0"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Definições</a:t>
            </a:r>
            <a:r>
              <a:rPr kumimoji="0" lang="en-US" sz="1600" b="1"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a:t>
            </a:r>
            <a:endParaRPr lang="en-US" sz="1600" b="1"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endParaRPr>
          </a:p>
          <a:p>
            <a:pPr marL="171450" indent="-171450" algn="ctr" rtl="0">
              <a:buFont typeface="Arial" panose="020B0604020202020204" pitchFamily="34" charset="0"/>
              <a:buChar char="•"/>
            </a:pPr>
            <a:r>
              <a:rPr lang="en-US" sz="1200" b="1" dirty="0">
                <a:solidFill>
                  <a:schemeClr val="tx1"/>
                </a:solidFill>
                <a:latin typeface="Calibri"/>
                <a:ea typeface="Calibri" panose="020F0502020204030204" pitchFamily="34" charset="0"/>
                <a:cs typeface="Calibri"/>
              </a:rPr>
              <a:t> </a:t>
            </a:r>
            <a:r>
              <a:rPr kumimoji="0" lang="en-US" sz="1200" b="1" i="0"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Higiene</a:t>
            </a:r>
            <a:r>
              <a:rPr kumimoji="0" lang="en-US" sz="1200" b="1"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b="1" i="0"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Alimentar</a:t>
            </a:r>
            <a:r>
              <a:rPr kumimoji="0" lang="en-US" sz="1200" b="1"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Todas</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as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condições</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e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procedimentos</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necessários</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para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garantir</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segurança</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e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adequação</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dos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alimentos</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em</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todas</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as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fases</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da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cadeia</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alimentar</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(Codex Alimentarius, 2011).</a:t>
            </a:r>
            <a:r>
              <a:rPr lang="en-US" sz="1200" dirty="0">
                <a:solidFill>
                  <a:schemeClr val="tx1"/>
                </a:solidFill>
                <a:latin typeface="Calibri"/>
                <a:ea typeface="Calibri" panose="020F0502020204030204" pitchFamily="34" charset="0"/>
                <a:cs typeface="Calibri"/>
              </a:rPr>
              <a:t> </a:t>
            </a:r>
            <a:endParaRPr lang="en-US" sz="1200"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a:p>
            <a:pPr marL="171450" indent="-171450" algn="ctr" rtl="0">
              <a:buFont typeface="Arial" panose="020B0604020202020204" pitchFamily="34" charset="0"/>
              <a:buChar char="•"/>
            </a:pPr>
            <a:r>
              <a:rPr lang="en-US" sz="1200" b="1" dirty="0" err="1">
                <a:solidFill>
                  <a:schemeClr val="tx1"/>
                </a:solidFill>
                <a:latin typeface="Calibri"/>
                <a:ea typeface="Calibri" panose="020F0502020204030204" pitchFamily="34" charset="0"/>
                <a:cs typeface="Calibri"/>
              </a:rPr>
              <a:t>Perigo</a:t>
            </a:r>
            <a:r>
              <a:rPr kumimoji="0" lang="en-US" sz="1200" b="1"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Um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agente</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biológico</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químico</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ou</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físico</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em</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alimentos</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com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potencial</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para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causar</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um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efeito</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nocivo</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à </a:t>
            </a:r>
            <a:r>
              <a:rPr kumimoji="0" lang="en-US" sz="120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saúde</a:t>
            </a:r>
            <a:r>
              <a:rPr kumimoji="0" lang="en-US" sz="120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(Codex Alimentarius, 2011).</a:t>
            </a:r>
            <a:r>
              <a:rPr lang="en-US" sz="1200" dirty="0">
                <a:solidFill>
                  <a:schemeClr val="tx1"/>
                </a:solidFill>
                <a:latin typeface="Calibri"/>
                <a:ea typeface="Calibri" panose="020F0502020204030204" pitchFamily="34" charset="0"/>
                <a:cs typeface="Calibri"/>
              </a:rPr>
              <a:t> </a:t>
            </a:r>
            <a:endParaRPr lang="en-US" sz="1200"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panose="020F0502020204030204" pitchFamily="34" charset="0"/>
            </a:endParaRPr>
          </a:p>
          <a:p>
            <a:pPr marL="171450" indent="-171450" algn="ctr" rtl="0">
              <a:buFont typeface="Arial" panose="020B0604020202020204" pitchFamily="34" charset="0"/>
              <a:buChar char="•"/>
            </a:pPr>
            <a:r>
              <a:rPr kumimoji="0" lang="en-US" sz="1200" b="1"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Boas </a:t>
            </a:r>
            <a:r>
              <a:rPr kumimoji="0" lang="en-US" sz="1200" b="1" i="0"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Práticas</a:t>
            </a:r>
            <a:r>
              <a:rPr kumimoji="0" lang="en-US" sz="1200" b="1"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de </a:t>
            </a:r>
            <a:r>
              <a:rPr kumimoji="0" lang="en-US" sz="1200" b="1" i="0"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Higiene</a:t>
            </a:r>
            <a:r>
              <a:rPr kumimoji="0" lang="en-US" sz="1200" b="1"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lang="en-US" sz="1200" dirty="0">
                <a:solidFill>
                  <a:schemeClr val="tx1"/>
                </a:solidFill>
                <a:latin typeface="Calibri"/>
                <a:ea typeface="Calibri" panose="020F0502020204030204" pitchFamily="34" charset="0"/>
                <a:cs typeface="Calibri"/>
              </a:rPr>
              <a:t>[BPH]</a:t>
            </a:r>
            <a:r>
              <a:rPr kumimoji="0" lang="en-US" sz="1200" b="0"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são</a:t>
            </a:r>
            <a:r>
              <a:rPr kumimoji="0" lang="en-US" sz="1200" b="0"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b="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as </a:t>
            </a:r>
            <a:r>
              <a:rPr kumimoji="0" lang="en-US" sz="1200" b="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medidas</a:t>
            </a:r>
            <a:r>
              <a:rPr kumimoji="0" lang="en-US" sz="1200" b="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e </a:t>
            </a:r>
            <a:r>
              <a:rPr kumimoji="0" lang="en-US" sz="1200" b="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condições</a:t>
            </a:r>
            <a:r>
              <a:rPr kumimoji="0" lang="en-US" sz="1200" b="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b="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fundamentais</a:t>
            </a:r>
            <a:r>
              <a:rPr kumimoji="0" lang="en-US" sz="1200" b="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b="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aplicadas</a:t>
            </a:r>
            <a:r>
              <a:rPr kumimoji="0" lang="en-US" sz="1200" b="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b="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em</a:t>
            </a:r>
            <a:r>
              <a:rPr kumimoji="0" lang="en-US" sz="1200" b="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b="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qualquer</a:t>
            </a:r>
            <a:r>
              <a:rPr kumimoji="0" lang="en-US" sz="1200" b="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b="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etapa</a:t>
            </a:r>
            <a:r>
              <a:rPr kumimoji="0" lang="en-US" sz="1200" b="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da </a:t>
            </a:r>
            <a:r>
              <a:rPr kumimoji="0" lang="en-US" sz="1200" b="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cadeia</a:t>
            </a:r>
            <a:r>
              <a:rPr kumimoji="0" lang="en-US" sz="1200" b="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b="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alimentar</a:t>
            </a:r>
            <a:r>
              <a:rPr kumimoji="0" lang="en-US" sz="1200" b="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de modo a </a:t>
            </a:r>
            <a:r>
              <a:rPr kumimoji="0" lang="en-US" sz="1200" b="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fornecer</a:t>
            </a:r>
            <a:r>
              <a:rPr kumimoji="0" lang="en-US" sz="1200" b="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b="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alimentos</a:t>
            </a:r>
            <a:r>
              <a:rPr kumimoji="0" lang="en-US" sz="1200" b="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b="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seguros</a:t>
            </a:r>
            <a:r>
              <a:rPr kumimoji="0" lang="en-US" sz="1200" b="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e </a:t>
            </a:r>
            <a:r>
              <a:rPr kumimoji="0" lang="en-US" sz="1200" b="0" i="1"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adequados</a:t>
            </a:r>
            <a:r>
              <a:rPr kumimoji="0" lang="en-US" sz="1200" b="0" i="1"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US" sz="1200" b="0"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(Codex Alimentarius, 2011).</a:t>
            </a:r>
            <a:endParaRPr lang="en-IE" dirty="0">
              <a:solidFill>
                <a:schemeClr val="tx1"/>
              </a:solidFill>
              <a:latin typeface="Calibri"/>
              <a:cs typeface="Calibri"/>
            </a:endParaRPr>
          </a:p>
        </p:txBody>
      </p:sp>
    </p:spTree>
    <p:extLst>
      <p:ext uri="{BB962C8B-B14F-4D97-AF65-F5344CB8AC3E}">
        <p14:creationId xmlns:p14="http://schemas.microsoft.com/office/powerpoint/2010/main" val="588148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20419" y="478400"/>
            <a:ext cx="6042743"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dirty="0"/>
              <a:t>B</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a:t>
            </a:r>
            <a:r>
              <a:rPr lang="en-IE" sz="3600" dirty="0" err="1"/>
              <a:t>Produção</a:t>
            </a:r>
            <a:r>
              <a:rPr lang="en-IE" sz="3600" dirty="0"/>
              <a:t> e </a:t>
            </a:r>
            <a:r>
              <a:rPr lang="en-IE" sz="3600" dirty="0" err="1"/>
              <a:t>Logística</a:t>
            </a:r>
            <a:r>
              <a:rPr lang="en-IE" sz="3600" dirty="0"/>
              <a:t> de Alimentos</a:t>
            </a:r>
            <a:endPar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727748" y="2197801"/>
            <a:ext cx="6831927" cy="6820641"/>
          </a:xfrm>
        </p:spPr>
        <p:txBody>
          <a:bodyPr lIns="91440" tIns="45720" rIns="91440" bIns="45720" numCol="1" spcCol="288000" anchor="t">
            <a:noAutofit/>
          </a:bodyPr>
          <a:lstStyle/>
          <a:p>
            <a:pPr rtl="0"/>
            <a:r>
              <a:rPr lang="en-US" sz="1400" b="1" dirty="0" err="1">
                <a:solidFill>
                  <a:schemeClr val="tx1"/>
                </a:solidFill>
                <a:latin typeface="Calibri"/>
                <a:ea typeface="Calibri" panose="020F0502020204030204" pitchFamily="34" charset="0"/>
                <a:cs typeface="Calibri"/>
              </a:rPr>
              <a:t>Considerações</a:t>
            </a:r>
            <a:r>
              <a:rPr lang="en-US" sz="1400" b="1" dirty="0">
                <a:solidFill>
                  <a:schemeClr val="tx1"/>
                </a:solidFill>
                <a:latin typeface="Calibri"/>
                <a:ea typeface="Calibri" panose="020F0502020204030204" pitchFamily="34" charset="0"/>
                <a:cs typeface="Calibri"/>
              </a:rPr>
              <a:t> </a:t>
            </a:r>
            <a:r>
              <a:rPr lang="en-US" sz="1400" b="1" dirty="0" err="1">
                <a:solidFill>
                  <a:schemeClr val="tx1"/>
                </a:solidFill>
                <a:latin typeface="Calibri"/>
                <a:ea typeface="Calibri" panose="020F0502020204030204" pitchFamily="34" charset="0"/>
                <a:cs typeface="Calibri"/>
              </a:rPr>
              <a:t>adicionais</a:t>
            </a:r>
            <a:r>
              <a:rPr lang="en-US" sz="1400" b="1" dirty="0">
                <a:solidFill>
                  <a:schemeClr val="tx1"/>
                </a:solidFill>
                <a:latin typeface="Calibri"/>
                <a:ea typeface="Calibri" panose="020F0502020204030204" pitchFamily="34" charset="0"/>
                <a:cs typeface="Calibri"/>
              </a:rPr>
              <a:t>:</a:t>
            </a:r>
          </a:p>
          <a:p>
            <a:pPr rtl="0"/>
            <a:endParaRPr lang="en-US" sz="1200" dirty="0">
              <a:solidFill>
                <a:srgbClr val="F79037"/>
              </a:solidFill>
              <a:ea typeface="Calibri" panose="020F0502020204030204" pitchFamily="34" charset="0"/>
            </a:endParaRPr>
          </a:p>
          <a:p>
            <a:pPr rtl="0"/>
            <a:r>
              <a:rPr lang="en-US" sz="1200" dirty="0">
                <a:solidFill>
                  <a:schemeClr val="tx1"/>
                </a:solidFill>
                <a:latin typeface="Calibri"/>
                <a:ea typeface="Calibri" panose="020F0502020204030204" pitchFamily="34" charset="0"/>
                <a:cs typeface="Calibri"/>
              </a:rPr>
              <a:t>É fundamental que as </a:t>
            </a:r>
            <a:r>
              <a:rPr lang="en-US" sz="1200" dirty="0" err="1">
                <a:solidFill>
                  <a:schemeClr val="tx1"/>
                </a:solidFill>
                <a:latin typeface="Calibri"/>
                <a:ea typeface="Calibri" panose="020F0502020204030204" pitchFamily="34" charset="0"/>
                <a:cs typeface="Calibri"/>
              </a:rPr>
              <a:t>instalações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onde</a:t>
            </a:r>
            <a:r>
              <a:rPr lang="en-US" sz="1200" dirty="0">
                <a:solidFill>
                  <a:schemeClr val="tx1"/>
                </a:solidFill>
                <a:latin typeface="Calibri"/>
                <a:ea typeface="Calibri" panose="020F0502020204030204" pitchFamily="34" charset="0"/>
                <a:cs typeface="Calibri"/>
              </a:rPr>
              <a:t> se </a:t>
            </a:r>
            <a:r>
              <a:rPr lang="en-US" sz="1200" dirty="0" err="1">
                <a:solidFill>
                  <a:schemeClr val="tx1"/>
                </a:solidFill>
                <a:latin typeface="Calibri"/>
                <a:ea typeface="Calibri" panose="020F0502020204030204" pitchFamily="34" charset="0"/>
                <a:cs typeface="Calibri"/>
              </a:rPr>
              <a:t>preparam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produtos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alimentares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permitam</a:t>
            </a:r>
            <a:r>
              <a:rPr lang="en-US" sz="1200" dirty="0">
                <a:solidFill>
                  <a:schemeClr val="tx1"/>
                </a:solidFill>
                <a:latin typeface="Calibri"/>
                <a:ea typeface="Calibri" panose="020F0502020204030204" pitchFamily="34" charset="0"/>
                <a:cs typeface="Calibri"/>
              </a:rPr>
              <a:t> a </a:t>
            </a:r>
            <a:r>
              <a:rPr lang="en-US" sz="1200" dirty="0" err="1">
                <a:solidFill>
                  <a:schemeClr val="tx1"/>
                </a:solidFill>
                <a:latin typeface="Calibri"/>
                <a:ea typeface="Calibri" panose="020F0502020204030204" pitchFamily="34" charset="0"/>
                <a:cs typeface="Calibri"/>
              </a:rPr>
              <a:t>separação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eficaz</a:t>
            </a:r>
            <a:r>
              <a:rPr lang="en-US" sz="1200" dirty="0">
                <a:solidFill>
                  <a:schemeClr val="tx1"/>
                </a:solidFill>
                <a:latin typeface="Calibri"/>
                <a:ea typeface="Calibri" panose="020F0502020204030204" pitchFamily="34" charset="0"/>
                <a:cs typeface="Calibri"/>
              </a:rPr>
              <a:t> dos </a:t>
            </a:r>
            <a:r>
              <a:rPr lang="en-US" sz="1200" dirty="0" err="1">
                <a:solidFill>
                  <a:schemeClr val="tx1"/>
                </a:solidFill>
                <a:latin typeface="Calibri"/>
                <a:ea typeface="Calibri" panose="020F0502020204030204" pitchFamily="34" charset="0"/>
                <a:cs typeface="Calibri"/>
              </a:rPr>
              <a:t>circuitos</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alimentos</a:t>
            </a:r>
            <a:r>
              <a:rPr lang="en-US" sz="1200" dirty="0">
                <a:solidFill>
                  <a:schemeClr val="tx1"/>
                </a:solidFill>
                <a:latin typeface="Calibri"/>
                <a:ea typeface="Calibri" panose="020F0502020204030204" pitchFamily="34" charset="0"/>
                <a:cs typeface="Calibri"/>
              </a:rPr>
              <a:t> que </a:t>
            </a:r>
            <a:r>
              <a:rPr lang="en-US" sz="1200" dirty="0" err="1">
                <a:solidFill>
                  <a:schemeClr val="tx1"/>
                </a:solidFill>
                <a:latin typeface="Calibri"/>
                <a:ea typeface="Calibri" panose="020F0502020204030204" pitchFamily="34" charset="0"/>
                <a:cs typeface="Calibri"/>
              </a:rPr>
              <a:t>possam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conter</a:t>
            </a:r>
            <a:r>
              <a:rPr lang="en-US" sz="1200"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alergéneos</a:t>
            </a:r>
            <a:r>
              <a:rPr lang="en-US" sz="1200" b="1"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daqueles</a:t>
            </a:r>
            <a:r>
              <a:rPr lang="en-US" sz="1200" dirty="0">
                <a:solidFill>
                  <a:schemeClr val="tx1"/>
                </a:solidFill>
                <a:latin typeface="Calibri"/>
                <a:ea typeface="Calibri" panose="020F0502020204030204" pitchFamily="34" charset="0"/>
                <a:cs typeface="Calibri"/>
              </a:rPr>
              <a:t> que </a:t>
            </a:r>
            <a:r>
              <a:rPr lang="en-US" sz="1200" dirty="0" err="1">
                <a:solidFill>
                  <a:schemeClr val="tx1"/>
                </a:solidFill>
                <a:latin typeface="Calibri"/>
                <a:ea typeface="Calibri" panose="020F0502020204030204" pitchFamily="34" charset="0"/>
                <a:cs typeface="Calibri"/>
              </a:rPr>
              <a:t>não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podem</a:t>
            </a:r>
            <a:r>
              <a:rPr lang="en-US" sz="1200" dirty="0">
                <a:solidFill>
                  <a:schemeClr val="tx1"/>
                </a:solidFill>
                <a:latin typeface="Calibri"/>
                <a:ea typeface="Calibri" panose="020F0502020204030204" pitchFamily="34" charset="0"/>
                <a:cs typeface="Calibri"/>
              </a:rPr>
              <a:t>.</a:t>
            </a:r>
          </a:p>
          <a:p>
            <a:pPr rtl="0"/>
            <a:endParaRPr lang="en-US" sz="800" dirty="0">
              <a:solidFill>
                <a:schemeClr val="tx1"/>
              </a:solidFill>
              <a:ea typeface="Calibri" panose="020F0502020204030204" pitchFamily="34" charset="0"/>
            </a:endParaRPr>
          </a:p>
          <a:p>
            <a:pPr rtl="0"/>
            <a:r>
              <a:rPr lang="en-US" sz="1200" dirty="0" err="1">
                <a:solidFill>
                  <a:schemeClr val="tx1"/>
                </a:solidFill>
                <a:latin typeface="Calibri"/>
                <a:ea typeface="Calibri" panose="020F0502020204030204" pitchFamily="34" charset="0"/>
                <a:cs typeface="Calibri"/>
              </a:rPr>
              <a:t>Além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disso</a:t>
            </a:r>
            <a:r>
              <a:rPr lang="en-US" sz="1200" dirty="0">
                <a:solidFill>
                  <a:schemeClr val="tx1"/>
                </a:solidFill>
                <a:latin typeface="Calibri"/>
                <a:ea typeface="Calibri" panose="020F0502020204030204" pitchFamily="34" charset="0"/>
                <a:cs typeface="Calibri"/>
              </a:rPr>
              <a:t>, as </a:t>
            </a:r>
            <a:r>
              <a:rPr lang="en-US" sz="1200" dirty="0" err="1">
                <a:solidFill>
                  <a:schemeClr val="tx1"/>
                </a:solidFill>
                <a:latin typeface="Calibri"/>
                <a:ea typeface="Calibri" panose="020F0502020204030204" pitchFamily="34" charset="0"/>
                <a:cs typeface="Calibri"/>
              </a:rPr>
              <a:t>empresas</a:t>
            </a:r>
            <a:r>
              <a:rPr lang="en-US" sz="1200" dirty="0">
                <a:solidFill>
                  <a:schemeClr val="tx1"/>
                </a:solidFill>
                <a:latin typeface="Calibri"/>
                <a:ea typeface="Calibri" panose="020F0502020204030204" pitchFamily="34" charset="0"/>
                <a:cs typeface="Calibri"/>
              </a:rPr>
              <a:t> que </a:t>
            </a:r>
            <a:r>
              <a:rPr lang="en-US" sz="1200" dirty="0" err="1">
                <a:solidFill>
                  <a:schemeClr val="tx1"/>
                </a:solidFill>
                <a:latin typeface="Calibri"/>
                <a:ea typeface="Calibri" panose="020F0502020204030204" pitchFamily="34" charset="0"/>
                <a:cs typeface="Calibri"/>
              </a:rPr>
              <a:t>produzem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produtos</a:t>
            </a:r>
            <a:r>
              <a:rPr lang="en-US" sz="1200" dirty="0">
                <a:solidFill>
                  <a:schemeClr val="tx1"/>
                </a:solidFill>
                <a:latin typeface="Calibri"/>
                <a:ea typeface="Calibri" panose="020F0502020204030204" pitchFamily="34" charset="0"/>
                <a:cs typeface="Calibri"/>
              </a:rPr>
              <a:t> </a:t>
            </a:r>
            <a:r>
              <a:rPr lang="en-US" sz="1200" b="1" dirty="0">
                <a:solidFill>
                  <a:schemeClr val="tx1"/>
                </a:solidFill>
                <a:latin typeface="Calibri"/>
                <a:ea typeface="Calibri" panose="020F0502020204030204" pitchFamily="34" charset="0"/>
                <a:cs typeface="Calibri"/>
              </a:rPr>
              <a:t>Halal</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devem</a:t>
            </a:r>
            <a:r>
              <a:rPr lang="en-US" sz="1200" dirty="0">
                <a:solidFill>
                  <a:schemeClr val="tx1"/>
                </a:solidFill>
                <a:latin typeface="Calibri"/>
                <a:ea typeface="Calibri" panose="020F0502020204030204" pitchFamily="34" charset="0"/>
                <a:cs typeface="Calibri"/>
              </a:rPr>
              <a:t> ser </a:t>
            </a:r>
            <a:r>
              <a:rPr lang="en-US" sz="1200" dirty="0" err="1">
                <a:solidFill>
                  <a:schemeClr val="tx1"/>
                </a:solidFill>
                <a:latin typeface="Calibri"/>
                <a:ea typeface="Calibri" panose="020F0502020204030204" pitchFamily="34" charset="0"/>
                <a:cs typeface="Calibri"/>
              </a:rPr>
              <a:t>certificados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pelo</a:t>
            </a:r>
            <a:r>
              <a:rPr lang="en-US" sz="1200" dirty="0">
                <a:solidFill>
                  <a:schemeClr val="tx1"/>
                </a:solidFill>
                <a:latin typeface="Calibri"/>
                <a:ea typeface="Calibri" panose="020F0502020204030204" pitchFamily="34" charset="0"/>
                <a:cs typeface="Calibri"/>
              </a:rPr>
              <a:t> Instituto Halal de Portugal, de </a:t>
            </a:r>
            <a:r>
              <a:rPr lang="en-US" sz="1200" dirty="0" err="1">
                <a:solidFill>
                  <a:schemeClr val="tx1"/>
                </a:solidFill>
                <a:latin typeface="Calibri"/>
                <a:ea typeface="Calibri" panose="020F0502020204030204" pitchFamily="34" charset="0"/>
                <a:cs typeface="Calibri"/>
              </a:rPr>
              <a:t>acordo</a:t>
            </a:r>
            <a:r>
              <a:rPr lang="en-US" sz="1200" dirty="0">
                <a:solidFill>
                  <a:schemeClr val="tx1"/>
                </a:solidFill>
                <a:latin typeface="Calibri"/>
                <a:ea typeface="Calibri" panose="020F0502020204030204" pitchFamily="34" charset="0"/>
                <a:cs typeface="Calibri"/>
              </a:rPr>
              <a:t> com a </a:t>
            </a:r>
            <a:r>
              <a:rPr lang="en-US" sz="1200" dirty="0" err="1">
                <a:solidFill>
                  <a:schemeClr val="tx1"/>
                </a:solidFill>
                <a:latin typeface="Calibri"/>
                <a:ea typeface="Calibri" panose="020F0502020204030204" pitchFamily="34" charset="0"/>
                <a:cs typeface="Calibri"/>
              </a:rPr>
              <a:t>Comissão</a:t>
            </a:r>
            <a:r>
              <a:rPr lang="en-US" sz="1200" dirty="0">
                <a:solidFill>
                  <a:schemeClr val="tx1"/>
                </a:solidFill>
                <a:latin typeface="Calibri"/>
                <a:ea typeface="Calibri" panose="020F0502020204030204" pitchFamily="34" charset="0"/>
                <a:cs typeface="Calibri"/>
              </a:rPr>
              <a:t> do Codex Alimentarius (Halal Certification Authority [HCA], 2022). </a:t>
            </a:r>
            <a:r>
              <a:rPr lang="en-US" sz="1200" dirty="0" err="1">
                <a:solidFill>
                  <a:schemeClr val="tx1"/>
                </a:solidFill>
                <a:latin typeface="Calibri"/>
                <a:ea typeface="Calibri" panose="020F0502020204030204" pitchFamily="34" charset="0"/>
                <a:cs typeface="Calibri"/>
              </a:rPr>
              <a:t>Assim</a:t>
            </a:r>
            <a:r>
              <a:rPr lang="en-US" sz="1200" dirty="0">
                <a:solidFill>
                  <a:schemeClr val="tx1"/>
                </a:solidFill>
                <a:latin typeface="Calibri"/>
                <a:ea typeface="Calibri" panose="020F0502020204030204" pitchFamily="34" charset="0"/>
                <a:cs typeface="Calibri"/>
              </a:rPr>
              <a:t>, é </a:t>
            </a:r>
            <a:r>
              <a:rPr lang="en-US" sz="1200" dirty="0" err="1">
                <a:solidFill>
                  <a:schemeClr val="tx1"/>
                </a:solidFill>
                <a:latin typeface="Calibri"/>
                <a:ea typeface="Calibri" panose="020F0502020204030204" pitchFamily="34" charset="0"/>
                <a:cs typeface="Calibri"/>
              </a:rPr>
              <a:t>essencial</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cumprir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rigorosamente</a:t>
            </a:r>
            <a:r>
              <a:rPr lang="en-US" sz="1200" dirty="0">
                <a:solidFill>
                  <a:schemeClr val="tx1"/>
                </a:solidFill>
                <a:latin typeface="Calibri"/>
                <a:ea typeface="Calibri" panose="020F0502020204030204" pitchFamily="34" charset="0"/>
                <a:cs typeface="Calibri"/>
              </a:rPr>
              <a:t> as </a:t>
            </a:r>
            <a:r>
              <a:rPr lang="en-US" sz="1200" dirty="0" err="1">
                <a:solidFill>
                  <a:schemeClr val="tx1"/>
                </a:solidFill>
                <a:latin typeface="Calibri"/>
                <a:ea typeface="Calibri" panose="020F0502020204030204" pitchFamily="34" charset="0"/>
                <a:cs typeface="Calibri"/>
              </a:rPr>
              <a:t>regras</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produção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deste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esquema</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certificação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Além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disso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uma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empresa</a:t>
            </a:r>
            <a:r>
              <a:rPr lang="en-US" sz="1200" dirty="0">
                <a:solidFill>
                  <a:schemeClr val="tx1"/>
                </a:solidFill>
                <a:latin typeface="Calibri"/>
                <a:ea typeface="Calibri" panose="020F0502020204030204" pitchFamily="34" charset="0"/>
                <a:cs typeface="Calibri"/>
              </a:rPr>
              <a:t> </a:t>
            </a:r>
            <a:r>
              <a:rPr lang="en-US" sz="1200" b="1" dirty="0">
                <a:solidFill>
                  <a:schemeClr val="tx1"/>
                </a:solidFill>
                <a:latin typeface="Calibri"/>
                <a:ea typeface="Calibri" panose="020F0502020204030204" pitchFamily="34" charset="0"/>
                <a:cs typeface="Calibri"/>
              </a:rPr>
              <a:t>kosher</a:t>
            </a:r>
            <a:r>
              <a:rPr lang="en-US" sz="1200" dirty="0">
                <a:solidFill>
                  <a:schemeClr val="tx1"/>
                </a:solidFill>
                <a:latin typeface="Calibri"/>
                <a:ea typeface="Calibri" panose="020F0502020204030204" pitchFamily="34" charset="0"/>
                <a:cs typeface="Calibri"/>
              </a:rPr>
              <a:t> é um local </a:t>
            </a:r>
            <a:r>
              <a:rPr lang="en-US" sz="1200" dirty="0" err="1">
                <a:solidFill>
                  <a:schemeClr val="tx1"/>
                </a:solidFill>
                <a:latin typeface="Calibri"/>
                <a:ea typeface="Calibri" panose="020F0502020204030204" pitchFamily="34" charset="0"/>
                <a:cs typeface="Calibri"/>
              </a:rPr>
              <a:t>onde</a:t>
            </a:r>
            <a:r>
              <a:rPr lang="en-US" sz="1200" dirty="0">
                <a:solidFill>
                  <a:schemeClr val="tx1"/>
                </a:solidFill>
                <a:latin typeface="Calibri"/>
                <a:ea typeface="Calibri" panose="020F0502020204030204" pitchFamily="34" charset="0"/>
                <a:cs typeface="Calibri"/>
              </a:rPr>
              <a:t> a comida é </a:t>
            </a:r>
            <a:r>
              <a:rPr lang="en-US" sz="1200" dirty="0" err="1">
                <a:solidFill>
                  <a:schemeClr val="tx1"/>
                </a:solidFill>
                <a:latin typeface="Calibri"/>
                <a:ea typeface="Calibri" panose="020F0502020204030204" pitchFamily="34" charset="0"/>
                <a:cs typeface="Calibri"/>
              </a:rPr>
              <a:t>vendida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preparada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ou</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consumida</a:t>
            </a:r>
            <a:r>
              <a:rPr lang="en-US" sz="1200" dirty="0">
                <a:solidFill>
                  <a:schemeClr val="tx1"/>
                </a:solidFill>
                <a:latin typeface="Calibri"/>
                <a:ea typeface="Calibri" panose="020F0502020204030204" pitchFamily="34" charset="0"/>
                <a:cs typeface="Calibri"/>
              </a:rPr>
              <a:t> de forma a </a:t>
            </a:r>
            <a:r>
              <a:rPr lang="en-US" sz="1200" dirty="0" err="1">
                <a:solidFill>
                  <a:schemeClr val="tx1"/>
                </a:solidFill>
                <a:latin typeface="Calibri"/>
                <a:ea typeface="Calibri" panose="020F0502020204030204" pitchFamily="34" charset="0"/>
                <a:cs typeface="Calibri"/>
              </a:rPr>
              <a:t>satisfazer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requisitos</a:t>
            </a:r>
            <a:r>
              <a:rPr lang="en-US" sz="1200" dirty="0">
                <a:solidFill>
                  <a:schemeClr val="tx1"/>
                </a:solidFill>
                <a:latin typeface="Calibri"/>
                <a:ea typeface="Calibri" panose="020F0502020204030204" pitchFamily="34" charset="0"/>
                <a:cs typeface="Calibri"/>
              </a:rPr>
              <a:t> da lei Judaica.</a:t>
            </a:r>
            <a:endParaRPr lang="en-US" sz="1200" dirty="0">
              <a:solidFill>
                <a:schemeClr val="tx1"/>
              </a:solidFill>
              <a:ea typeface="Calibri" panose="020F0502020204030204" pitchFamily="34" charset="0"/>
            </a:endParaRPr>
          </a:p>
          <a:p>
            <a:pPr rtl="0"/>
            <a:endParaRPr lang="en-US" sz="800" dirty="0">
              <a:solidFill>
                <a:schemeClr val="tx1"/>
              </a:solidFill>
              <a:ea typeface="Calibri" panose="020F0502020204030204" pitchFamily="34" charset="0"/>
            </a:endParaRPr>
          </a:p>
          <a:p>
            <a:pPr rtl="0"/>
            <a:r>
              <a:rPr lang="en-US" sz="1200" dirty="0">
                <a:solidFill>
                  <a:schemeClr val="tx1"/>
                </a:solidFill>
                <a:latin typeface="Calibri"/>
                <a:ea typeface="Calibri" panose="020F0502020204030204" pitchFamily="34" charset="0"/>
                <a:cs typeface="Calibri"/>
              </a:rPr>
              <a:t>Por </a:t>
            </a:r>
            <a:r>
              <a:rPr lang="en-US" sz="1200" dirty="0" err="1">
                <a:solidFill>
                  <a:schemeClr val="tx1"/>
                </a:solidFill>
                <a:latin typeface="Calibri"/>
                <a:ea typeface="Calibri" panose="020F0502020204030204" pitchFamily="34" charset="0"/>
                <a:cs typeface="Calibri"/>
              </a:rPr>
              <a:t>exemplo</a:t>
            </a:r>
            <a:r>
              <a:rPr lang="en-US" sz="1200" dirty="0">
                <a:solidFill>
                  <a:schemeClr val="tx1"/>
                </a:solidFill>
                <a:latin typeface="Calibri"/>
                <a:ea typeface="Calibri" panose="020F0502020204030204" pitchFamily="34" charset="0"/>
                <a:cs typeface="Calibri"/>
              </a:rPr>
              <a:t>, no que </a:t>
            </a:r>
            <a:r>
              <a:rPr lang="en-US" sz="1200" dirty="0" err="1">
                <a:solidFill>
                  <a:schemeClr val="tx1"/>
                </a:solidFill>
                <a:latin typeface="Calibri"/>
                <a:ea typeface="Calibri" panose="020F0502020204030204" pitchFamily="34" charset="0"/>
                <a:cs typeface="Calibri"/>
              </a:rPr>
              <a:t>diz</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respeito</a:t>
            </a:r>
            <a:r>
              <a:rPr lang="en-US" sz="1200" dirty="0">
                <a:solidFill>
                  <a:schemeClr val="tx1"/>
                </a:solidFill>
                <a:latin typeface="Calibri"/>
                <a:ea typeface="Calibri" panose="020F0502020204030204" pitchFamily="34" charset="0"/>
                <a:cs typeface="Calibri"/>
              </a:rPr>
              <a:t> à </a:t>
            </a:r>
            <a:r>
              <a:rPr lang="en-US" sz="1200" dirty="0" err="1">
                <a:solidFill>
                  <a:schemeClr val="tx1"/>
                </a:solidFill>
                <a:latin typeface="Calibri"/>
                <a:ea typeface="Calibri" panose="020F0502020204030204" pitchFamily="34" charset="0"/>
                <a:cs typeface="Calibri"/>
              </a:rPr>
              <a:t>certificação</a:t>
            </a:r>
            <a:r>
              <a:rPr lang="en-US" sz="1200" dirty="0">
                <a:solidFill>
                  <a:schemeClr val="tx1"/>
                </a:solidFill>
                <a:latin typeface="Calibri"/>
                <a:ea typeface="Calibri" panose="020F0502020204030204" pitchFamily="34" charset="0"/>
                <a:cs typeface="Calibri"/>
              </a:rPr>
              <a:t> Halal, </a:t>
            </a:r>
            <a:r>
              <a:rPr lang="en-US" sz="1200" dirty="0" err="1">
                <a:solidFill>
                  <a:schemeClr val="tx1"/>
                </a:solidFill>
                <a:latin typeface="Calibri"/>
                <a:ea typeface="Calibri" panose="020F0502020204030204" pitchFamily="34" charset="0"/>
                <a:cs typeface="Calibri"/>
              </a:rPr>
              <a: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auditores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são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responsáveis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pelas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seguintes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atividades</a:t>
            </a:r>
            <a:r>
              <a:rPr lang="en-US" sz="1200" dirty="0">
                <a:solidFill>
                  <a:schemeClr val="tx1"/>
                </a:solidFill>
                <a:latin typeface="Calibri"/>
                <a:ea typeface="Calibri" panose="020F0502020204030204" pitchFamily="34" charset="0"/>
                <a:cs typeface="Calibri"/>
              </a:rPr>
              <a:t> (HCA, 2022):</a:t>
            </a:r>
            <a:endParaRPr lang="en-US" sz="1200" dirty="0">
              <a:solidFill>
                <a:schemeClr val="tx1"/>
              </a:solidFill>
              <a:ea typeface="Calibri" panose="020F0502020204030204" pitchFamily="34" charset="0"/>
            </a:endParaRPr>
          </a:p>
          <a:p>
            <a:pPr marL="285750" indent="-285750" rtl="0">
              <a:buAutoNum type="romanLcParenBoth"/>
            </a:pPr>
            <a:r>
              <a:rPr lang="en-US" sz="1200" dirty="0" err="1">
                <a:solidFill>
                  <a:schemeClr val="tx1"/>
                </a:solidFill>
                <a:latin typeface="Calibri"/>
                <a:ea typeface="Calibri" panose="020F0502020204030204" pitchFamily="34" charset="0"/>
                <a:cs typeface="Calibri"/>
              </a:rPr>
              <a:t>Inspecionar</a:t>
            </a:r>
            <a:r>
              <a:rPr lang="en-US" sz="1200" dirty="0">
                <a:solidFill>
                  <a:schemeClr val="tx1"/>
                </a:solidFill>
                <a:latin typeface="Calibri"/>
                <a:ea typeface="Calibri" panose="020F0502020204030204" pitchFamily="34" charset="0"/>
                <a:cs typeface="Calibri"/>
              </a:rPr>
              <a:t> as </a:t>
            </a:r>
            <a:r>
              <a:rPr lang="en-US" sz="1200" dirty="0" err="1">
                <a:solidFill>
                  <a:schemeClr val="tx1"/>
                </a:solidFill>
                <a:latin typeface="Calibri"/>
                <a:ea typeface="Calibri" panose="020F0502020204030204" pitchFamily="34" charset="0"/>
                <a:cs typeface="Calibri"/>
              </a:rPr>
              <a:t>áreas</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armazenamento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interno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preparação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embalamento</a:t>
            </a:r>
            <a:r>
              <a:rPr lang="en-US" sz="1200" dirty="0">
                <a:solidFill>
                  <a:schemeClr val="tx1"/>
                </a:solidFill>
                <a:latin typeface="Calibri"/>
                <a:ea typeface="Calibri" panose="020F0502020204030204" pitchFamily="34" charset="0"/>
                <a:cs typeface="Calibri"/>
              </a:rPr>
              <a:t> e </a:t>
            </a:r>
            <a:r>
              <a:rPr lang="en-US" sz="1200" dirty="0" err="1">
                <a:solidFill>
                  <a:schemeClr val="tx1"/>
                </a:solidFill>
                <a:latin typeface="Calibri"/>
                <a:ea typeface="Calibri" panose="020F0502020204030204" pitchFamily="34" charset="0"/>
                <a:cs typeface="Calibri"/>
              </a:rPr>
              <a:t>armazenamento</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produtos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acabados</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marL="285750" indent="-285750" rtl="0">
              <a:buAutoNum type="romanLcParenBoth"/>
            </a:pPr>
            <a:r>
              <a:rPr lang="en-US" sz="1200" dirty="0" err="1">
                <a:solidFill>
                  <a:schemeClr val="tx1"/>
                </a:solidFill>
                <a:latin typeface="Calibri"/>
                <a:ea typeface="Calibri" panose="020F0502020204030204" pitchFamily="34" charset="0"/>
                <a:cs typeface="Calibri"/>
              </a:rPr>
              <a:t>Verificar</a:t>
            </a:r>
            <a:r>
              <a:rPr lang="en-US" sz="1200" dirty="0">
                <a:solidFill>
                  <a:schemeClr val="tx1"/>
                </a:solidFill>
                <a:latin typeface="Calibri"/>
                <a:ea typeface="Calibri" panose="020F0502020204030204" pitchFamily="34" charset="0"/>
                <a:cs typeface="Calibri"/>
              </a:rPr>
              <a:t> as </a:t>
            </a:r>
            <a:r>
              <a:rPr lang="en-US" sz="1200" dirty="0" err="1">
                <a:solidFill>
                  <a:schemeClr val="tx1"/>
                </a:solidFill>
                <a:latin typeface="Calibri"/>
                <a:ea typeface="Calibri" panose="020F0502020204030204" pitchFamily="34" charset="0"/>
                <a:cs typeface="Calibri"/>
              </a:rPr>
              <a:t>linhas</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produção</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marL="285750" indent="-285750" rtl="0">
              <a:buAutoNum type="romanLcParenBoth"/>
            </a:pPr>
            <a:r>
              <a:rPr lang="en-US" sz="1200" dirty="0" err="1">
                <a:solidFill>
                  <a:schemeClr val="tx1"/>
                </a:solidFill>
                <a:latin typeface="Calibri"/>
                <a:ea typeface="Calibri" panose="020F0502020204030204" pitchFamily="34" charset="0"/>
                <a:cs typeface="Calibri"/>
              </a:rPr>
              <a:t>Realizar</a:t>
            </a:r>
            <a:r>
              <a:rPr lang="en-US" sz="1200" dirty="0">
                <a:solidFill>
                  <a:schemeClr val="tx1"/>
                </a:solidFill>
                <a:latin typeface="Calibri"/>
                <a:ea typeface="Calibri" panose="020F0502020204030204" pitchFamily="34" charset="0"/>
                <a:cs typeface="Calibri"/>
              </a:rPr>
              <a:t> testes </a:t>
            </a:r>
            <a:r>
              <a:rPr lang="en-US" sz="1200" dirty="0" err="1">
                <a:solidFill>
                  <a:schemeClr val="tx1"/>
                </a:solidFill>
                <a:latin typeface="Calibri"/>
                <a:ea typeface="Calibri" panose="020F0502020204030204" pitchFamily="34" charset="0"/>
                <a:cs typeface="Calibri"/>
              </a:rPr>
              <a:t>laboratoriais</a:t>
            </a:r>
            <a:r>
              <a:rPr lang="en-US" sz="1200" dirty="0">
                <a:solidFill>
                  <a:schemeClr val="tx1"/>
                </a:solidFill>
                <a:latin typeface="Calibri"/>
                <a:ea typeface="Calibri" panose="020F0502020204030204" pitchFamily="34" charset="0"/>
                <a:cs typeface="Calibri"/>
              </a:rPr>
              <a:t>, se </a:t>
            </a:r>
            <a:r>
              <a:rPr lang="en-US" sz="1200" dirty="0" err="1">
                <a:solidFill>
                  <a:schemeClr val="tx1"/>
                </a:solidFill>
                <a:latin typeface="Calibri"/>
                <a:ea typeface="Calibri" panose="020F0502020204030204" pitchFamily="34" charset="0"/>
                <a:cs typeface="Calibri"/>
              </a:rPr>
              <a:t>necessário</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marL="285750" indent="-285750" rtl="0">
              <a:buAutoNum type="romanLcParenBoth"/>
            </a:pPr>
            <a:r>
              <a:rPr lang="en-US" sz="1200" dirty="0" err="1">
                <a:solidFill>
                  <a:schemeClr val="tx1"/>
                </a:solidFill>
                <a:latin typeface="Calibri"/>
                <a:ea typeface="Calibri" panose="020F0502020204030204" pitchFamily="34" charset="0"/>
                <a:cs typeface="Calibri"/>
              </a:rPr>
              <a:t>Examinar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todo</a:t>
            </a:r>
            <a:r>
              <a:rPr lang="en-US" sz="1200" dirty="0">
                <a:solidFill>
                  <a:schemeClr val="tx1"/>
                </a:solidFill>
                <a:latin typeface="Calibri"/>
                <a:ea typeface="Calibri" panose="020F0502020204030204" pitchFamily="34" charset="0"/>
                <a:cs typeface="Calibri"/>
              </a:rPr>
              <a:t> o material </a:t>
            </a:r>
            <a:r>
              <a:rPr lang="en-US" sz="1200" dirty="0" err="1">
                <a:solidFill>
                  <a:schemeClr val="tx1"/>
                </a:solidFill>
                <a:latin typeface="Calibri"/>
                <a:ea typeface="Calibri" panose="020F0502020204030204" pitchFamily="34" charset="0"/>
                <a:cs typeface="Calibri"/>
              </a:rPr>
              <a:t>armazenado</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marL="285750" indent="-285750" rtl="0">
              <a:buAutoNum type="romanLcParenBoth"/>
            </a:pPr>
            <a:r>
              <a:rPr lang="en-US" sz="1200" dirty="0" err="1">
                <a:solidFill>
                  <a:schemeClr val="tx1"/>
                </a:solidFill>
                <a:latin typeface="Calibri"/>
                <a:ea typeface="Calibri" panose="020F0502020204030204" pitchFamily="34" charset="0"/>
                <a:cs typeface="Calibri"/>
              </a:rPr>
              <a:t>Garantir</a:t>
            </a:r>
            <a:r>
              <a:rPr lang="en-US" sz="1200" dirty="0">
                <a:solidFill>
                  <a:schemeClr val="tx1"/>
                </a:solidFill>
                <a:latin typeface="Calibri"/>
                <a:ea typeface="Calibri" panose="020F0502020204030204" pitchFamily="34" charset="0"/>
                <a:cs typeface="Calibri"/>
              </a:rPr>
              <a:t> que o </a:t>
            </a:r>
            <a:r>
              <a:rPr lang="en-US" sz="1200" dirty="0" err="1">
                <a:solidFill>
                  <a:schemeClr val="tx1"/>
                </a:solidFill>
                <a:latin typeface="Calibri"/>
                <a:ea typeface="Calibri" panose="020F0502020204030204" pitchFamily="34" charset="0"/>
                <a:cs typeface="Calibri"/>
              </a:rPr>
              <a:t>equipamento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só</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tem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uso</a:t>
            </a:r>
            <a:r>
              <a:rPr lang="en-US" sz="1200" dirty="0">
                <a:solidFill>
                  <a:schemeClr val="tx1"/>
                </a:solidFill>
                <a:latin typeface="Calibri"/>
                <a:ea typeface="Calibri" panose="020F0502020204030204" pitchFamily="34" charset="0"/>
                <a:cs typeface="Calibri"/>
              </a:rPr>
              <a:t> Halal;</a:t>
            </a:r>
            <a:endParaRPr lang="en-US" sz="1200" dirty="0">
              <a:solidFill>
                <a:schemeClr val="tx1"/>
              </a:solidFill>
              <a:ea typeface="Calibri" panose="020F0502020204030204" pitchFamily="34" charset="0"/>
            </a:endParaRPr>
          </a:p>
          <a:p>
            <a:pPr marL="285750" indent="-285750" rtl="0">
              <a:buAutoNum type="romanLcParenBoth"/>
            </a:pPr>
            <a:r>
              <a:rPr lang="en-US" sz="1200" dirty="0" err="1">
                <a:solidFill>
                  <a:schemeClr val="tx1"/>
                </a:solidFill>
                <a:latin typeface="Calibri"/>
                <a:ea typeface="Calibri" panose="020F0502020204030204" pitchFamily="34" charset="0"/>
                <a:cs typeface="Calibri"/>
              </a:rPr>
              <a:t>Garantir</a:t>
            </a:r>
            <a:r>
              <a:rPr lang="en-US" sz="1200" dirty="0">
                <a:solidFill>
                  <a:schemeClr val="tx1"/>
                </a:solidFill>
                <a:latin typeface="Calibri"/>
                <a:ea typeface="Calibri" panose="020F0502020204030204" pitchFamily="34" charset="0"/>
                <a:cs typeface="Calibri"/>
              </a:rPr>
              <a:t> que </a:t>
            </a:r>
            <a:r>
              <a:rPr lang="en-US" sz="1200" dirty="0" err="1">
                <a:solidFill>
                  <a:schemeClr val="tx1"/>
                </a:solidFill>
                <a:latin typeface="Calibri"/>
                <a:ea typeface="Calibri" panose="020F0502020204030204" pitchFamily="34" charset="0"/>
                <a:cs typeface="Calibri"/>
              </a:rPr>
              <a:t>não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haja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contaminação</a:t>
            </a:r>
            <a:r>
              <a:rPr lang="en-US" sz="1200" dirty="0">
                <a:solidFill>
                  <a:schemeClr val="tx1"/>
                </a:solidFill>
                <a:latin typeface="Calibri"/>
                <a:ea typeface="Calibri" panose="020F0502020204030204" pitchFamily="34" charset="0"/>
                <a:cs typeface="Calibri"/>
              </a:rPr>
              <a:t> com </a:t>
            </a:r>
            <a:r>
              <a:rPr lang="en-US" sz="1200" dirty="0" err="1">
                <a:solidFill>
                  <a:schemeClr val="tx1"/>
                </a:solidFill>
                <a:latin typeface="Calibri"/>
                <a:ea typeface="Calibri" panose="020F0502020204030204" pitchFamily="34" charset="0"/>
                <a:cs typeface="Calibri"/>
              </a:rPr>
              <a:t>produtos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suínos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ou</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não</a:t>
            </a:r>
            <a:r>
              <a:rPr lang="en-US" sz="1200" dirty="0">
                <a:solidFill>
                  <a:schemeClr val="tx1"/>
                </a:solidFill>
                <a:latin typeface="Calibri"/>
                <a:ea typeface="Calibri" panose="020F0502020204030204" pitchFamily="34" charset="0"/>
                <a:cs typeface="Calibri"/>
              </a:rPr>
              <a:t> Halal;</a:t>
            </a:r>
            <a:endParaRPr lang="en-US" sz="1200" dirty="0">
              <a:solidFill>
                <a:schemeClr val="tx1"/>
              </a:solidFill>
              <a:ea typeface="Calibri" panose="020F0502020204030204" pitchFamily="34" charset="0"/>
            </a:endParaRPr>
          </a:p>
          <a:p>
            <a:pPr marL="285750" indent="-285750" rtl="0">
              <a:buAutoNum type="romanLcParenBoth"/>
            </a:pPr>
            <a:r>
              <a:rPr lang="en-US" sz="1200" dirty="0" err="1">
                <a:solidFill>
                  <a:schemeClr val="tx1"/>
                </a:solidFill>
                <a:latin typeface="Calibri"/>
                <a:ea typeface="Calibri" panose="020F0502020204030204" pitchFamily="34" charset="0"/>
                <a:cs typeface="Calibri"/>
              </a:rPr>
              <a:t>Verificar</a:t>
            </a:r>
            <a:r>
              <a:rPr lang="en-US" sz="1200" dirty="0">
                <a:solidFill>
                  <a:schemeClr val="tx1"/>
                </a:solidFill>
                <a:latin typeface="Calibri"/>
                <a:ea typeface="Calibri" panose="020F0502020204030204" pitchFamily="34" charset="0"/>
                <a:cs typeface="Calibri"/>
              </a:rPr>
              <a:t> a </a:t>
            </a:r>
            <a:r>
              <a:rPr lang="en-US" sz="1200" dirty="0" err="1">
                <a:solidFill>
                  <a:schemeClr val="tx1"/>
                </a:solidFill>
                <a:latin typeface="Calibri"/>
                <a:ea typeface="Calibri" panose="020F0502020204030204" pitchFamily="34" charset="0"/>
                <a:cs typeface="Calibri"/>
              </a:rPr>
              <a:t>documentação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solicitada</a:t>
            </a:r>
            <a:r>
              <a:rPr lang="en-US" sz="1200" dirty="0">
                <a:solidFill>
                  <a:schemeClr val="tx1"/>
                </a:solidFill>
                <a:latin typeface="Calibri"/>
                <a:ea typeface="Calibri" panose="020F0502020204030204" pitchFamily="34" charset="0"/>
                <a:cs typeface="Calibri"/>
              </a:rPr>
              <a:t> no Manual de </a:t>
            </a:r>
            <a:r>
              <a:rPr lang="en-US" sz="1200" dirty="0" err="1">
                <a:solidFill>
                  <a:schemeClr val="tx1"/>
                </a:solidFill>
                <a:latin typeface="Calibri"/>
                <a:ea typeface="Calibri" panose="020F0502020204030204" pitchFamily="34" charset="0"/>
                <a:cs typeface="Calibri"/>
              </a:rPr>
              <a:t>Procedimentos</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Garantia</a:t>
            </a:r>
            <a:r>
              <a:rPr lang="en-US" sz="1200" dirty="0">
                <a:solidFill>
                  <a:schemeClr val="tx1"/>
                </a:solidFill>
                <a:latin typeface="Calibri"/>
                <a:ea typeface="Calibri" panose="020F0502020204030204" pitchFamily="34" charset="0"/>
                <a:cs typeface="Calibri"/>
              </a:rPr>
              <a:t> Halal; e</a:t>
            </a:r>
            <a:endParaRPr lang="en-US" sz="1200" dirty="0">
              <a:solidFill>
                <a:schemeClr val="tx1"/>
              </a:solidFill>
              <a:ea typeface="Calibri" panose="020F0502020204030204" pitchFamily="34" charset="0"/>
            </a:endParaRPr>
          </a:p>
          <a:p>
            <a:pPr marL="285750" indent="-285750" rtl="0">
              <a:buAutoNum type="romanLcParenBoth"/>
            </a:pPr>
            <a:r>
              <a:rPr lang="en-US" sz="1200" dirty="0" err="1">
                <a:solidFill>
                  <a:schemeClr val="tx1"/>
                </a:solidFill>
                <a:latin typeface="Calibri"/>
                <a:ea typeface="Calibri" panose="020F0502020204030204" pitchFamily="34" charset="0"/>
                <a:cs typeface="Calibri"/>
              </a:rPr>
              <a:t>Discutir</a:t>
            </a:r>
            <a:r>
              <a:rPr lang="en-US" sz="1200" dirty="0">
                <a:solidFill>
                  <a:schemeClr val="tx1"/>
                </a:solidFill>
                <a:latin typeface="Calibri"/>
                <a:ea typeface="Calibri" panose="020F0502020204030204" pitchFamily="34" charset="0"/>
                <a:cs typeface="Calibri"/>
              </a:rPr>
              <a:t> o </a:t>
            </a:r>
            <a:r>
              <a:rPr lang="en-US" sz="1200" dirty="0" err="1">
                <a:solidFill>
                  <a:schemeClr val="tx1"/>
                </a:solidFill>
                <a:latin typeface="Calibri"/>
                <a:ea typeface="Calibri" panose="020F0502020204030204" pitchFamily="34" charset="0"/>
                <a:cs typeface="Calibri"/>
              </a:rPr>
              <a:t>plano</a:t>
            </a:r>
            <a:r>
              <a:rPr lang="en-US" sz="1200" dirty="0">
                <a:solidFill>
                  <a:schemeClr val="tx1"/>
                </a:solidFill>
                <a:latin typeface="Calibri"/>
                <a:ea typeface="Calibri" panose="020F0502020204030204" pitchFamily="34" charset="0"/>
                <a:cs typeface="Calibri"/>
              </a:rPr>
              <a:t> com a </a:t>
            </a:r>
            <a:r>
              <a:rPr lang="en-US" sz="1200" dirty="0" err="1">
                <a:solidFill>
                  <a:schemeClr val="tx1"/>
                </a:solidFill>
                <a:latin typeface="Calibri"/>
                <a:ea typeface="Calibri" panose="020F0502020204030204" pitchFamily="34" charset="0"/>
                <a:cs typeface="Calibri"/>
              </a:rPr>
              <a:t>Gerência</a:t>
            </a:r>
            <a:r>
              <a:rPr lang="en-US" sz="1200" dirty="0">
                <a:solidFill>
                  <a:schemeClr val="tx1"/>
                </a:solidFill>
                <a:latin typeface="Calibri"/>
                <a:ea typeface="Calibri" panose="020F0502020204030204" pitchFamily="34" charset="0"/>
                <a:cs typeface="Calibri"/>
              </a:rPr>
              <a:t>.</a:t>
            </a:r>
          </a:p>
          <a:p>
            <a:pPr marL="285750" indent="-285750" rtl="0">
              <a:buAutoNum type="romanLcParenBoth"/>
            </a:pPr>
            <a:endParaRPr lang="en-US" sz="1200" dirty="0">
              <a:solidFill>
                <a:schemeClr val="tx1"/>
              </a:solidFill>
              <a:ea typeface="Calibri" panose="020F0502020204030204" pitchFamily="34" charset="0"/>
            </a:endParaRPr>
          </a:p>
          <a:p>
            <a:pPr rtl="0"/>
            <a:r>
              <a:rPr lang="en-US" sz="1400" b="1" dirty="0" err="1">
                <a:solidFill>
                  <a:schemeClr val="tx1"/>
                </a:solidFill>
                <a:latin typeface="Calibri"/>
                <a:ea typeface="Calibri" panose="020F0502020204030204" pitchFamily="34" charset="0"/>
                <a:cs typeface="Calibri"/>
              </a:rPr>
              <a:t>Gestão</a:t>
            </a:r>
            <a:r>
              <a:rPr lang="en-US" sz="1400" b="1" dirty="0">
                <a:solidFill>
                  <a:schemeClr val="tx1"/>
                </a:solidFill>
                <a:latin typeface="Calibri"/>
                <a:ea typeface="Calibri" panose="020F0502020204030204" pitchFamily="34" charset="0"/>
                <a:cs typeface="Calibri"/>
              </a:rPr>
              <a:t> de </a:t>
            </a:r>
            <a:r>
              <a:rPr lang="en-US" sz="1400" b="1" dirty="0" err="1">
                <a:solidFill>
                  <a:schemeClr val="tx1"/>
                </a:solidFill>
                <a:latin typeface="Calibri"/>
                <a:ea typeface="Calibri" panose="020F0502020204030204" pitchFamily="34" charset="0"/>
                <a:cs typeface="Calibri"/>
              </a:rPr>
              <a:t>Perigos</a:t>
            </a:r>
            <a:r>
              <a:rPr lang="en-US" sz="1400" b="1" dirty="0">
                <a:solidFill>
                  <a:schemeClr val="tx1"/>
                </a:solidFill>
                <a:latin typeface="Calibri"/>
                <a:ea typeface="Calibri" panose="020F0502020204030204" pitchFamily="34" charset="0"/>
                <a:cs typeface="Calibri"/>
              </a:rPr>
              <a:t>:</a:t>
            </a:r>
          </a:p>
          <a:p>
            <a:pPr rtl="0"/>
            <a:endParaRPr lang="en-US" sz="800" b="1" dirty="0">
              <a:solidFill>
                <a:schemeClr val="tx1"/>
              </a:solidFill>
              <a:ea typeface="Calibri" panose="020F0502020204030204" pitchFamily="34" charset="0"/>
            </a:endParaRPr>
          </a:p>
          <a:p>
            <a:pPr rtl="0"/>
            <a:r>
              <a:rPr lang="en-US" sz="1200" b="1" dirty="0">
                <a:latin typeface="Calibri"/>
                <a:ea typeface="Calibri" panose="020F0502020204030204" pitchFamily="34" charset="0"/>
                <a:cs typeface="Calibri"/>
              </a:rPr>
              <a:t>"</a:t>
            </a:r>
            <a:r>
              <a:rPr lang="en-US" sz="1200" i="1" dirty="0">
                <a:latin typeface="Calibri"/>
                <a:ea typeface="Calibri" panose="020F0502020204030204" pitchFamily="34" charset="0"/>
                <a:cs typeface="Calibri"/>
              </a:rPr>
              <a:t>Um</a:t>
            </a:r>
            <a:r>
              <a:rPr lang="en-US" sz="1200" b="1" i="1" dirty="0">
                <a:latin typeface="Calibri"/>
                <a:ea typeface="Calibri" panose="020F0502020204030204" pitchFamily="34" charset="0"/>
                <a:cs typeface="Calibri"/>
              </a:rPr>
              <a:t> </a:t>
            </a:r>
            <a:r>
              <a:rPr lang="en-US" sz="1200" b="1" i="1" dirty="0" err="1">
                <a:latin typeface="Calibri"/>
                <a:ea typeface="Calibri" panose="020F0502020204030204" pitchFamily="34" charset="0"/>
                <a:cs typeface="Calibri"/>
              </a:rPr>
              <a:t>sistema</a:t>
            </a:r>
            <a:r>
              <a:rPr lang="en-US" sz="1200" b="1" i="1" dirty="0">
                <a:latin typeface="Calibri"/>
                <a:ea typeface="Calibri" panose="020F0502020204030204" pitchFamily="34" charset="0"/>
                <a:cs typeface="Calibri"/>
              </a:rPr>
              <a:t> HACCP </a:t>
            </a:r>
            <a:r>
              <a:rPr lang="en-US" sz="1200" i="1" dirty="0" err="1">
                <a:solidFill>
                  <a:schemeClr val="tx1"/>
                </a:solidFill>
                <a:latin typeface="Calibri"/>
                <a:ea typeface="Calibri" panose="020F0502020204030204" pitchFamily="34" charset="0"/>
                <a:cs typeface="Calibri"/>
              </a:rPr>
              <a:t>identifica</a:t>
            </a:r>
            <a:r>
              <a:rPr lang="en-US" sz="1200" i="1" dirty="0">
                <a:solidFill>
                  <a:schemeClr val="tx1"/>
                </a:solidFill>
                <a:latin typeface="Calibri"/>
                <a:ea typeface="Calibri" panose="020F0502020204030204" pitchFamily="34" charset="0"/>
                <a:cs typeface="Calibri"/>
              </a:rPr>
              <a:t> e </a:t>
            </a:r>
            <a:r>
              <a:rPr lang="en-US" sz="1200" i="1" dirty="0" err="1">
                <a:solidFill>
                  <a:schemeClr val="tx1"/>
                </a:solidFill>
                <a:latin typeface="Calibri"/>
                <a:ea typeface="Calibri" panose="020F0502020204030204" pitchFamily="34" charset="0"/>
                <a:cs typeface="Calibri"/>
              </a:rPr>
              <a:t>permite</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controlar</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os</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perigos</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significativos</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quando</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necessário</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além</a:t>
            </a:r>
            <a:r>
              <a:rPr lang="en-US" sz="1200" i="1" dirty="0">
                <a:solidFill>
                  <a:schemeClr val="tx1"/>
                </a:solidFill>
                <a:latin typeface="Calibri"/>
                <a:ea typeface="Calibri" panose="020F0502020204030204" pitchFamily="34" charset="0"/>
                <a:cs typeface="Calibri"/>
              </a:rPr>
              <a:t> do </a:t>
            </a:r>
            <a:r>
              <a:rPr lang="en-US" sz="1200" i="1" dirty="0" err="1">
                <a:solidFill>
                  <a:schemeClr val="tx1"/>
                </a:solidFill>
                <a:latin typeface="Calibri"/>
                <a:ea typeface="Calibri" panose="020F0502020204030204" pitchFamily="34" charset="0"/>
                <a:cs typeface="Calibri"/>
              </a:rPr>
              <a:t>alcançado</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pelas</a:t>
            </a:r>
            <a:r>
              <a:rPr lang="en-US" sz="1200" i="1" dirty="0">
                <a:solidFill>
                  <a:schemeClr val="tx1"/>
                </a:solidFill>
                <a:latin typeface="Calibri"/>
                <a:ea typeface="Calibri" panose="020F0502020204030204" pitchFamily="34" charset="0"/>
                <a:cs typeface="Calibri"/>
              </a:rPr>
              <a:t> BPH </a:t>
            </a:r>
            <a:r>
              <a:rPr lang="en-US" sz="1200" i="1" dirty="0" err="1">
                <a:solidFill>
                  <a:schemeClr val="tx1"/>
                </a:solidFill>
                <a:latin typeface="Calibri"/>
                <a:ea typeface="Calibri" panose="020F0502020204030204" pitchFamily="34" charset="0"/>
                <a:cs typeface="Calibri"/>
              </a:rPr>
              <a:t>aplicadas</a:t>
            </a:r>
            <a:r>
              <a:rPr lang="en-US" sz="1200" i="1" dirty="0">
                <a:solidFill>
                  <a:schemeClr val="tx1"/>
                </a:solidFill>
                <a:latin typeface="Calibri"/>
                <a:ea typeface="Calibri" panose="020F0502020204030204" pitchFamily="34" charset="0"/>
                <a:cs typeface="Calibri"/>
              </a:rPr>
              <a:t> no </a:t>
            </a:r>
            <a:r>
              <a:rPr lang="en-US" sz="1200" i="1" dirty="0" err="1">
                <a:solidFill>
                  <a:schemeClr val="tx1"/>
                </a:solidFill>
                <a:latin typeface="Calibri"/>
                <a:ea typeface="Calibri" panose="020F0502020204030204" pitchFamily="34" charset="0"/>
                <a:cs typeface="Calibri"/>
              </a:rPr>
              <a:t>estabelecimento</a:t>
            </a:r>
            <a:r>
              <a:rPr lang="en-US" sz="1200" dirty="0">
                <a:solidFill>
                  <a:schemeClr val="tx1"/>
                </a:solidFill>
                <a:latin typeface="Calibri"/>
                <a:ea typeface="Calibri" panose="020F0502020204030204" pitchFamily="34" charset="0"/>
                <a:cs typeface="Calibri"/>
              </a:rPr>
              <a:t>" (Codex Alimentarius, 2011). O </a:t>
            </a:r>
            <a:r>
              <a:rPr lang="en-US" sz="1200" dirty="0" err="1">
                <a:solidFill>
                  <a:schemeClr val="tx1"/>
                </a:solidFill>
                <a:latin typeface="Calibri"/>
                <a:ea typeface="Calibri" panose="020F0502020204030204" pitchFamily="34" charset="0"/>
                <a:cs typeface="Calibri"/>
              </a:rPr>
              <a:t>objetivo</a:t>
            </a:r>
            <a:r>
              <a:rPr lang="en-US" sz="1200" dirty="0">
                <a:solidFill>
                  <a:schemeClr val="tx1"/>
                </a:solidFill>
                <a:latin typeface="Calibri"/>
                <a:ea typeface="Calibri" panose="020F0502020204030204" pitchFamily="34" charset="0"/>
                <a:cs typeface="Calibri"/>
              </a:rPr>
              <a:t> do </a:t>
            </a:r>
            <a:r>
              <a:rPr lang="en-US" sz="1200" dirty="0" err="1">
                <a:solidFill>
                  <a:schemeClr val="tx1"/>
                </a:solidFill>
                <a:latin typeface="Calibri"/>
                <a:ea typeface="Calibri" panose="020F0502020204030204" pitchFamily="34" charset="0"/>
                <a:cs typeface="Calibri"/>
              </a:rPr>
              <a:t>sistema</a:t>
            </a:r>
            <a:r>
              <a:rPr lang="en-US" sz="1200" dirty="0">
                <a:solidFill>
                  <a:schemeClr val="tx1"/>
                </a:solidFill>
                <a:latin typeface="Calibri"/>
                <a:ea typeface="Calibri" panose="020F0502020204030204" pitchFamily="34" charset="0"/>
                <a:cs typeface="Calibri"/>
              </a:rPr>
              <a:t> HACCP é </a:t>
            </a:r>
            <a:r>
              <a:rPr lang="en-US" sz="1200" dirty="0" err="1">
                <a:solidFill>
                  <a:schemeClr val="tx1"/>
                </a:solidFill>
                <a:latin typeface="Calibri"/>
                <a:ea typeface="Calibri" panose="020F0502020204030204" pitchFamily="34" charset="0"/>
                <a:cs typeface="Calibri"/>
              </a:rPr>
              <a:t>controlar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Pontos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Críticos</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Controle</a:t>
            </a:r>
            <a:r>
              <a:rPr lang="en-US" sz="1200" dirty="0">
                <a:solidFill>
                  <a:schemeClr val="tx1"/>
                </a:solidFill>
                <a:latin typeface="Calibri"/>
                <a:ea typeface="Calibri" panose="020F0502020204030204" pitchFamily="34" charset="0"/>
                <a:cs typeface="Calibri"/>
              </a:rPr>
              <a:t> [PCCs]. Para </a:t>
            </a:r>
            <a:r>
              <a:rPr lang="en-US" sz="1200" dirty="0" err="1">
                <a:solidFill>
                  <a:schemeClr val="tx1"/>
                </a:solidFill>
                <a:latin typeface="Calibri"/>
                <a:ea typeface="Calibri" panose="020F0502020204030204" pitchFamily="34" charset="0"/>
                <a:cs typeface="Calibri"/>
              </a:rPr>
              <a:t>cada</a:t>
            </a:r>
            <a:r>
              <a:rPr lang="en-US" sz="1200" dirty="0">
                <a:solidFill>
                  <a:schemeClr val="tx1"/>
                </a:solidFill>
                <a:latin typeface="Calibri"/>
                <a:ea typeface="Calibri" panose="020F0502020204030204" pitchFamily="34" charset="0"/>
                <a:cs typeface="Calibri"/>
              </a:rPr>
              <a:t> PCC </a:t>
            </a:r>
            <a:r>
              <a:rPr lang="en-US" sz="1200" dirty="0" err="1">
                <a:solidFill>
                  <a:schemeClr val="tx1"/>
                </a:solidFill>
                <a:latin typeface="Calibri"/>
                <a:ea typeface="Calibri" panose="020F0502020204030204" pitchFamily="34" charset="0"/>
                <a:cs typeface="Calibri"/>
              </a:rPr>
              <a:t>serão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implementados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limites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críticos</a:t>
            </a:r>
            <a:r>
              <a:rPr lang="en-US" sz="1200" dirty="0">
                <a:solidFill>
                  <a:schemeClr val="tx1"/>
                </a:solidFill>
                <a:latin typeface="Calibri"/>
                <a:ea typeface="Calibri" panose="020F0502020204030204" pitchFamily="34" charset="0"/>
                <a:cs typeface="Calibri"/>
              </a:rPr>
              <a:t> e </a:t>
            </a:r>
            <a:r>
              <a:rPr lang="en-US" sz="1200" dirty="0" err="1">
                <a:solidFill>
                  <a:schemeClr val="tx1"/>
                </a:solidFill>
                <a:latin typeface="Calibri"/>
                <a:ea typeface="Calibri" panose="020F0502020204030204" pitchFamily="34" charset="0"/>
                <a:cs typeface="Calibri"/>
              </a:rPr>
              <a:t>ações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corretivas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quando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limites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estabelecidos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não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forem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observados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Assim</a:t>
            </a:r>
            <a:r>
              <a:rPr lang="en-US" sz="1200" dirty="0">
                <a:solidFill>
                  <a:schemeClr val="tx1"/>
                </a:solidFill>
                <a:latin typeface="Calibri"/>
                <a:ea typeface="Calibri" panose="020F0502020204030204" pitchFamily="34" charset="0"/>
                <a:cs typeface="Calibri"/>
              </a:rPr>
              <a:t>, o HACCP </a:t>
            </a:r>
            <a:r>
              <a:rPr lang="en-US" sz="1200" dirty="0" err="1">
                <a:solidFill>
                  <a:schemeClr val="tx1"/>
                </a:solidFill>
                <a:latin typeface="Calibri"/>
                <a:ea typeface="Calibri" panose="020F0502020204030204" pitchFamily="34" charset="0"/>
                <a:cs typeface="Calibri"/>
              </a:rPr>
              <a:t>fornece</a:t>
            </a:r>
            <a:r>
              <a:rPr lang="en-US" sz="1200" dirty="0">
                <a:solidFill>
                  <a:schemeClr val="tx1"/>
                </a:solidFill>
                <a:latin typeface="Calibri"/>
                <a:ea typeface="Calibri" panose="020F0502020204030204" pitchFamily="34" charset="0"/>
                <a:cs typeface="Calibri"/>
              </a:rPr>
              <a:t> um </a:t>
            </a:r>
            <a:r>
              <a:rPr lang="en-US" sz="1200" dirty="0" err="1">
                <a:solidFill>
                  <a:schemeClr val="tx1"/>
                </a:solidFill>
                <a:latin typeface="Calibri"/>
                <a:ea typeface="Calibri" panose="020F0502020204030204" pitchFamily="34" charset="0"/>
                <a:cs typeface="Calibri"/>
              </a:rPr>
              <a:t>controlo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consistente</a:t>
            </a:r>
            <a:r>
              <a:rPr lang="en-US" sz="1200" dirty="0">
                <a:solidFill>
                  <a:schemeClr val="tx1"/>
                </a:solidFill>
                <a:latin typeface="Calibri"/>
                <a:ea typeface="Calibri" panose="020F0502020204030204" pitchFamily="34" charset="0"/>
                <a:cs typeface="Calibri"/>
              </a:rPr>
              <a:t> e </a:t>
            </a:r>
            <a:r>
              <a:rPr lang="en-US" sz="1200" dirty="0" err="1">
                <a:solidFill>
                  <a:schemeClr val="tx1"/>
                </a:solidFill>
                <a:latin typeface="Calibri"/>
                <a:ea typeface="Calibri" panose="020F0502020204030204" pitchFamily="34" charset="0"/>
                <a:cs typeface="Calibri"/>
              </a:rPr>
              <a:t>verificável</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além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daquele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alcançado</a:t>
            </a:r>
            <a:r>
              <a:rPr lang="en-US" sz="1200" dirty="0">
                <a:solidFill>
                  <a:schemeClr val="tx1"/>
                </a:solidFill>
                <a:latin typeface="Calibri"/>
                <a:ea typeface="Calibri" panose="020F0502020204030204" pitchFamily="34" charset="0"/>
                <a:cs typeface="Calibri"/>
              </a:rPr>
              <a:t> pela </a:t>
            </a:r>
            <a:r>
              <a:rPr lang="en-US" sz="1200" dirty="0" err="1">
                <a:solidFill>
                  <a:schemeClr val="tx1"/>
                </a:solidFill>
                <a:latin typeface="Calibri"/>
                <a:ea typeface="Calibri" panose="020F0502020204030204" pitchFamily="34" charset="0"/>
                <a:cs typeface="Calibri"/>
              </a:rPr>
              <a:t>implementação</a:t>
            </a:r>
            <a:r>
              <a:rPr lang="en-US" sz="1200" dirty="0">
                <a:solidFill>
                  <a:schemeClr val="tx1"/>
                </a:solidFill>
                <a:latin typeface="Calibri"/>
                <a:ea typeface="Calibri" panose="020F0502020204030204" pitchFamily="34" charset="0"/>
                <a:cs typeface="Calibri"/>
              </a:rPr>
              <a:t> de BPF.</a:t>
            </a:r>
            <a:endParaRPr lang="en-US" dirty="0">
              <a:solidFill>
                <a:schemeClr val="tx1"/>
              </a:solidFill>
            </a:endParaRPr>
          </a:p>
          <a:p>
            <a:pPr rtl="0"/>
            <a:r>
              <a:rPr lang="en-US" sz="1200" dirty="0">
                <a:solidFill>
                  <a:schemeClr val="tx1"/>
                </a:solidFill>
                <a:latin typeface="Calibri"/>
                <a:ea typeface="Calibri" panose="020F0502020204030204" pitchFamily="34" charset="0"/>
                <a:cs typeface="Calibri"/>
              </a:rPr>
              <a:t>Para </a:t>
            </a:r>
            <a:r>
              <a:rPr lang="en-US" sz="1200" dirty="0" err="1">
                <a:solidFill>
                  <a:schemeClr val="tx1"/>
                </a:solidFill>
                <a:latin typeface="Calibri"/>
                <a:ea typeface="Calibri" panose="020F0502020204030204" pitchFamily="34" charset="0"/>
                <a:cs typeface="Calibri"/>
              </a:rPr>
              <a:t>obter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mais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informações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sobre</a:t>
            </a:r>
            <a:r>
              <a:rPr lang="en-US" sz="1200" dirty="0">
                <a:solidFill>
                  <a:schemeClr val="tx1"/>
                </a:solidFill>
                <a:latin typeface="Calibri"/>
                <a:ea typeface="Calibri" panose="020F0502020204030204" pitchFamily="34" charset="0"/>
                <a:cs typeface="Calibri"/>
              </a:rPr>
              <a:t> o </a:t>
            </a:r>
            <a:r>
              <a:rPr lang="en-US" sz="1200" dirty="0" err="1">
                <a:solidFill>
                  <a:schemeClr val="tx1"/>
                </a:solidFill>
                <a:latin typeface="Calibri"/>
                <a:ea typeface="Calibri" panose="020F0502020204030204" pitchFamily="34" charset="0"/>
                <a:cs typeface="Calibri"/>
              </a:rPr>
              <a:t>sistema</a:t>
            </a:r>
            <a:r>
              <a:rPr lang="en-US" sz="1200" dirty="0">
                <a:solidFill>
                  <a:schemeClr val="tx1"/>
                </a:solidFill>
                <a:latin typeface="Calibri"/>
                <a:ea typeface="Calibri" panose="020F0502020204030204" pitchFamily="34" charset="0"/>
                <a:cs typeface="Calibri"/>
              </a:rPr>
              <a:t> HACCP, clique </a:t>
            </a:r>
            <a:r>
              <a:rPr lang="en-US" sz="1200" b="1" dirty="0" err="1">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aqui</a:t>
            </a:r>
            <a:r>
              <a:rPr lang="en-US" sz="1200" b="1"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 </a:t>
            </a:r>
            <a:r>
              <a:rPr lang="en-US" sz="1200" dirty="0">
                <a:solidFill>
                  <a:schemeClr val="tx1"/>
                </a:solidFill>
                <a:latin typeface="Calibri"/>
                <a:ea typeface="Calibri" panose="020F0502020204030204" pitchFamily="34" charset="0"/>
                <a:cs typeface="Calibri"/>
              </a:rPr>
              <a:t> </a:t>
            </a:r>
            <a:endParaRPr lang="en-US" sz="1200" dirty="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4" name="Rectangle: Rounded Corners 3">
            <a:extLst>
              <a:ext uri="{FF2B5EF4-FFF2-40B4-BE49-F238E27FC236}">
                <a16:creationId xmlns:a16="http://schemas.microsoft.com/office/drawing/2014/main" id="{634C530D-B071-7435-082D-B7368F032A9D}"/>
              </a:ext>
            </a:extLst>
          </p:cNvPr>
          <p:cNvSpPr/>
          <p:nvPr/>
        </p:nvSpPr>
        <p:spPr>
          <a:xfrm>
            <a:off x="771671" y="7869933"/>
            <a:ext cx="6680689" cy="1294423"/>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kumimoji="0" lang="en-US" sz="1600" b="1" i="0"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Definições</a:t>
            </a:r>
            <a:r>
              <a:rPr kumimoji="0" lang="en-US" sz="1600" b="1"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a:t>
            </a:r>
          </a:p>
          <a:p>
            <a:pPr marL="171450" indent="-171450" algn="just" rtl="0" fontAlgn="base">
              <a:buFont typeface="Arial" panose="020B0604020202020204" pitchFamily="34" charset="0"/>
              <a:buChar char="•"/>
            </a:pPr>
            <a:r>
              <a:rPr lang="en-US" sz="1200" b="1" i="0" dirty="0">
                <a:solidFill>
                  <a:srgbClr val="000000"/>
                </a:solidFill>
                <a:effectLst/>
                <a:latin typeface="Calibri"/>
                <a:ea typeface="Calibri" panose="020F0502020204030204" pitchFamily="34" charset="0"/>
                <a:cs typeface="Calibri"/>
              </a:rPr>
              <a:t>Sistema HACCP: </a:t>
            </a:r>
            <a:r>
              <a:rPr lang="en-US" sz="1200" i="1" dirty="0" err="1">
                <a:solidFill>
                  <a:srgbClr val="000000"/>
                </a:solidFill>
                <a:latin typeface="Calibri"/>
                <a:cs typeface="Calibri"/>
              </a:rPr>
              <a:t>Consiste</a:t>
            </a:r>
            <a:r>
              <a:rPr lang="en-US" sz="1200" i="1" dirty="0">
                <a:solidFill>
                  <a:srgbClr val="000000"/>
                </a:solidFill>
                <a:latin typeface="Calibri"/>
                <a:cs typeface="Calibri"/>
              </a:rPr>
              <a:t> no </a:t>
            </a:r>
            <a:r>
              <a:rPr lang="en-US" sz="1200" i="1" dirty="0" err="1">
                <a:solidFill>
                  <a:srgbClr val="000000"/>
                </a:solidFill>
                <a:latin typeface="Calibri"/>
                <a:cs typeface="Calibri"/>
              </a:rPr>
              <a:t>desenvolvimento</a:t>
            </a:r>
            <a:r>
              <a:rPr lang="en-US" sz="1200" i="1" dirty="0">
                <a:solidFill>
                  <a:srgbClr val="000000"/>
                </a:solidFill>
                <a:latin typeface="Calibri"/>
                <a:cs typeface="Calibri"/>
              </a:rPr>
              <a:t> </a:t>
            </a:r>
            <a:r>
              <a:rPr lang="en-US" sz="1200" b="0" i="1" dirty="0">
                <a:solidFill>
                  <a:srgbClr val="000000"/>
                </a:solidFill>
                <a:effectLst/>
                <a:latin typeface="Calibri"/>
                <a:ea typeface="Calibri" panose="020F0502020204030204" pitchFamily="34" charset="0"/>
                <a:cs typeface="Calibri"/>
              </a:rPr>
              <a:t>de um </a:t>
            </a:r>
            <a:r>
              <a:rPr lang="en-US" sz="1200" b="0" i="1" dirty="0" err="1">
                <a:solidFill>
                  <a:srgbClr val="000000"/>
                </a:solidFill>
                <a:effectLst/>
                <a:latin typeface="Calibri"/>
                <a:ea typeface="Calibri" panose="020F0502020204030204" pitchFamily="34" charset="0"/>
                <a:cs typeface="Calibri"/>
              </a:rPr>
              <a:t>plano</a:t>
            </a:r>
            <a:r>
              <a:rPr lang="en-US" sz="1200" b="0" i="1" dirty="0">
                <a:solidFill>
                  <a:srgbClr val="000000"/>
                </a:solidFill>
                <a:effectLst/>
                <a:latin typeface="Calibri"/>
                <a:ea typeface="Calibri" panose="020F0502020204030204" pitchFamily="34" charset="0"/>
                <a:cs typeface="Calibri"/>
              </a:rPr>
              <a:t> HACCP e à </a:t>
            </a:r>
            <a:r>
              <a:rPr lang="en-US" sz="1200" b="0" i="1" dirty="0" err="1">
                <a:solidFill>
                  <a:srgbClr val="000000"/>
                </a:solidFill>
                <a:effectLst/>
                <a:latin typeface="Calibri"/>
                <a:ea typeface="Calibri" panose="020F0502020204030204" pitchFamily="34" charset="0"/>
                <a:cs typeface="Calibri"/>
              </a:rPr>
              <a:t>implementação</a:t>
            </a:r>
            <a:r>
              <a:rPr lang="en-US" sz="1200" b="0" i="1" dirty="0">
                <a:solidFill>
                  <a:srgbClr val="000000"/>
                </a:solidFill>
                <a:effectLst/>
                <a:latin typeface="Calibri"/>
                <a:ea typeface="Calibri" panose="020F0502020204030204" pitchFamily="34" charset="0"/>
                <a:cs typeface="Calibri"/>
              </a:rPr>
              <a:t> de </a:t>
            </a:r>
            <a:r>
              <a:rPr lang="en-US" sz="1200" b="0" i="1" dirty="0" err="1">
                <a:solidFill>
                  <a:srgbClr val="000000"/>
                </a:solidFill>
                <a:effectLst/>
                <a:latin typeface="Calibri"/>
                <a:ea typeface="Calibri" panose="020F0502020204030204" pitchFamily="34" charset="0"/>
                <a:cs typeface="Calibri"/>
              </a:rPr>
              <a:t>procedimentos</a:t>
            </a:r>
            <a:r>
              <a:rPr lang="en-US" sz="1200" b="0" i="1" dirty="0">
                <a:solidFill>
                  <a:srgbClr val="000000"/>
                </a:solidFill>
                <a:effectLst/>
                <a:latin typeface="Calibri"/>
                <a:ea typeface="Calibri" panose="020F0502020204030204" pitchFamily="34" charset="0"/>
                <a:cs typeface="Calibri"/>
              </a:rPr>
              <a:t> de </a:t>
            </a:r>
            <a:r>
              <a:rPr lang="en-US" sz="1200" b="0" i="1" dirty="0" err="1">
                <a:solidFill>
                  <a:srgbClr val="000000"/>
                </a:solidFill>
                <a:effectLst/>
                <a:latin typeface="Calibri"/>
                <a:ea typeface="Calibri" panose="020F0502020204030204" pitchFamily="34" charset="0"/>
                <a:cs typeface="Calibri"/>
              </a:rPr>
              <a:t>acordo</a:t>
            </a:r>
            <a:r>
              <a:rPr lang="en-US" sz="1200" b="0" i="1" dirty="0">
                <a:solidFill>
                  <a:srgbClr val="000000"/>
                </a:solidFill>
                <a:effectLst/>
                <a:latin typeface="Calibri"/>
                <a:ea typeface="Calibri" panose="020F0502020204030204" pitchFamily="34" charset="0"/>
                <a:cs typeface="Calibri"/>
              </a:rPr>
              <a:t> com </a:t>
            </a:r>
            <a:r>
              <a:rPr lang="en-US" sz="1200" b="0" i="1" dirty="0" err="1">
                <a:solidFill>
                  <a:srgbClr val="000000"/>
                </a:solidFill>
                <a:effectLst/>
                <a:latin typeface="Calibri"/>
                <a:ea typeface="Calibri" panose="020F0502020204030204" pitchFamily="34" charset="0"/>
                <a:cs typeface="Calibri"/>
              </a:rPr>
              <a:t>esse</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plano</a:t>
            </a:r>
            <a:r>
              <a:rPr lang="en-US" sz="1200" b="0" i="1" dirty="0">
                <a:solidFill>
                  <a:srgbClr val="000000"/>
                </a:solidFill>
                <a:effectLst/>
                <a:latin typeface="Calibri"/>
                <a:ea typeface="Calibri" panose="020F0502020204030204" pitchFamily="34" charset="0"/>
                <a:cs typeface="Calibri"/>
              </a:rPr>
              <a:t> </a:t>
            </a:r>
            <a:r>
              <a:rPr lang="en-US" sz="1200" b="0" i="0" dirty="0">
                <a:solidFill>
                  <a:srgbClr val="000000"/>
                </a:solidFill>
                <a:effectLst/>
                <a:latin typeface="Calibri"/>
                <a:ea typeface="Calibri" panose="020F0502020204030204" pitchFamily="34" charset="0"/>
                <a:cs typeface="Calibri"/>
              </a:rPr>
              <a:t>(Codex Alimentarius, 2011).</a:t>
            </a:r>
            <a:r>
              <a:rPr lang="en-US" sz="1200" b="1" i="0" dirty="0">
                <a:solidFill>
                  <a:srgbClr val="000000"/>
                </a:solidFill>
                <a:effectLst/>
                <a:latin typeface="Calibri"/>
                <a:ea typeface="Calibri" panose="020F0502020204030204" pitchFamily="34" charset="0"/>
                <a:cs typeface="Calibri"/>
              </a:rPr>
              <a:t> </a:t>
            </a:r>
            <a:r>
              <a:rPr lang="en-US" sz="1200" b="0" i="0" dirty="0">
                <a:solidFill>
                  <a:srgbClr val="000000"/>
                </a:solidFill>
                <a:effectLst/>
                <a:latin typeface="Calibri"/>
                <a:ea typeface="Calibri" panose="020F0502020204030204" pitchFamily="34" charset="0"/>
                <a:cs typeface="Calibri"/>
              </a:rPr>
              <a:t> </a:t>
            </a:r>
          </a:p>
          <a:p>
            <a:pPr marL="171450" indent="-171450" algn="just" rtl="0" fontAlgn="base">
              <a:buFont typeface="Arial" panose="020B0604020202020204" pitchFamily="34" charset="0"/>
              <a:buChar char="•"/>
            </a:pPr>
            <a:r>
              <a:rPr lang="en-US" sz="1200" b="1" i="0" dirty="0">
                <a:solidFill>
                  <a:srgbClr val="000000"/>
                </a:solidFill>
                <a:effectLst/>
                <a:latin typeface="Calibri"/>
                <a:ea typeface="Calibri" panose="020F0502020204030204" pitchFamily="34" charset="0"/>
                <a:cs typeface="Calibri"/>
              </a:rPr>
              <a:t>Plano HACCP: </a:t>
            </a:r>
            <a:r>
              <a:rPr lang="en-US" sz="1200" b="0" i="1" dirty="0" err="1">
                <a:solidFill>
                  <a:srgbClr val="000000"/>
                </a:solidFill>
                <a:effectLst/>
                <a:latin typeface="Calibri"/>
                <a:ea typeface="Calibri" panose="020F0502020204030204" pitchFamily="34" charset="0"/>
                <a:cs typeface="Calibri"/>
              </a:rPr>
              <a:t>Documentação</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ou</a:t>
            </a:r>
            <a:r>
              <a:rPr lang="en-US" sz="1200" b="0" i="1" dirty="0">
                <a:solidFill>
                  <a:srgbClr val="000000"/>
                </a:solidFill>
                <a:effectLst/>
                <a:latin typeface="Calibri"/>
                <a:ea typeface="Calibri" panose="020F0502020204030204" pitchFamily="34" charset="0"/>
                <a:cs typeface="Calibri"/>
              </a:rPr>
              <a:t> conjunto de </a:t>
            </a:r>
            <a:r>
              <a:rPr lang="en-US" sz="1200" b="0" i="1" dirty="0" err="1">
                <a:solidFill>
                  <a:srgbClr val="000000"/>
                </a:solidFill>
                <a:effectLst/>
                <a:latin typeface="Calibri"/>
                <a:ea typeface="Calibri" panose="020F0502020204030204" pitchFamily="34" charset="0"/>
                <a:cs typeface="Calibri"/>
              </a:rPr>
              <a:t>documentos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elaborados</a:t>
            </a:r>
            <a:r>
              <a:rPr lang="en-US" sz="1200" b="0" i="1" dirty="0">
                <a:solidFill>
                  <a:srgbClr val="000000"/>
                </a:solidFill>
                <a:effectLst/>
                <a:latin typeface="Calibri"/>
                <a:ea typeface="Calibri" panose="020F0502020204030204" pitchFamily="34" charset="0"/>
                <a:cs typeface="Calibri"/>
              </a:rPr>
              <a:t> de </a:t>
            </a:r>
            <a:r>
              <a:rPr lang="en-US" sz="1200" b="0" i="1" dirty="0" err="1">
                <a:solidFill>
                  <a:srgbClr val="000000"/>
                </a:solidFill>
                <a:effectLst/>
                <a:latin typeface="Calibri"/>
                <a:ea typeface="Calibri" panose="020F0502020204030204" pitchFamily="34" charset="0"/>
                <a:cs typeface="Calibri"/>
              </a:rPr>
              <a:t>acordo</a:t>
            </a:r>
            <a:r>
              <a:rPr lang="en-US" sz="1200" b="0" i="1" dirty="0">
                <a:solidFill>
                  <a:srgbClr val="000000"/>
                </a:solidFill>
                <a:effectLst/>
                <a:latin typeface="Calibri"/>
                <a:ea typeface="Calibri" panose="020F0502020204030204" pitchFamily="34" charset="0"/>
                <a:cs typeface="Calibri"/>
              </a:rPr>
              <a:t> com </a:t>
            </a:r>
            <a:r>
              <a:rPr lang="en-US" sz="1200" b="0" i="1" dirty="0" err="1">
                <a:solidFill>
                  <a:srgbClr val="000000"/>
                </a:solidFill>
                <a:effectLst/>
                <a:latin typeface="Calibri"/>
                <a:ea typeface="Calibri" panose="020F0502020204030204" pitchFamily="34" charset="0"/>
                <a:cs typeface="Calibri"/>
              </a:rPr>
              <a:t>os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princípios</a:t>
            </a:r>
            <a:r>
              <a:rPr lang="en-US" sz="1200" b="0" i="1" dirty="0">
                <a:solidFill>
                  <a:srgbClr val="000000"/>
                </a:solidFill>
                <a:effectLst/>
                <a:latin typeface="Calibri"/>
                <a:ea typeface="Calibri" panose="020F0502020204030204" pitchFamily="34" charset="0"/>
                <a:cs typeface="Calibri"/>
              </a:rPr>
              <a:t> do HACCP para </a:t>
            </a:r>
            <a:r>
              <a:rPr lang="en-US" sz="1200" b="0" i="1" dirty="0" err="1">
                <a:solidFill>
                  <a:srgbClr val="000000"/>
                </a:solidFill>
                <a:effectLst/>
                <a:latin typeface="Calibri"/>
                <a:ea typeface="Calibri" panose="020F0502020204030204" pitchFamily="34" charset="0"/>
                <a:cs typeface="Calibri"/>
              </a:rPr>
              <a:t>assegurar</a:t>
            </a:r>
            <a:r>
              <a:rPr lang="en-US" sz="1200" b="0" i="1" dirty="0">
                <a:solidFill>
                  <a:srgbClr val="000000"/>
                </a:solidFill>
                <a:effectLst/>
                <a:latin typeface="Calibri"/>
                <a:ea typeface="Calibri" panose="020F0502020204030204" pitchFamily="34" charset="0"/>
                <a:cs typeface="Calibri"/>
              </a:rPr>
              <a:t> o </a:t>
            </a:r>
            <a:r>
              <a:rPr lang="en-US" sz="1200" b="0" i="1" dirty="0" err="1">
                <a:solidFill>
                  <a:srgbClr val="000000"/>
                </a:solidFill>
                <a:effectLst/>
                <a:latin typeface="Calibri"/>
                <a:ea typeface="Calibri" panose="020F0502020204030204" pitchFamily="34" charset="0"/>
                <a:cs typeface="Calibri"/>
              </a:rPr>
              <a:t>controlo</a:t>
            </a:r>
            <a:r>
              <a:rPr lang="en-US" sz="1200" b="0" i="1" dirty="0">
                <a:solidFill>
                  <a:srgbClr val="000000"/>
                </a:solidFill>
                <a:effectLst/>
                <a:latin typeface="Calibri"/>
                <a:ea typeface="Calibri" panose="020F0502020204030204" pitchFamily="34" charset="0"/>
                <a:cs typeface="Calibri"/>
              </a:rPr>
              <a:t> de </a:t>
            </a:r>
            <a:r>
              <a:rPr lang="en-US" sz="1200" b="0" i="1" dirty="0" err="1">
                <a:solidFill>
                  <a:srgbClr val="000000"/>
                </a:solidFill>
                <a:effectLst/>
                <a:latin typeface="Calibri"/>
                <a:ea typeface="Calibri" panose="020F0502020204030204" pitchFamily="34" charset="0"/>
                <a:cs typeface="Calibri"/>
              </a:rPr>
              <a:t>perigos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significativos</a:t>
            </a:r>
            <a:r>
              <a:rPr lang="en-US" sz="1200" b="0" i="1" dirty="0">
                <a:solidFill>
                  <a:srgbClr val="000000"/>
                </a:solidFill>
                <a:effectLst/>
                <a:latin typeface="Calibri"/>
                <a:ea typeface="Calibri" panose="020F0502020204030204" pitchFamily="34" charset="0"/>
                <a:cs typeface="Calibri"/>
              </a:rPr>
              <a:t> no </a:t>
            </a:r>
            <a:r>
              <a:rPr lang="en-US" sz="1200" b="0" i="1" dirty="0" err="1">
                <a:solidFill>
                  <a:srgbClr val="000000"/>
                </a:solidFill>
                <a:effectLst/>
                <a:latin typeface="Calibri"/>
                <a:ea typeface="Calibri" panose="020F0502020204030204" pitchFamily="34" charset="0"/>
                <a:cs typeface="Calibri"/>
              </a:rPr>
              <a:t>processo</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alimentar</a:t>
            </a:r>
            <a:r>
              <a:rPr lang="en-US" sz="1200" b="0" i="1" dirty="0">
                <a:solidFill>
                  <a:srgbClr val="000000"/>
                </a:solidFill>
                <a:effectLst/>
                <a:latin typeface="Calibri"/>
                <a:ea typeface="Calibri" panose="020F0502020204030204" pitchFamily="34" charset="0"/>
                <a:cs typeface="Calibri"/>
              </a:rPr>
              <a:t> </a:t>
            </a:r>
            <a:r>
              <a:rPr lang="en-US" sz="1200" b="0" i="0" dirty="0">
                <a:solidFill>
                  <a:srgbClr val="000000"/>
                </a:solidFill>
                <a:effectLst/>
                <a:latin typeface="Calibri"/>
                <a:ea typeface="Calibri" panose="020F0502020204030204" pitchFamily="34" charset="0"/>
                <a:cs typeface="Calibri"/>
              </a:rPr>
              <a:t>(Codex Alimentarius, 2011).</a:t>
            </a:r>
          </a:p>
        </p:txBody>
      </p:sp>
      <p:pic>
        <p:nvPicPr>
          <p:cNvPr id="5" name="Picture 4">
            <a:extLst>
              <a:ext uri="{FF2B5EF4-FFF2-40B4-BE49-F238E27FC236}">
                <a16:creationId xmlns:a16="http://schemas.microsoft.com/office/drawing/2014/main" id="{347F6523-7447-7605-2689-FC0AEBEE314B}"/>
              </a:ext>
            </a:extLst>
          </p:cNvPr>
          <p:cNvPicPr>
            <a:picLocks noChangeAspect="1"/>
          </p:cNvPicPr>
          <p:nvPr/>
        </p:nvPicPr>
        <p:blipFill>
          <a:blip r:embed="rId3"/>
          <a:stretch>
            <a:fillRect/>
          </a:stretch>
        </p:blipFill>
        <p:spPr>
          <a:xfrm>
            <a:off x="85954" y="7221277"/>
            <a:ext cx="493080" cy="474817"/>
          </a:xfrm>
          <a:prstGeom prst="rect">
            <a:avLst/>
          </a:prstGeom>
        </p:spPr>
      </p:pic>
    </p:spTree>
    <p:extLst>
      <p:ext uri="{BB962C8B-B14F-4D97-AF65-F5344CB8AC3E}">
        <p14:creationId xmlns:p14="http://schemas.microsoft.com/office/powerpoint/2010/main" val="4214752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292644" y="457628"/>
            <a:ext cx="6042743"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dirty="0"/>
              <a:t>B</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a:t>
            </a:r>
            <a:r>
              <a:rPr lang="en-IE" sz="3600" dirty="0" err="1"/>
              <a:t>Produção</a:t>
            </a:r>
            <a:r>
              <a:rPr lang="en-IE" sz="3600" dirty="0"/>
              <a:t> e </a:t>
            </a:r>
            <a:r>
              <a:rPr lang="en-IE" sz="3600" dirty="0" err="1"/>
              <a:t>Logística</a:t>
            </a:r>
            <a:r>
              <a:rPr lang="en-IE" sz="3600" dirty="0"/>
              <a:t> de Alimentos</a:t>
            </a:r>
            <a:endPar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pPr rtl="0"/>
            <a:r>
              <a:rPr lang="en-US" sz="1400" b="1" dirty="0" err="1">
                <a:solidFill>
                  <a:schemeClr val="tx1"/>
                </a:solidFill>
                <a:latin typeface="Calibri"/>
                <a:ea typeface="Calibri" panose="020F0502020204030204" pitchFamily="34" charset="0"/>
                <a:cs typeface="Calibri"/>
              </a:rPr>
              <a:t>Considerações</a:t>
            </a:r>
            <a:r>
              <a:rPr lang="en-US" sz="1400" b="1" dirty="0">
                <a:solidFill>
                  <a:schemeClr val="tx1"/>
                </a:solidFill>
                <a:latin typeface="Calibri"/>
                <a:ea typeface="Calibri" panose="020F0502020204030204" pitchFamily="34" charset="0"/>
                <a:cs typeface="Calibri"/>
              </a:rPr>
              <a:t> </a:t>
            </a:r>
            <a:r>
              <a:rPr lang="en-US" sz="1400" b="1" dirty="0" err="1">
                <a:solidFill>
                  <a:schemeClr val="tx1"/>
                </a:solidFill>
                <a:latin typeface="Calibri"/>
                <a:ea typeface="Calibri" panose="020F0502020204030204" pitchFamily="34" charset="0"/>
                <a:cs typeface="Calibri"/>
              </a:rPr>
              <a:t>adicionais</a:t>
            </a:r>
            <a:r>
              <a:rPr lang="en-US" sz="1400" b="1" dirty="0">
                <a:solidFill>
                  <a:schemeClr val="tx1"/>
                </a:solidFill>
                <a:latin typeface="Calibri"/>
                <a:ea typeface="Calibri" panose="020F0502020204030204" pitchFamily="34" charset="0"/>
                <a:cs typeface="Calibri"/>
              </a:rPr>
              <a:t>:</a:t>
            </a:r>
          </a:p>
          <a:p>
            <a:pPr rtl="0"/>
            <a:endParaRPr lang="en-US" sz="1200" dirty="0">
              <a:solidFill>
                <a:srgbClr val="F79037"/>
              </a:solidFill>
              <a:ea typeface="Calibri" panose="020F0502020204030204" pitchFamily="34" charset="0"/>
            </a:endParaRPr>
          </a:p>
          <a:p>
            <a:pPr rtl="0"/>
            <a:r>
              <a:rPr lang="en-US" sz="1200" dirty="0">
                <a:solidFill>
                  <a:schemeClr val="tx1"/>
                </a:solidFill>
                <a:latin typeface="Calibri"/>
                <a:ea typeface="Calibri" panose="020F0502020204030204" pitchFamily="34" charset="0"/>
                <a:cs typeface="Calibri"/>
              </a:rPr>
              <a:t>Para </a:t>
            </a:r>
            <a:r>
              <a:rPr lang="en-US" sz="1200" dirty="0" err="1">
                <a:solidFill>
                  <a:schemeClr val="tx1"/>
                </a:solidFill>
                <a:latin typeface="Calibri"/>
                <a:ea typeface="Calibri" panose="020F0502020204030204" pitchFamily="34" charset="0"/>
                <a:cs typeface="Calibri"/>
              </a:rPr>
              <a:t>tornar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processos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durante</a:t>
            </a:r>
            <a:r>
              <a:rPr lang="en-US" sz="1200" dirty="0">
                <a:solidFill>
                  <a:schemeClr val="tx1"/>
                </a:solidFill>
                <a:latin typeface="Calibri"/>
                <a:ea typeface="Calibri" panose="020F0502020204030204" pitchFamily="34" charset="0"/>
                <a:cs typeface="Calibri"/>
              </a:rPr>
              <a:t> a </a:t>
            </a:r>
            <a:r>
              <a:rPr lang="en-US" sz="1200" dirty="0" err="1">
                <a:solidFill>
                  <a:schemeClr val="tx1"/>
                </a:solidFill>
                <a:latin typeface="Calibri"/>
                <a:ea typeface="Calibri" panose="020F0502020204030204" pitchFamily="34" charset="0"/>
                <a:cs typeface="Calibri"/>
              </a:rPr>
              <a:t>produção</a:t>
            </a:r>
            <a:r>
              <a:rPr lang="en-US" sz="1200" dirty="0">
                <a:solidFill>
                  <a:schemeClr val="tx1"/>
                </a:solidFill>
                <a:latin typeface="Calibri"/>
                <a:ea typeface="Calibri" panose="020F0502020204030204" pitchFamily="34" charset="0"/>
                <a:cs typeface="Calibri"/>
              </a:rPr>
              <a:t> e </a:t>
            </a:r>
            <a:r>
              <a:rPr lang="en-US" sz="1200" dirty="0" err="1">
                <a:solidFill>
                  <a:schemeClr val="tx1"/>
                </a:solidFill>
                <a:latin typeface="Calibri"/>
                <a:ea typeface="Calibri" panose="020F0502020204030204" pitchFamily="34" charset="0"/>
                <a:cs typeface="Calibri"/>
              </a:rPr>
              <a:t>transformação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alimentar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mais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sustentáveis</a:t>
            </a:r>
            <a:r>
              <a:rPr lang="en-US" sz="1200" dirty="0">
                <a:solidFill>
                  <a:schemeClr val="tx1"/>
                </a:solidFill>
                <a:latin typeface="Calibri"/>
                <a:ea typeface="Calibri" panose="020F0502020204030204" pitchFamily="34" charset="0"/>
                <a:cs typeface="Calibri"/>
              </a:rPr>
              <a:t>, é </a:t>
            </a:r>
            <a:r>
              <a:rPr lang="en-US" sz="1200" dirty="0" err="1">
                <a:solidFill>
                  <a:schemeClr val="tx1"/>
                </a:solidFill>
                <a:latin typeface="Calibri"/>
                <a:ea typeface="Calibri" panose="020F0502020204030204" pitchFamily="34" charset="0"/>
                <a:cs typeface="Calibri"/>
              </a:rPr>
              <a:t>importante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reduzir</a:t>
            </a:r>
            <a:r>
              <a:rPr lang="en-US" sz="1200" dirty="0">
                <a:solidFill>
                  <a:schemeClr val="tx1"/>
                </a:solidFill>
                <a:latin typeface="Calibri"/>
                <a:ea typeface="Calibri" panose="020F0502020204030204" pitchFamily="34" charset="0"/>
                <a:cs typeface="Calibri"/>
              </a:rPr>
              <a:t> o </a:t>
            </a:r>
            <a:r>
              <a:rPr lang="en-US" sz="1200" dirty="0" err="1">
                <a:solidFill>
                  <a:schemeClr val="tx1"/>
                </a:solidFill>
                <a:latin typeface="Calibri"/>
                <a:ea typeface="Calibri" panose="020F0502020204030204" pitchFamily="34" charset="0"/>
                <a:cs typeface="Calibri"/>
              </a:rPr>
              <a:t>consumo</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água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adotar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fontes</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energia</a:t>
            </a:r>
            <a:r>
              <a:rPr lang="en-US" sz="1200" dirty="0">
                <a:solidFill>
                  <a:schemeClr val="tx1"/>
                </a:solidFill>
                <a:latin typeface="Calibri"/>
                <a:ea typeface="Calibri" panose="020F0502020204030204" pitchFamily="34" charset="0"/>
                <a:cs typeface="Calibri"/>
              </a:rPr>
              <a:t> com </a:t>
            </a:r>
            <a:r>
              <a:rPr lang="en-US" sz="1200" dirty="0" err="1">
                <a:solidFill>
                  <a:schemeClr val="tx1"/>
                </a:solidFill>
                <a:latin typeface="Calibri"/>
                <a:ea typeface="Calibri" panose="020F0502020204030204" pitchFamily="34" charset="0"/>
                <a:cs typeface="Calibri"/>
              </a:rPr>
              <a:t>baixa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pegada</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carbono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ou</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carbono</a:t>
            </a:r>
            <a:r>
              <a:rPr lang="en-US" sz="1200" dirty="0">
                <a:solidFill>
                  <a:schemeClr val="tx1"/>
                </a:solidFill>
                <a:latin typeface="Calibri"/>
                <a:ea typeface="Calibri" panose="020F0502020204030204" pitchFamily="34" charset="0"/>
                <a:cs typeface="Calibri"/>
              </a:rPr>
              <a:t> zero, </a:t>
            </a:r>
            <a:r>
              <a:rPr lang="en-US" sz="1200" dirty="0" err="1">
                <a:solidFill>
                  <a:schemeClr val="tx1"/>
                </a:solidFill>
                <a:latin typeface="Calibri"/>
                <a:ea typeface="Calibri" panose="020F0502020204030204" pitchFamily="34" charset="0"/>
                <a:cs typeface="Calibri"/>
              </a:rPr>
              <a:t>promover</a:t>
            </a:r>
            <a:r>
              <a:rPr lang="en-US" sz="1200" dirty="0">
                <a:solidFill>
                  <a:schemeClr val="tx1"/>
                </a:solidFill>
                <a:latin typeface="Calibri"/>
                <a:ea typeface="Calibri" panose="020F0502020204030204" pitchFamily="34" charset="0"/>
                <a:cs typeface="Calibri"/>
              </a:rPr>
              <a:t> a </a:t>
            </a:r>
            <a:r>
              <a:rPr lang="en-US" sz="1200" dirty="0" err="1">
                <a:solidFill>
                  <a:schemeClr val="tx1"/>
                </a:solidFill>
                <a:latin typeface="Calibri"/>
                <a:ea typeface="Calibri" panose="020F0502020204030204" pitchFamily="34" charset="0"/>
                <a:cs typeface="Calibri"/>
              </a:rPr>
              <a:t>valorização</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resíduos</a:t>
            </a:r>
            <a:r>
              <a:rPr lang="en-US" sz="1200" dirty="0">
                <a:solidFill>
                  <a:schemeClr val="tx1"/>
                </a:solidFill>
                <a:latin typeface="Calibri"/>
                <a:ea typeface="Calibri" panose="020F0502020204030204" pitchFamily="34" charset="0"/>
                <a:cs typeface="Calibri"/>
              </a:rPr>
              <a:t> e </a:t>
            </a:r>
            <a:r>
              <a:rPr lang="en-US" sz="1200" dirty="0" err="1">
                <a:solidFill>
                  <a:schemeClr val="tx1"/>
                </a:solidFill>
                <a:latin typeface="Calibri"/>
                <a:ea typeface="Calibri" panose="020F0502020204030204" pitchFamily="34" charset="0"/>
                <a:cs typeface="Calibri"/>
              </a:rPr>
              <a:t>reduzir</a:t>
            </a:r>
            <a:r>
              <a:rPr lang="en-US" sz="1200" dirty="0">
                <a:solidFill>
                  <a:schemeClr val="tx1"/>
                </a:solidFill>
                <a:latin typeface="Calibri"/>
                <a:ea typeface="Calibri" panose="020F0502020204030204" pitchFamily="34" charset="0"/>
                <a:cs typeface="Calibri"/>
              </a:rPr>
              <a:t> a </a:t>
            </a:r>
            <a:r>
              <a:rPr lang="en-US" sz="1200" dirty="0" err="1">
                <a:solidFill>
                  <a:schemeClr val="tx1"/>
                </a:solidFill>
                <a:latin typeface="Calibri"/>
                <a:ea typeface="Calibri" panose="020F0502020204030204" pitchFamily="34" charset="0"/>
                <a:cs typeface="Calibri"/>
              </a:rPr>
              <a:t>emissão</a:t>
            </a:r>
            <a:r>
              <a:rPr lang="en-US" sz="1200" dirty="0">
                <a:solidFill>
                  <a:schemeClr val="tx1"/>
                </a:solidFill>
                <a:latin typeface="Calibri"/>
                <a:ea typeface="Calibri" panose="020F0502020204030204" pitchFamily="34" charset="0"/>
                <a:cs typeface="Calibri"/>
              </a:rPr>
              <a:t> de gases de </a:t>
            </a:r>
            <a:r>
              <a:rPr lang="en-US" sz="1200" dirty="0" err="1">
                <a:solidFill>
                  <a:schemeClr val="tx1"/>
                </a:solidFill>
                <a:latin typeface="Calibri"/>
                <a:ea typeface="Calibri" panose="020F0502020204030204" pitchFamily="34" charset="0"/>
                <a:cs typeface="Calibri"/>
              </a:rPr>
              <a:t>efeito</a:t>
            </a:r>
            <a:r>
              <a:rPr lang="en-US" sz="1200" dirty="0">
                <a:solidFill>
                  <a:schemeClr val="tx1"/>
                </a:solidFill>
                <a:latin typeface="Calibri"/>
                <a:ea typeface="Calibri" panose="020F0502020204030204" pitchFamily="34" charset="0"/>
                <a:cs typeface="Calibri"/>
              </a:rPr>
              <a:t> estufa. </a:t>
            </a:r>
            <a:r>
              <a:rPr lang="en-US" sz="1200" dirty="0" err="1">
                <a:solidFill>
                  <a:schemeClr val="tx1"/>
                </a:solidFill>
                <a:latin typeface="Calibri"/>
                <a:ea typeface="Calibri" panose="020F0502020204030204" pitchFamily="34" charset="0"/>
                <a:cs typeface="Calibri"/>
              </a:rPr>
              <a:t>Assim</a:t>
            </a:r>
            <a:r>
              <a:rPr lang="en-US" sz="1200" dirty="0">
                <a:solidFill>
                  <a:schemeClr val="tx1"/>
                </a:solidFill>
                <a:latin typeface="Calibri"/>
                <a:ea typeface="Calibri" panose="020F0502020204030204" pitchFamily="34" charset="0"/>
                <a:cs typeface="Calibri"/>
              </a:rPr>
              <a:t>, é </a:t>
            </a:r>
            <a:r>
              <a:rPr lang="en-US" sz="1200" dirty="0" err="1">
                <a:solidFill>
                  <a:schemeClr val="tx1"/>
                </a:solidFill>
                <a:latin typeface="Calibri"/>
                <a:ea typeface="Calibri" panose="020F0502020204030204" pitchFamily="34" charset="0"/>
                <a:cs typeface="Calibri"/>
              </a:rPr>
              <a:t>importante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realizar</a:t>
            </a:r>
            <a:r>
              <a:rPr lang="en-US" sz="1200" dirty="0">
                <a:solidFill>
                  <a:schemeClr val="tx1"/>
                </a:solidFill>
                <a:latin typeface="Calibri"/>
                <a:ea typeface="Calibri" panose="020F0502020204030204" pitchFamily="34" charset="0"/>
                <a:cs typeface="Calibri"/>
              </a:rPr>
              <a:t> as </a:t>
            </a:r>
            <a:r>
              <a:rPr lang="en-US" sz="1200" dirty="0" err="1">
                <a:solidFill>
                  <a:schemeClr val="tx1"/>
                </a:solidFill>
                <a:latin typeface="Calibri"/>
                <a:ea typeface="Calibri" panose="020F0502020204030204" pitchFamily="34" charset="0"/>
                <a:cs typeface="Calibri"/>
              </a:rPr>
              <a:t>seguintes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tarefas</a:t>
            </a:r>
            <a:r>
              <a:rPr lang="en-US" sz="1200" dirty="0">
                <a:solidFill>
                  <a:schemeClr val="tx1"/>
                </a:solidFill>
                <a:latin typeface="Calibri"/>
                <a:ea typeface="Calibri" panose="020F0502020204030204" pitchFamily="34" charset="0"/>
                <a:cs typeface="Calibri"/>
              </a:rPr>
              <a:t>:</a:t>
            </a:r>
          </a:p>
          <a:p>
            <a:pPr rtl="0"/>
            <a:endParaRPr lang="en-US" sz="1200" dirty="0">
              <a:solidFill>
                <a:schemeClr val="tx1"/>
              </a:solidFill>
              <a:ea typeface="Calibri" panose="020F0502020204030204" pitchFamily="34" charset="0"/>
            </a:endParaRPr>
          </a:p>
          <a:p>
            <a:pPr marL="171450" indent="-171450">
              <a:buFont typeface="Arial" panose="020B0604020202020204" pitchFamily="34" charset="0"/>
              <a:buChar char="•"/>
            </a:pPr>
            <a:r>
              <a:rPr lang="en-US" sz="1200" dirty="0" err="1">
                <a:solidFill>
                  <a:schemeClr val="tx1"/>
                </a:solidFill>
                <a:latin typeface="Calibri"/>
                <a:ea typeface="Calibri" panose="020F0502020204030204" pitchFamily="34" charset="0"/>
                <a:cs typeface="Calibri"/>
              </a:rPr>
              <a: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processos</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produção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devem</a:t>
            </a:r>
            <a:r>
              <a:rPr lang="en-US" sz="1200" dirty="0">
                <a:solidFill>
                  <a:schemeClr val="tx1"/>
                </a:solidFill>
                <a:latin typeface="Calibri"/>
                <a:ea typeface="Calibri" panose="020F0502020204030204" pitchFamily="34" charset="0"/>
                <a:cs typeface="Calibri"/>
              </a:rPr>
              <a:t> ser </a:t>
            </a:r>
            <a:r>
              <a:rPr lang="en-US" sz="1200" dirty="0" err="1">
                <a:solidFill>
                  <a:schemeClr val="tx1"/>
                </a:solidFill>
                <a:latin typeface="Calibri"/>
                <a:ea typeface="Calibri" panose="020F0502020204030204" pitchFamily="34" charset="0"/>
                <a:cs typeface="Calibri"/>
              </a:rPr>
              <a:t>revistos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frequentemente</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marL="171450" indent="-171450" rtl="0">
              <a:buFont typeface="Arial" panose="020B0604020202020204" pitchFamily="34" charset="0"/>
              <a:buChar char="•"/>
            </a:pPr>
            <a:endParaRPr lang="en-US" sz="1200" dirty="0">
              <a:solidFill>
                <a:schemeClr val="tx1"/>
              </a:solidFill>
              <a:latin typeface="Calibri"/>
              <a:ea typeface="Calibri" panose="020F0502020204030204" pitchFamily="34" charset="0"/>
              <a:cs typeface="Calibri"/>
            </a:endParaRPr>
          </a:p>
          <a:p>
            <a:pPr marL="171450" indent="-171450" rtl="0">
              <a:buFont typeface="Arial" panose="020B0604020202020204" pitchFamily="34" charset="0"/>
              <a:buChar char="•"/>
            </a:pPr>
            <a:r>
              <a:rPr lang="en-US" sz="1200" dirty="0" err="1">
                <a:solidFill>
                  <a:schemeClr val="tx1"/>
                </a:solidFill>
                <a:latin typeface="Calibri"/>
                <a:ea typeface="Calibri" panose="020F0502020204030204" pitchFamily="34" charset="0"/>
                <a:cs typeface="Calibri"/>
              </a:rPr>
              <a:t>devem</a:t>
            </a:r>
            <a:r>
              <a:rPr lang="en-US" sz="1200" dirty="0">
                <a:solidFill>
                  <a:schemeClr val="tx1"/>
                </a:solidFill>
                <a:latin typeface="Calibri"/>
                <a:ea typeface="Calibri" panose="020F0502020204030204" pitchFamily="34" charset="0"/>
                <a:cs typeface="Calibri"/>
              </a:rPr>
              <a:t> ser </a:t>
            </a:r>
            <a:r>
              <a:rPr lang="en-US" sz="1200" dirty="0" err="1">
                <a:solidFill>
                  <a:schemeClr val="tx1"/>
                </a:solidFill>
                <a:latin typeface="Calibri"/>
                <a:ea typeface="Calibri" panose="020F0502020204030204" pitchFamily="34" charset="0"/>
                <a:cs typeface="Calibri"/>
              </a:rPr>
              <a:t>implementadas</a:t>
            </a:r>
            <a:r>
              <a:rPr lang="en-US" sz="1200" dirty="0">
                <a:solidFill>
                  <a:schemeClr val="tx1"/>
                </a:solidFill>
                <a:latin typeface="Calibri"/>
                <a:ea typeface="Calibri" panose="020F0502020204030204" pitchFamily="34" charset="0"/>
                <a:cs typeface="Calibri"/>
              </a:rPr>
              <a:t> boas </a:t>
            </a:r>
            <a:r>
              <a:rPr lang="en-US" sz="1200" dirty="0" err="1">
                <a:solidFill>
                  <a:schemeClr val="tx1"/>
                </a:solidFill>
                <a:latin typeface="Calibri"/>
                <a:ea typeface="Calibri" panose="020F0502020204030204" pitchFamily="34" charset="0"/>
                <a:cs typeface="Calibri"/>
              </a:rPr>
              <a:t>práticas</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operação</a:t>
            </a:r>
            <a:r>
              <a:rPr lang="en-US" sz="1200" dirty="0">
                <a:solidFill>
                  <a:schemeClr val="tx1"/>
                </a:solidFill>
                <a:latin typeface="Calibri"/>
                <a:ea typeface="Calibri" panose="020F0502020204030204" pitchFamily="34" charset="0"/>
                <a:cs typeface="Calibri"/>
              </a:rPr>
              <a:t> dos </a:t>
            </a:r>
            <a:r>
              <a:rPr lang="en-US" sz="1200" dirty="0" err="1">
                <a:solidFill>
                  <a:schemeClr val="tx1"/>
                </a:solidFill>
                <a:latin typeface="Calibri"/>
                <a:ea typeface="Calibri" panose="020F0502020204030204" pitchFamily="34" charset="0"/>
                <a:cs typeface="Calibri"/>
              </a:rPr>
              <a:t>equipamentos</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marL="171450" indent="-171450" rtl="0">
              <a:buFont typeface="Arial" panose="020B0604020202020204" pitchFamily="34" charset="0"/>
              <a:buChar char="•"/>
            </a:pPr>
            <a:endParaRPr lang="en-US" sz="1200" dirty="0">
              <a:solidFill>
                <a:schemeClr val="tx1"/>
              </a:solidFill>
              <a:ea typeface="Calibri" panose="020F0502020204030204" pitchFamily="34" charset="0"/>
            </a:endParaRPr>
          </a:p>
          <a:p>
            <a:pPr marL="171450" indent="-171450" rtl="0">
              <a:buFont typeface="Arial" panose="020B0604020202020204" pitchFamily="34" charset="0"/>
              <a:buChar char="•"/>
            </a:pPr>
            <a:r>
              <a:rPr lang="en-US" sz="1200" dirty="0">
                <a:solidFill>
                  <a:schemeClr val="tx1"/>
                </a:solidFill>
                <a:latin typeface="Calibri"/>
                <a:ea typeface="Calibri" panose="020F0502020204030204" pitchFamily="34" charset="0"/>
                <a:cs typeface="Calibri"/>
              </a:rPr>
              <a:t>as </a:t>
            </a:r>
            <a:r>
              <a:rPr lang="en-US" sz="1200" dirty="0" err="1">
                <a:solidFill>
                  <a:schemeClr val="tx1"/>
                </a:solidFill>
                <a:latin typeface="Calibri"/>
                <a:ea typeface="Calibri" panose="020F0502020204030204" pitchFamily="34" charset="0"/>
                <a:cs typeface="Calibri"/>
              </a:rPr>
              <a:t>perdas</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energia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devem</a:t>
            </a:r>
            <a:r>
              <a:rPr lang="en-US" sz="1200" dirty="0">
                <a:solidFill>
                  <a:schemeClr val="tx1"/>
                </a:solidFill>
                <a:latin typeface="Calibri"/>
                <a:ea typeface="Calibri" panose="020F0502020204030204" pitchFamily="34" charset="0"/>
                <a:cs typeface="Calibri"/>
              </a:rPr>
              <a:t> ser </a:t>
            </a:r>
            <a:r>
              <a:rPr lang="en-US" sz="1200" dirty="0" err="1">
                <a:solidFill>
                  <a:schemeClr val="tx1"/>
                </a:solidFill>
                <a:latin typeface="Calibri"/>
                <a:ea typeface="Calibri" panose="020F0502020204030204" pitchFamily="34" charset="0"/>
                <a:cs typeface="Calibri"/>
              </a:rPr>
              <a:t>diminuídas</a:t>
            </a:r>
            <a:r>
              <a:rPr lang="en-US" sz="1200" dirty="0">
                <a:solidFill>
                  <a:schemeClr val="tx1"/>
                </a:solidFill>
                <a:latin typeface="Calibri"/>
                <a:ea typeface="Calibri" panose="020F0502020204030204" pitchFamily="34" charset="0"/>
                <a:cs typeface="Calibri"/>
              </a:rPr>
              <a:t> e </a:t>
            </a:r>
            <a:r>
              <a:rPr lang="en-US" sz="1200" dirty="0" err="1">
                <a:solidFill>
                  <a:schemeClr val="tx1"/>
                </a:solidFill>
                <a:latin typeface="Calibri"/>
                <a:ea typeface="Calibri" panose="020F0502020204030204" pitchFamily="34" charset="0"/>
                <a:cs typeface="Calibri"/>
              </a:rPr>
              <a: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fluxos</a:t>
            </a:r>
            <a:r>
              <a:rPr lang="en-US" sz="1200" dirty="0">
                <a:solidFill>
                  <a:schemeClr val="tx1"/>
                </a:solidFill>
                <a:latin typeface="Calibri"/>
                <a:ea typeface="Calibri" panose="020F0502020204030204" pitchFamily="34" charset="0"/>
                <a:cs typeface="Calibri"/>
              </a:rPr>
              <a:t> com </a:t>
            </a:r>
            <a:r>
              <a:rPr lang="en-US" sz="1200" dirty="0" err="1">
                <a:solidFill>
                  <a:schemeClr val="tx1"/>
                </a:solidFill>
                <a:latin typeface="Calibri"/>
                <a:ea typeface="Calibri" panose="020F0502020204030204" pitchFamily="34" charset="0"/>
                <a:cs typeface="Calibri"/>
              </a:rPr>
              <a:t>potencial</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térmico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devem</a:t>
            </a:r>
            <a:r>
              <a:rPr lang="en-US" sz="1200" dirty="0">
                <a:solidFill>
                  <a:schemeClr val="tx1"/>
                </a:solidFill>
                <a:latin typeface="Calibri"/>
                <a:ea typeface="Calibri" panose="020F0502020204030204" pitchFamily="34" charset="0"/>
                <a:cs typeface="Calibri"/>
              </a:rPr>
              <a:t> ser </a:t>
            </a:r>
            <a:r>
              <a:rPr lang="en-US" sz="1200" dirty="0" err="1">
                <a:solidFill>
                  <a:schemeClr val="tx1"/>
                </a:solidFill>
                <a:latin typeface="Calibri"/>
                <a:ea typeface="Calibri" panose="020F0502020204030204" pitchFamily="34" charset="0"/>
                <a:cs typeface="Calibri"/>
              </a:rPr>
              <a:t>reutilizados</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marL="171450" indent="-171450" rtl="0">
              <a:buFont typeface="Arial" panose="020B0604020202020204" pitchFamily="34" charset="0"/>
              <a:buChar char="•"/>
            </a:pPr>
            <a:endParaRPr lang="en-US" sz="1200" dirty="0">
              <a:solidFill>
                <a:schemeClr val="tx1"/>
              </a:solidFill>
              <a:ea typeface="Calibri" panose="020F0502020204030204" pitchFamily="34" charset="0"/>
            </a:endParaRPr>
          </a:p>
          <a:p>
            <a:pPr marL="171450" indent="-171450" rtl="0">
              <a:buFont typeface="Arial" panose="020B0604020202020204" pitchFamily="34" charset="0"/>
              <a:buChar char="•"/>
            </a:pPr>
            <a:r>
              <a:rPr lang="en-US" sz="1200" dirty="0">
                <a:solidFill>
                  <a:schemeClr val="tx1"/>
                </a:solidFill>
                <a:latin typeface="Calibri"/>
                <a:ea typeface="Calibri" panose="020F0502020204030204" pitchFamily="34" charset="0"/>
                <a:cs typeface="Calibri"/>
              </a:rPr>
              <a:t>o </a:t>
            </a:r>
            <a:r>
              <a:rPr lang="en-US" sz="1200" dirty="0" err="1">
                <a:solidFill>
                  <a:schemeClr val="tx1"/>
                </a:solidFill>
                <a:latin typeface="Calibri"/>
                <a:ea typeface="Calibri" panose="020F0502020204030204" pitchFamily="34" charset="0"/>
                <a:cs typeface="Calibri"/>
              </a:rPr>
              <a:t>uso</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recursos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energéticos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fósseis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deve</a:t>
            </a:r>
            <a:r>
              <a:rPr lang="en-US" sz="1200" dirty="0">
                <a:solidFill>
                  <a:schemeClr val="tx1"/>
                </a:solidFill>
                <a:latin typeface="Calibri"/>
                <a:ea typeface="Calibri" panose="020F0502020204030204" pitchFamily="34" charset="0"/>
                <a:cs typeface="Calibri"/>
              </a:rPr>
              <a:t> ser </a:t>
            </a:r>
            <a:r>
              <a:rPr lang="en-US" sz="1200" dirty="0" err="1">
                <a:solidFill>
                  <a:schemeClr val="tx1"/>
                </a:solidFill>
                <a:latin typeface="Calibri"/>
                <a:ea typeface="Calibri" panose="020F0502020204030204" pitchFamily="34" charset="0"/>
                <a:cs typeface="Calibri"/>
              </a:rPr>
              <a:t>reduzido</a:t>
            </a:r>
            <a:r>
              <a:rPr lang="en-US" sz="1200" dirty="0">
                <a:solidFill>
                  <a:schemeClr val="tx1"/>
                </a:solidFill>
                <a:latin typeface="Calibri"/>
                <a:ea typeface="Calibri" panose="020F0502020204030204" pitchFamily="34" charset="0"/>
                <a:cs typeface="Calibri"/>
              </a:rPr>
              <a:t> e a </a:t>
            </a:r>
            <a:r>
              <a:rPr lang="en-US" sz="1200" dirty="0" err="1">
                <a:solidFill>
                  <a:schemeClr val="tx1"/>
                </a:solidFill>
                <a:latin typeface="Calibri"/>
                <a:ea typeface="Calibri" panose="020F0502020204030204" pitchFamily="34" charset="0"/>
                <a:cs typeface="Calibri"/>
              </a:rPr>
              <a:t>percentagem</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incorporação</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energia</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fontes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renováveis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deve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aumentar</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r>
              <a:rPr lang="en-US" sz="1200" dirty="0">
                <a:solidFill>
                  <a:schemeClr val="tx1"/>
                </a:solidFill>
                <a:latin typeface="Calibri"/>
                <a:ea typeface="Calibri" panose="020F0502020204030204" pitchFamily="34" charset="0"/>
                <a:cs typeface="Calibri"/>
              </a:rPr>
              <a:t>Outro </a:t>
            </a:r>
            <a:r>
              <a:rPr lang="en-US" sz="1200" dirty="0" err="1">
                <a:solidFill>
                  <a:schemeClr val="tx1"/>
                </a:solidFill>
                <a:latin typeface="Calibri"/>
                <a:ea typeface="Calibri" panose="020F0502020204030204" pitchFamily="34" charset="0"/>
                <a:cs typeface="Calibri"/>
              </a:rPr>
              <a:t>ponto</a:t>
            </a:r>
            <a:r>
              <a:rPr lang="en-US" sz="1200" dirty="0">
                <a:solidFill>
                  <a:schemeClr val="tx1"/>
                </a:solidFill>
                <a:latin typeface="Calibri"/>
                <a:ea typeface="Calibri" panose="020F0502020204030204" pitchFamily="34" charset="0"/>
                <a:cs typeface="Calibri"/>
              </a:rPr>
              <a:t> a </a:t>
            </a:r>
            <a:r>
              <a:rPr lang="en-US" sz="1200" dirty="0" err="1">
                <a:solidFill>
                  <a:schemeClr val="tx1"/>
                </a:solidFill>
                <a:latin typeface="Calibri"/>
                <a:ea typeface="Calibri" panose="020F0502020204030204" pitchFamily="34" charset="0"/>
                <a:cs typeface="Calibri"/>
              </a:rPr>
              <a:t>considerar</a:t>
            </a:r>
            <a:r>
              <a:rPr lang="en-US" sz="1200" dirty="0">
                <a:solidFill>
                  <a:schemeClr val="tx1"/>
                </a:solidFill>
                <a:latin typeface="Calibri"/>
                <a:ea typeface="Calibri" panose="020F0502020204030204" pitchFamily="34" charset="0"/>
                <a:cs typeface="Calibri"/>
              </a:rPr>
              <a:t> é a </a:t>
            </a:r>
            <a:r>
              <a:rPr lang="en-US" sz="1200" dirty="0" err="1">
                <a:solidFill>
                  <a:schemeClr val="tx1"/>
                </a:solidFill>
                <a:latin typeface="Calibri"/>
                <a:ea typeface="Calibri" panose="020F0502020204030204" pitchFamily="34" charset="0"/>
                <a:cs typeface="Calibri"/>
              </a:rPr>
              <a:t>formação</a:t>
            </a:r>
            <a:r>
              <a:rPr lang="en-US" sz="1200" dirty="0">
                <a:solidFill>
                  <a:schemeClr val="tx1"/>
                </a:solidFill>
                <a:latin typeface="Calibri"/>
                <a:ea typeface="Calibri" panose="020F0502020204030204" pitchFamily="34" charset="0"/>
                <a:cs typeface="Calibri"/>
              </a:rPr>
              <a:t> dos </a:t>
            </a:r>
            <a:r>
              <a:rPr lang="en-US" sz="1200" dirty="0" err="1">
                <a:solidFill>
                  <a:schemeClr val="tx1"/>
                </a:solidFill>
                <a:latin typeface="Calibri"/>
                <a:ea typeface="Calibri" panose="020F0502020204030204" pitchFamily="34" charset="0"/>
                <a:cs typeface="Calibri"/>
              </a:rPr>
              <a:t>manipuladores</a:t>
            </a:r>
            <a:r>
              <a:rPr lang="en-US" sz="1200" dirty="0">
                <a:solidFill>
                  <a:schemeClr val="tx1"/>
                </a:solidFill>
                <a:latin typeface="Calibri"/>
                <a:ea typeface="Calibri" panose="020F0502020204030204" pitchFamily="34" charset="0"/>
                <a:cs typeface="Calibri"/>
              </a:rPr>
              <a:t>. É fundamental </a:t>
            </a:r>
            <a:r>
              <a:rPr lang="en-US" sz="1200" dirty="0" err="1">
                <a:solidFill>
                  <a:schemeClr val="tx1"/>
                </a:solidFill>
                <a:latin typeface="Calibri"/>
                <a:ea typeface="Calibri" panose="020F0502020204030204" pitchFamily="34" charset="0"/>
                <a:cs typeface="Calibri"/>
              </a:rPr>
              <a:t>promover</a:t>
            </a:r>
            <a:r>
              <a:rPr lang="en-US" sz="1200" dirty="0">
                <a:solidFill>
                  <a:schemeClr val="tx1"/>
                </a:solidFill>
                <a:latin typeface="Calibri"/>
                <a:ea typeface="Calibri" panose="020F0502020204030204" pitchFamily="34" charset="0"/>
                <a:cs typeface="Calibri"/>
              </a:rPr>
              <a:t> a </a:t>
            </a:r>
            <a:r>
              <a:rPr lang="en-US" sz="1200" dirty="0" err="1">
                <a:solidFill>
                  <a:schemeClr val="tx1"/>
                </a:solidFill>
                <a:latin typeface="Calibri"/>
                <a:ea typeface="Calibri" panose="020F0502020204030204" pitchFamily="34" charset="0"/>
                <a:cs typeface="Calibri"/>
              </a:rPr>
              <a:t>formação</a:t>
            </a:r>
            <a:r>
              <a:rPr lang="en-US" sz="1200" dirty="0">
                <a:solidFill>
                  <a:schemeClr val="tx1"/>
                </a:solidFill>
                <a:latin typeface="Calibri"/>
                <a:ea typeface="Calibri" panose="020F0502020204030204" pitchFamily="34" charset="0"/>
                <a:cs typeface="Calibri"/>
              </a:rPr>
              <a:t> dos </a:t>
            </a:r>
            <a:r>
              <a:rPr lang="en-US" sz="1200" dirty="0" err="1">
                <a:solidFill>
                  <a:schemeClr val="tx1"/>
                </a:solidFill>
                <a:latin typeface="Calibri"/>
                <a:ea typeface="Calibri" panose="020F0502020204030204" pitchFamily="34" charset="0"/>
                <a:cs typeface="Calibri"/>
              </a:rPr>
              <a:t>operadores</a:t>
            </a:r>
            <a:r>
              <a:rPr lang="en-US" sz="1200" dirty="0">
                <a:solidFill>
                  <a:schemeClr val="tx1"/>
                </a:solidFill>
                <a:latin typeface="Calibri"/>
                <a:ea typeface="Calibri" panose="020F0502020204030204" pitchFamily="34" charset="0"/>
                <a:cs typeface="Calibri"/>
              </a:rPr>
              <a:t> para que </a:t>
            </a:r>
            <a:r>
              <a:rPr lang="en-US" sz="1200" dirty="0" err="1">
                <a:solidFill>
                  <a:schemeClr val="tx1"/>
                </a:solidFill>
                <a:latin typeface="Calibri"/>
                <a:ea typeface="Calibri" panose="020F0502020204030204" pitchFamily="34" charset="0"/>
                <a:cs typeface="Calibri"/>
              </a:rPr>
              <a:t>possam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realizar</a:t>
            </a:r>
            <a:r>
              <a:rPr lang="en-US" sz="1200" dirty="0">
                <a:solidFill>
                  <a:schemeClr val="tx1"/>
                </a:solidFill>
                <a:latin typeface="Calibri"/>
                <a:ea typeface="Calibri" panose="020F0502020204030204" pitchFamily="34" charset="0"/>
                <a:cs typeface="Calibri"/>
              </a:rPr>
              <a:t> as </a:t>
            </a:r>
            <a:r>
              <a:rPr lang="en-US" sz="1200" dirty="0" err="1">
                <a:solidFill>
                  <a:schemeClr val="tx1"/>
                </a:solidFill>
                <a:latin typeface="Calibri"/>
                <a:ea typeface="Calibri" panose="020F0502020204030204" pitchFamily="34" charset="0"/>
                <a:cs typeface="Calibri"/>
              </a:rPr>
              <a:t>operações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alimentares</a:t>
            </a:r>
            <a:r>
              <a:rPr lang="en-US" sz="1200" dirty="0">
                <a:solidFill>
                  <a:schemeClr val="tx1"/>
                </a:solidFill>
                <a:latin typeface="Calibri"/>
                <a:ea typeface="Calibri" panose="020F0502020204030204" pitchFamily="34" charset="0"/>
                <a:cs typeface="Calibri"/>
              </a:rPr>
              <a:t> de forma </a:t>
            </a:r>
            <a:r>
              <a:rPr lang="en-US" sz="1200" dirty="0" err="1">
                <a:solidFill>
                  <a:schemeClr val="tx1"/>
                </a:solidFill>
                <a:latin typeface="Calibri"/>
                <a:ea typeface="Calibri" panose="020F0502020204030204" pitchFamily="34" charset="0"/>
                <a:cs typeface="Calibri"/>
              </a:rPr>
              <a:t>correta</a:t>
            </a:r>
            <a:r>
              <a:rPr lang="en-US" sz="1200" dirty="0">
                <a:solidFill>
                  <a:schemeClr val="tx1"/>
                </a:solidFill>
                <a:latin typeface="Calibri"/>
                <a:ea typeface="Calibri" panose="020F0502020204030204" pitchFamily="34" charset="0"/>
                <a:cs typeface="Calibri"/>
              </a:rPr>
              <a:t> e </a:t>
            </a:r>
            <a:r>
              <a:rPr lang="en-US" sz="1200" dirty="0" err="1">
                <a:solidFill>
                  <a:schemeClr val="tx1"/>
                </a:solidFill>
                <a:latin typeface="Calibri"/>
                <a:ea typeface="Calibri" panose="020F0502020204030204" pitchFamily="34" charset="0"/>
                <a:cs typeface="Calibri"/>
              </a:rPr>
              <a:t>segura</a:t>
            </a:r>
            <a:r>
              <a:rPr lang="en-US" sz="1200" dirty="0">
                <a:solidFill>
                  <a:schemeClr val="tx1"/>
                </a:solidFill>
                <a:latin typeface="Calibri"/>
                <a:ea typeface="Calibri" panose="020F0502020204030204" pitchFamily="34" charset="0"/>
                <a:cs typeface="Calibri"/>
              </a:rPr>
              <a:t>.</a:t>
            </a:r>
            <a:endParaRPr lang="en-IE" sz="1200" dirty="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3" name="Picture 32" descr="A picture containing indoor, person, preparing  Description automatically generated">
            <a:extLst>
              <a:ext uri="{FF2B5EF4-FFF2-40B4-BE49-F238E27FC236}">
                <a16:creationId xmlns:a16="http://schemas.microsoft.com/office/drawing/2014/main" id="{8BAA2034-534A-DF44-940A-4CB1A7A22C8E}"/>
              </a:ext>
            </a:extLst>
          </p:cNvPr>
          <p:cNvPicPr>
            <a:picLocks noChangeAspect="1"/>
          </p:cNvPicPr>
          <p:nvPr/>
        </p:nvPicPr>
        <p:blipFill>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tretch>
            <a:fillRect/>
          </a:stretch>
        </p:blipFill>
        <p:spPr>
          <a:xfrm>
            <a:off x="3097449" y="6894614"/>
            <a:ext cx="3779838" cy="2501190"/>
          </a:xfrm>
          <a:prstGeom prst="rect">
            <a:avLst/>
          </a:prstGeom>
        </p:spPr>
      </p:pic>
    </p:spTree>
    <p:extLst>
      <p:ext uri="{BB962C8B-B14F-4D97-AF65-F5344CB8AC3E}">
        <p14:creationId xmlns:p14="http://schemas.microsoft.com/office/powerpoint/2010/main" val="33695937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dirty="0" err="1"/>
              <a:t>Sugestão</a:t>
            </a:r>
            <a:r>
              <a:rPr lang="en-IE" sz="2400" b="1" dirty="0"/>
              <a:t> de </a:t>
            </a:r>
            <a:r>
              <a:rPr lang="en-IE" sz="2400" b="1" dirty="0" err="1"/>
              <a:t>atividade</a:t>
            </a:r>
            <a:r>
              <a:rPr lang="en-IE" sz="2400" b="1" dirty="0"/>
              <a:t> individual para o </a:t>
            </a:r>
            <a:r>
              <a:rPr lang="en-IE" sz="2400" b="1" dirty="0" err="1"/>
              <a:t>aluno</a:t>
            </a:r>
            <a:r>
              <a:rPr lang="en-IE" sz="2400" b="1" dirty="0"/>
              <a:t>:</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342361"/>
            <a:ext cx="6363361" cy="4277530"/>
          </a:xfrm>
        </p:spPr>
        <p:txBody>
          <a:bodyPr lIns="91440" tIns="45720" rIns="91440" bIns="45720" numCol="1" spcCol="288000" anchor="t">
            <a:noAutofit/>
          </a:bodyPr>
          <a:lstStyle/>
          <a:p>
            <a:pPr rtl="0"/>
            <a:r>
              <a:rPr lang="en-GB" sz="1200" b="1" dirty="0" err="1">
                <a:latin typeface="Calibri"/>
                <a:cs typeface="Calibri"/>
              </a:rPr>
              <a:t>Atividade</a:t>
            </a:r>
            <a:r>
              <a:rPr lang="en-GB" sz="1200" b="1" dirty="0">
                <a:latin typeface="Calibri"/>
                <a:cs typeface="Calibri"/>
              </a:rPr>
              <a:t> </a:t>
            </a:r>
            <a:r>
              <a:rPr lang="en-GB" sz="1200" b="1" dirty="0" err="1">
                <a:latin typeface="Calibri"/>
                <a:cs typeface="Calibri"/>
              </a:rPr>
              <a:t>Prática</a:t>
            </a:r>
            <a:r>
              <a:rPr lang="en-GB" sz="1200" b="1" dirty="0">
                <a:latin typeface="Calibri"/>
                <a:cs typeface="Calibri"/>
              </a:rPr>
              <a:t> 1:</a:t>
            </a:r>
          </a:p>
          <a:p>
            <a:pPr rtl="0"/>
            <a:r>
              <a:rPr lang="en-GB" sz="1200" dirty="0" err="1">
                <a:latin typeface="Calibri"/>
                <a:cs typeface="Calibri"/>
              </a:rPr>
              <a:t>Os</a:t>
            </a:r>
            <a:r>
              <a:rPr lang="en-GB" sz="1200" dirty="0">
                <a:latin typeface="Calibri"/>
                <a:cs typeface="Calibri"/>
              </a:rPr>
              <a:t> </a:t>
            </a:r>
            <a:r>
              <a:rPr lang="en-GB" sz="1200" dirty="0" err="1">
                <a:latin typeface="Calibri"/>
                <a:cs typeface="Calibri"/>
              </a:rPr>
              <a:t>educandos</a:t>
            </a:r>
            <a:r>
              <a:rPr lang="en-GB" sz="1200" dirty="0">
                <a:latin typeface="Calibri"/>
                <a:cs typeface="Calibri"/>
              </a:rPr>
              <a:t> </a:t>
            </a:r>
            <a:r>
              <a:rPr lang="en-GB" sz="1200" dirty="0" err="1">
                <a:latin typeface="Calibri"/>
                <a:cs typeface="Calibri"/>
              </a:rPr>
              <a:t>devem</a:t>
            </a:r>
            <a:r>
              <a:rPr lang="en-GB" sz="1200" dirty="0">
                <a:latin typeface="Calibri"/>
                <a:cs typeface="Calibri"/>
              </a:rPr>
              <a:t> </a:t>
            </a:r>
            <a:r>
              <a:rPr lang="en-GB" sz="1200" dirty="0" err="1">
                <a:latin typeface="Calibri"/>
                <a:cs typeface="Calibri"/>
              </a:rPr>
              <a:t>escolher</a:t>
            </a:r>
            <a:r>
              <a:rPr lang="en-GB" sz="1200" dirty="0">
                <a:latin typeface="Calibri"/>
                <a:cs typeface="Calibri"/>
              </a:rPr>
              <a:t> um </a:t>
            </a:r>
            <a:r>
              <a:rPr lang="en-GB" sz="1200" dirty="0" err="1">
                <a:latin typeface="Calibri"/>
                <a:cs typeface="Calibri"/>
              </a:rPr>
              <a:t>produto</a:t>
            </a:r>
            <a:r>
              <a:rPr lang="en-GB" sz="1200" dirty="0">
                <a:latin typeface="Calibri"/>
                <a:cs typeface="Calibri"/>
              </a:rPr>
              <a:t> e/</a:t>
            </a:r>
            <a:r>
              <a:rPr lang="en-GB" sz="1200" dirty="0" err="1">
                <a:latin typeface="Calibri"/>
                <a:cs typeface="Calibri"/>
              </a:rPr>
              <a:t>ou</a:t>
            </a:r>
            <a:r>
              <a:rPr lang="en-GB" sz="1200" dirty="0">
                <a:latin typeface="Calibri"/>
                <a:cs typeface="Calibri"/>
              </a:rPr>
              <a:t> </a:t>
            </a:r>
            <a:r>
              <a:rPr lang="en-GB" sz="1200" dirty="0" err="1">
                <a:latin typeface="Calibri"/>
                <a:cs typeface="Calibri"/>
              </a:rPr>
              <a:t>serviço</a:t>
            </a:r>
            <a:r>
              <a:rPr lang="en-GB" sz="1200" dirty="0">
                <a:latin typeface="Calibri"/>
                <a:cs typeface="Calibri"/>
              </a:rPr>
              <a:t> </a:t>
            </a:r>
            <a:r>
              <a:rPr lang="en-GB" sz="1200" dirty="0" err="1">
                <a:latin typeface="Calibri"/>
                <a:cs typeface="Calibri"/>
              </a:rPr>
              <a:t>alimentar</a:t>
            </a:r>
            <a:r>
              <a:rPr lang="en-GB" sz="1200" dirty="0">
                <a:latin typeface="Calibri"/>
                <a:cs typeface="Calibri"/>
              </a:rPr>
              <a:t> e </a:t>
            </a:r>
            <a:r>
              <a:rPr lang="en-GB" sz="1200" dirty="0" err="1">
                <a:latin typeface="Calibri"/>
                <a:cs typeface="Calibri"/>
              </a:rPr>
              <a:t>descrever</a:t>
            </a:r>
            <a:r>
              <a:rPr lang="en-GB" sz="1200" dirty="0">
                <a:latin typeface="Calibri"/>
                <a:cs typeface="Calibri"/>
              </a:rPr>
              <a:t> </a:t>
            </a:r>
            <a:r>
              <a:rPr lang="en-GB" sz="1200" dirty="0" err="1">
                <a:latin typeface="Calibri"/>
                <a:cs typeface="Calibri"/>
              </a:rPr>
              <a:t>como</a:t>
            </a:r>
            <a:r>
              <a:rPr lang="en-GB" sz="1200" dirty="0">
                <a:latin typeface="Calibri"/>
                <a:cs typeface="Calibri"/>
              </a:rPr>
              <a:t> </a:t>
            </a:r>
            <a:r>
              <a:rPr lang="en-GB" sz="1200" dirty="0" err="1">
                <a:latin typeface="Calibri"/>
                <a:cs typeface="Calibri"/>
              </a:rPr>
              <a:t>devem</a:t>
            </a:r>
            <a:r>
              <a:rPr lang="en-GB" sz="1200" dirty="0">
                <a:latin typeface="Calibri"/>
                <a:cs typeface="Calibri"/>
              </a:rPr>
              <a:t> ser </a:t>
            </a:r>
            <a:r>
              <a:rPr lang="en-GB" sz="1200" dirty="0" err="1">
                <a:latin typeface="Calibri"/>
                <a:cs typeface="Calibri"/>
              </a:rPr>
              <a:t>concebidas</a:t>
            </a:r>
            <a:r>
              <a:rPr lang="en-GB" sz="1200" dirty="0">
                <a:latin typeface="Calibri"/>
                <a:cs typeface="Calibri"/>
              </a:rPr>
              <a:t> as </a:t>
            </a:r>
            <a:r>
              <a:rPr lang="en-GB" sz="1200" dirty="0" err="1">
                <a:latin typeface="Calibri"/>
                <a:cs typeface="Calibri"/>
              </a:rPr>
              <a:t>instalações</a:t>
            </a:r>
            <a:r>
              <a:rPr lang="en-GB" sz="1200" dirty="0">
                <a:latin typeface="Calibri"/>
                <a:cs typeface="Calibri"/>
              </a:rPr>
              <a:t>, </a:t>
            </a:r>
            <a:r>
              <a:rPr lang="en-GB" sz="1200" dirty="0" err="1">
                <a:latin typeface="Calibri"/>
                <a:cs typeface="Calibri"/>
              </a:rPr>
              <a:t>bem</a:t>
            </a:r>
            <a:r>
              <a:rPr lang="en-GB" sz="1200" dirty="0">
                <a:latin typeface="Calibri"/>
                <a:cs typeface="Calibri"/>
              </a:rPr>
              <a:t> </a:t>
            </a:r>
            <a:r>
              <a:rPr lang="en-GB" sz="1200" dirty="0" err="1">
                <a:latin typeface="Calibri"/>
                <a:cs typeface="Calibri"/>
              </a:rPr>
              <a:t>como</a:t>
            </a:r>
            <a:r>
              <a:rPr lang="en-GB" sz="1200" dirty="0">
                <a:latin typeface="Calibri"/>
                <a:cs typeface="Calibri"/>
              </a:rPr>
              <a:t> as Boas </a:t>
            </a:r>
            <a:r>
              <a:rPr lang="en-GB" sz="1200" dirty="0" err="1">
                <a:latin typeface="Calibri"/>
                <a:cs typeface="Calibri"/>
              </a:rPr>
              <a:t>Práticas</a:t>
            </a:r>
            <a:r>
              <a:rPr lang="en-GB" sz="1200" dirty="0">
                <a:latin typeface="Calibri"/>
                <a:cs typeface="Calibri"/>
              </a:rPr>
              <a:t> de </a:t>
            </a:r>
            <a:r>
              <a:rPr lang="en-GB" sz="1200" dirty="0" err="1">
                <a:latin typeface="Calibri"/>
                <a:cs typeface="Calibri"/>
              </a:rPr>
              <a:t>Higiene</a:t>
            </a:r>
            <a:r>
              <a:rPr lang="en-GB" sz="1200" dirty="0">
                <a:latin typeface="Calibri"/>
                <a:cs typeface="Calibri"/>
              </a:rPr>
              <a:t>/</a:t>
            </a:r>
            <a:r>
              <a:rPr lang="en-GB" sz="1200" dirty="0" err="1">
                <a:latin typeface="Calibri"/>
                <a:cs typeface="Calibri"/>
              </a:rPr>
              <a:t>Fabrico</a:t>
            </a:r>
            <a:r>
              <a:rPr lang="en-GB" sz="1200" dirty="0">
                <a:latin typeface="Calibri"/>
                <a:cs typeface="Calibri"/>
              </a:rPr>
              <a:t> a </a:t>
            </a:r>
            <a:r>
              <a:rPr lang="en-GB" sz="1200" dirty="0" err="1">
                <a:latin typeface="Calibri"/>
                <a:cs typeface="Calibri"/>
              </a:rPr>
              <a:t>seguir</a:t>
            </a:r>
            <a:r>
              <a:rPr lang="en-GB" sz="1200" dirty="0">
                <a:latin typeface="Calibri"/>
                <a:cs typeface="Calibri"/>
              </a:rPr>
              <a:t>.</a:t>
            </a:r>
          </a:p>
          <a:p>
            <a:pPr rtl="0"/>
            <a:endParaRPr lang="en-GB" sz="1200" dirty="0">
              <a:solidFill>
                <a:schemeClr val="tx1"/>
              </a:solidFill>
              <a:ea typeface="Calibri" panose="020F0502020204030204" pitchFamily="34" charset="0"/>
            </a:endParaRPr>
          </a:p>
          <a:p>
            <a:pPr rtl="0"/>
            <a:r>
              <a:rPr lang="en-GB" sz="1200" b="1" dirty="0" err="1">
                <a:latin typeface="Calibri"/>
                <a:cs typeface="Calibri"/>
              </a:rPr>
              <a:t>Atividade</a:t>
            </a:r>
            <a:r>
              <a:rPr lang="en-GB" sz="1200" b="1" dirty="0">
                <a:latin typeface="Calibri"/>
                <a:cs typeface="Calibri"/>
              </a:rPr>
              <a:t> </a:t>
            </a:r>
            <a:r>
              <a:rPr lang="en-GB" sz="1200" b="1" dirty="0" err="1">
                <a:latin typeface="Calibri"/>
                <a:cs typeface="Calibri"/>
              </a:rPr>
              <a:t>Prática</a:t>
            </a:r>
            <a:r>
              <a:rPr lang="en-GB" sz="1200" b="1" dirty="0">
                <a:latin typeface="Calibri"/>
                <a:cs typeface="Calibri"/>
              </a:rPr>
              <a:t> 2:</a:t>
            </a:r>
          </a:p>
          <a:p>
            <a:pPr rtl="0"/>
            <a:r>
              <a:rPr lang="en-GB" sz="1200" dirty="0" err="1">
                <a:latin typeface="Calibri"/>
                <a:cs typeface="Calibri"/>
              </a:rPr>
              <a:t>Os</a:t>
            </a:r>
            <a:r>
              <a:rPr lang="en-GB" sz="1200" dirty="0">
                <a:latin typeface="Calibri"/>
                <a:cs typeface="Calibri"/>
              </a:rPr>
              <a:t> </a:t>
            </a:r>
            <a:r>
              <a:rPr lang="en-GB" sz="1200" dirty="0" err="1">
                <a:latin typeface="Calibri"/>
                <a:cs typeface="Calibri"/>
              </a:rPr>
              <a:t>educandos</a:t>
            </a:r>
            <a:r>
              <a:rPr lang="en-GB" sz="1200" dirty="0">
                <a:latin typeface="Calibri"/>
                <a:cs typeface="Calibri"/>
              </a:rPr>
              <a:t> </a:t>
            </a:r>
            <a:r>
              <a:rPr lang="en-GB" sz="1200" dirty="0" err="1">
                <a:latin typeface="Calibri"/>
                <a:cs typeface="Calibri"/>
              </a:rPr>
              <a:t>devem</a:t>
            </a:r>
            <a:r>
              <a:rPr lang="en-GB" sz="1200" dirty="0">
                <a:latin typeface="Calibri"/>
                <a:cs typeface="Calibri"/>
              </a:rPr>
              <a:t> </a:t>
            </a:r>
            <a:r>
              <a:rPr lang="en-GB" sz="1200" dirty="0" err="1">
                <a:latin typeface="Calibri"/>
                <a:cs typeface="Calibri"/>
              </a:rPr>
              <a:t>criar</a:t>
            </a:r>
            <a:r>
              <a:rPr lang="en-GB" sz="1200" dirty="0">
                <a:latin typeface="Calibri"/>
                <a:cs typeface="Calibri"/>
              </a:rPr>
              <a:t> um </a:t>
            </a:r>
            <a:r>
              <a:rPr lang="en-GB" sz="1200" dirty="0" err="1">
                <a:latin typeface="Calibri"/>
                <a:cs typeface="Calibri"/>
              </a:rPr>
              <a:t>plano</a:t>
            </a:r>
            <a:r>
              <a:rPr lang="en-GB" sz="1200" dirty="0">
                <a:latin typeface="Calibri"/>
                <a:cs typeface="Calibri"/>
              </a:rPr>
              <a:t> HACCP para um </a:t>
            </a:r>
            <a:r>
              <a:rPr lang="en-GB" sz="1200" dirty="0" err="1">
                <a:latin typeface="Calibri"/>
                <a:cs typeface="Calibri"/>
              </a:rPr>
              <a:t>produto</a:t>
            </a:r>
            <a:r>
              <a:rPr lang="en-GB" sz="1200" dirty="0">
                <a:latin typeface="Calibri"/>
                <a:cs typeface="Calibri"/>
              </a:rPr>
              <a:t> e/</a:t>
            </a:r>
            <a:r>
              <a:rPr lang="en-GB" sz="1200" dirty="0" err="1">
                <a:latin typeface="Calibri"/>
                <a:cs typeface="Calibri"/>
              </a:rPr>
              <a:t>ou</a:t>
            </a:r>
            <a:r>
              <a:rPr lang="en-GB" sz="1200" dirty="0">
                <a:latin typeface="Calibri"/>
                <a:cs typeface="Calibri"/>
              </a:rPr>
              <a:t> </a:t>
            </a:r>
            <a:r>
              <a:rPr lang="en-GB" sz="1200" dirty="0" err="1">
                <a:latin typeface="Calibri"/>
                <a:cs typeface="Calibri"/>
              </a:rPr>
              <a:t>serviço</a:t>
            </a:r>
            <a:r>
              <a:rPr lang="en-GB" sz="1200" dirty="0">
                <a:latin typeface="Calibri"/>
                <a:cs typeface="Calibri"/>
              </a:rPr>
              <a:t> </a:t>
            </a:r>
            <a:r>
              <a:rPr lang="en-GB" sz="1200" dirty="0" err="1">
                <a:latin typeface="Calibri"/>
                <a:cs typeface="Calibri"/>
              </a:rPr>
              <a:t>alimentar</a:t>
            </a:r>
            <a:r>
              <a:rPr lang="en-GB" sz="1200" dirty="0">
                <a:latin typeface="Calibri"/>
                <a:cs typeface="Calibri"/>
              </a:rPr>
              <a:t> à </a:t>
            </a:r>
            <a:r>
              <a:rPr lang="en-GB" sz="1200" dirty="0" err="1">
                <a:latin typeface="Calibri"/>
                <a:cs typeface="Calibri"/>
              </a:rPr>
              <a:t>sua</a:t>
            </a:r>
            <a:r>
              <a:rPr lang="en-GB" sz="1200" dirty="0">
                <a:latin typeface="Calibri"/>
                <a:cs typeface="Calibri"/>
              </a:rPr>
              <a:t> </a:t>
            </a:r>
            <a:r>
              <a:rPr lang="en-GB" sz="1200" dirty="0" err="1">
                <a:latin typeface="Calibri"/>
                <a:cs typeface="Calibri"/>
              </a:rPr>
              <a:t>escolha</a:t>
            </a:r>
            <a:r>
              <a:rPr lang="en-GB" sz="1200" dirty="0">
                <a:latin typeface="Calibri"/>
                <a:cs typeface="Calibri"/>
              </a:rPr>
              <a:t>.</a:t>
            </a:r>
          </a:p>
          <a:p>
            <a:pPr rtl="0"/>
            <a:endParaRPr lang="en-GB" sz="1200" b="1" dirty="0"/>
          </a:p>
          <a:p>
            <a:pPr rtl="0"/>
            <a:r>
              <a:rPr lang="en-GB" sz="1200" b="1" dirty="0" err="1">
                <a:latin typeface="Calibri"/>
                <a:cs typeface="Calibri"/>
              </a:rPr>
              <a:t>Atividade</a:t>
            </a:r>
            <a:r>
              <a:rPr lang="en-GB" sz="1200" b="1" dirty="0">
                <a:latin typeface="Calibri"/>
                <a:cs typeface="Calibri"/>
              </a:rPr>
              <a:t> </a:t>
            </a:r>
            <a:r>
              <a:rPr lang="en-GB" sz="1200" b="1" dirty="0" err="1">
                <a:latin typeface="Calibri"/>
                <a:cs typeface="Calibri"/>
              </a:rPr>
              <a:t>Prática</a:t>
            </a:r>
            <a:r>
              <a:rPr lang="en-GB" sz="1200" b="1" dirty="0">
                <a:latin typeface="Calibri"/>
                <a:cs typeface="Calibri"/>
              </a:rPr>
              <a:t> 3:</a:t>
            </a:r>
          </a:p>
          <a:p>
            <a:pPr rtl="0"/>
            <a:r>
              <a:rPr lang="en-GB" sz="1200" dirty="0" err="1">
                <a:latin typeface="Calibri"/>
                <a:cs typeface="Calibri"/>
              </a:rPr>
              <a:t>Os</a:t>
            </a:r>
            <a:r>
              <a:rPr lang="en-GB" sz="1200" dirty="0">
                <a:latin typeface="Calibri"/>
                <a:cs typeface="Calibri"/>
              </a:rPr>
              <a:t> </a:t>
            </a:r>
            <a:r>
              <a:rPr lang="en-GB" sz="1200" dirty="0" err="1">
                <a:latin typeface="Calibri"/>
                <a:cs typeface="Calibri"/>
              </a:rPr>
              <a:t>educandos</a:t>
            </a:r>
            <a:r>
              <a:rPr lang="en-GB" sz="1200" dirty="0">
                <a:latin typeface="Calibri"/>
                <a:cs typeface="Calibri"/>
              </a:rPr>
              <a:t> </a:t>
            </a:r>
            <a:r>
              <a:rPr lang="en-GB" sz="1200" dirty="0" err="1">
                <a:latin typeface="Calibri"/>
                <a:cs typeface="Calibri"/>
              </a:rPr>
              <a:t>devem</a:t>
            </a:r>
            <a:r>
              <a:rPr lang="en-GB" sz="1200" dirty="0">
                <a:latin typeface="Calibri"/>
                <a:cs typeface="Calibri"/>
              </a:rPr>
              <a:t> </a:t>
            </a:r>
            <a:r>
              <a:rPr lang="en-GB" sz="1200" dirty="0" err="1">
                <a:latin typeface="Calibri"/>
                <a:cs typeface="Calibri"/>
              </a:rPr>
              <a:t>ler</a:t>
            </a:r>
            <a:r>
              <a:rPr lang="en-GB" sz="1200" dirty="0">
                <a:latin typeface="Calibri"/>
                <a:cs typeface="Calibri"/>
              </a:rPr>
              <a:t> </a:t>
            </a:r>
            <a:r>
              <a:rPr lang="en-GB" sz="1200" dirty="0" err="1">
                <a:latin typeface="Calibri"/>
                <a:cs typeface="Calibri"/>
              </a:rPr>
              <a:t>alguns</a:t>
            </a:r>
            <a:r>
              <a:rPr lang="en-GB" sz="1200" dirty="0">
                <a:latin typeface="Calibri"/>
                <a:cs typeface="Calibri"/>
              </a:rPr>
              <a:t> dos </a:t>
            </a:r>
            <a:r>
              <a:rPr lang="en-GB" sz="1200" dirty="0" err="1">
                <a:latin typeface="Calibri"/>
                <a:cs typeface="Calibri"/>
              </a:rPr>
              <a:t>casos</a:t>
            </a:r>
            <a:r>
              <a:rPr lang="en-GB" sz="1200" dirty="0">
                <a:latin typeface="Calibri"/>
                <a:cs typeface="Calibri"/>
              </a:rPr>
              <a:t> de </a:t>
            </a:r>
            <a:r>
              <a:rPr lang="en-GB" sz="1200" dirty="0" err="1">
                <a:latin typeface="Calibri"/>
                <a:cs typeface="Calibri"/>
              </a:rPr>
              <a:t>estudo</a:t>
            </a:r>
            <a:r>
              <a:rPr lang="en-GB" sz="1200" dirty="0">
                <a:latin typeface="Calibri"/>
                <a:cs typeface="Calibri"/>
              </a:rPr>
              <a:t> </a:t>
            </a:r>
            <a:r>
              <a:rPr lang="en-GB" sz="1200" dirty="0" err="1">
                <a:latin typeface="Calibri"/>
                <a:cs typeface="Calibri"/>
              </a:rPr>
              <a:t>apresentados</a:t>
            </a:r>
            <a:r>
              <a:rPr lang="en-GB" sz="1200" dirty="0">
                <a:latin typeface="Calibri"/>
                <a:cs typeface="Calibri"/>
              </a:rPr>
              <a:t> e </a:t>
            </a:r>
            <a:r>
              <a:rPr lang="en-GB" sz="1200" dirty="0" err="1">
                <a:latin typeface="Calibri"/>
                <a:cs typeface="Calibri"/>
              </a:rPr>
              <a:t>selecionar</a:t>
            </a:r>
            <a:r>
              <a:rPr lang="en-GB" sz="1200" dirty="0">
                <a:latin typeface="Calibri"/>
                <a:cs typeface="Calibri"/>
              </a:rPr>
              <a:t> um que </a:t>
            </a:r>
            <a:r>
              <a:rPr lang="en-GB" sz="1200" dirty="0" err="1">
                <a:latin typeface="Calibri"/>
                <a:cs typeface="Calibri"/>
              </a:rPr>
              <a:t>exiba</a:t>
            </a:r>
            <a:r>
              <a:rPr lang="en-GB" sz="1200" dirty="0">
                <a:latin typeface="Calibri"/>
                <a:cs typeface="Calibri"/>
              </a:rPr>
              <a:t>:</a:t>
            </a:r>
            <a:endParaRPr lang="en-GB" sz="1200" dirty="0"/>
          </a:p>
          <a:p>
            <a:pPr marL="171450" indent="-171450" rtl="0">
              <a:buFont typeface="Arial" panose="020B0604020202020204" pitchFamily="34" charset="0"/>
              <a:buChar char="•"/>
            </a:pPr>
            <a:r>
              <a:rPr lang="en-GB" sz="1200" b="1" dirty="0">
                <a:latin typeface="Calibri"/>
                <a:cs typeface="Calibri"/>
              </a:rPr>
              <a:t>um</a:t>
            </a:r>
            <a:r>
              <a:rPr lang="en-GB" sz="1200" dirty="0">
                <a:latin typeface="Calibri"/>
                <a:cs typeface="Calibri"/>
              </a:rPr>
              <a:t> </a:t>
            </a:r>
            <a:r>
              <a:rPr lang="en-GB" sz="1200" b="1" dirty="0" err="1">
                <a:latin typeface="Calibri"/>
                <a:cs typeface="Calibri"/>
              </a:rPr>
              <a:t>uso</a:t>
            </a:r>
            <a:r>
              <a:rPr lang="en-GB" sz="1200" b="1" dirty="0">
                <a:latin typeface="Calibri"/>
                <a:cs typeface="Calibri"/>
              </a:rPr>
              <a:t> </a:t>
            </a:r>
            <a:r>
              <a:rPr lang="en-GB" sz="1200" b="1" dirty="0" err="1">
                <a:latin typeface="Calibri"/>
                <a:cs typeface="Calibri"/>
              </a:rPr>
              <a:t>eficiente</a:t>
            </a:r>
            <a:r>
              <a:rPr lang="en-GB" sz="1200" b="1" dirty="0">
                <a:latin typeface="Calibri"/>
                <a:cs typeface="Calibri"/>
              </a:rPr>
              <a:t> de </a:t>
            </a:r>
            <a:r>
              <a:rPr lang="en-GB" sz="1200" b="1" dirty="0" err="1">
                <a:latin typeface="Calibri"/>
                <a:cs typeface="Calibri"/>
              </a:rPr>
              <a:t>recursos</a:t>
            </a:r>
            <a:r>
              <a:rPr lang="en-GB" sz="1200" b="1" dirty="0">
                <a:latin typeface="Calibri"/>
                <a:cs typeface="Calibri"/>
              </a:rPr>
              <a:t>,</a:t>
            </a:r>
            <a:endParaRPr lang="en-GB" sz="1200" b="1" dirty="0"/>
          </a:p>
          <a:p>
            <a:pPr marL="171450" indent="-171450" rtl="0">
              <a:buFont typeface="Arial" panose="020B0604020202020204" pitchFamily="34" charset="0"/>
              <a:buChar char="•"/>
            </a:pPr>
            <a:r>
              <a:rPr lang="en-GB" sz="1200" b="1" dirty="0" err="1">
                <a:latin typeface="Calibri"/>
                <a:cs typeface="Calibri"/>
              </a:rPr>
              <a:t>aqueles</a:t>
            </a:r>
            <a:r>
              <a:rPr lang="en-GB" sz="1200" b="1" dirty="0">
                <a:latin typeface="Calibri"/>
                <a:cs typeface="Calibri"/>
              </a:rPr>
              <a:t> com </a:t>
            </a:r>
            <a:r>
              <a:rPr lang="en-GB" sz="1200" b="1" dirty="0" err="1">
                <a:latin typeface="Calibri"/>
                <a:cs typeface="Calibri"/>
              </a:rPr>
              <a:t>alegações</a:t>
            </a:r>
            <a:r>
              <a:rPr lang="en-GB" sz="1200" b="1" dirty="0">
                <a:latin typeface="Calibri"/>
                <a:cs typeface="Calibri"/>
              </a:rPr>
              <a:t> </a:t>
            </a:r>
            <a:r>
              <a:rPr lang="en-GB" sz="1200" b="1" dirty="0" err="1">
                <a:latin typeface="Calibri"/>
                <a:cs typeface="Calibri"/>
              </a:rPr>
              <a:t>ou</a:t>
            </a:r>
            <a:r>
              <a:rPr lang="en-GB" sz="1200" b="1" dirty="0">
                <a:latin typeface="Calibri"/>
                <a:cs typeface="Calibri"/>
              </a:rPr>
              <a:t> </a:t>
            </a:r>
            <a:r>
              <a:rPr lang="en-GB" sz="1200" b="1" dirty="0" err="1">
                <a:latin typeface="Calibri"/>
                <a:cs typeface="Calibri"/>
              </a:rPr>
              <a:t>rótulos</a:t>
            </a:r>
            <a:r>
              <a:rPr lang="en-GB" sz="1200" b="1" dirty="0">
                <a:latin typeface="Calibri"/>
                <a:cs typeface="Calibri"/>
              </a:rPr>
              <a:t> </a:t>
            </a:r>
            <a:r>
              <a:rPr lang="en-GB" sz="1200" b="1" dirty="0" err="1">
                <a:latin typeface="Calibri"/>
                <a:cs typeface="Calibri"/>
              </a:rPr>
              <a:t>específicos</a:t>
            </a:r>
            <a:r>
              <a:rPr lang="en-GB" sz="1200" b="1" dirty="0">
                <a:latin typeface="Calibri"/>
                <a:cs typeface="Calibri"/>
              </a:rPr>
              <a:t> e</a:t>
            </a:r>
            <a:endParaRPr lang="en-GB" sz="1200" b="1" dirty="0"/>
          </a:p>
          <a:p>
            <a:pPr marL="171450" indent="-171450" rtl="0">
              <a:buFont typeface="Arial" panose="020B0604020202020204" pitchFamily="34" charset="0"/>
              <a:buChar char="•"/>
            </a:pPr>
            <a:r>
              <a:rPr lang="en-GB" sz="1200" b="1" dirty="0" err="1">
                <a:latin typeface="Calibri"/>
                <a:cs typeface="Calibri"/>
              </a:rPr>
              <a:t>aqueles</a:t>
            </a:r>
            <a:r>
              <a:rPr lang="en-GB" sz="1200" b="1" dirty="0">
                <a:latin typeface="Calibri"/>
                <a:cs typeface="Calibri"/>
              </a:rPr>
              <a:t> que </a:t>
            </a:r>
            <a:r>
              <a:rPr lang="en-GB" sz="1200" b="1" dirty="0" err="1">
                <a:latin typeface="Calibri"/>
                <a:cs typeface="Calibri"/>
              </a:rPr>
              <a:t>promovem</a:t>
            </a:r>
            <a:r>
              <a:rPr lang="en-GB" sz="1200" b="1" dirty="0">
                <a:latin typeface="Calibri"/>
                <a:cs typeface="Calibri"/>
              </a:rPr>
              <a:t> o </a:t>
            </a:r>
            <a:r>
              <a:rPr lang="en-GB" sz="1200" b="1" dirty="0" err="1">
                <a:latin typeface="Calibri"/>
                <a:cs typeface="Calibri"/>
              </a:rPr>
              <a:t>desenvolvimento</a:t>
            </a:r>
            <a:r>
              <a:rPr lang="en-GB" sz="1200" b="1" dirty="0">
                <a:latin typeface="Calibri"/>
                <a:cs typeface="Calibri"/>
              </a:rPr>
              <a:t> do </a:t>
            </a:r>
            <a:r>
              <a:rPr lang="en-GB" sz="1200" b="1" dirty="0" err="1">
                <a:latin typeface="Calibri"/>
                <a:cs typeface="Calibri"/>
              </a:rPr>
              <a:t>pessoal</a:t>
            </a:r>
            <a:endParaRPr lang="en-GB" sz="1200" dirty="0">
              <a:latin typeface="Calibri"/>
              <a:cs typeface="Calibri"/>
            </a:endParaRPr>
          </a:p>
          <a:p>
            <a:pPr rtl="0"/>
            <a:endParaRPr lang="en-GB" sz="1200" dirty="0">
              <a:solidFill>
                <a:schemeClr val="tx1"/>
              </a:solidFill>
              <a:ea typeface="Calibri" panose="020F0502020204030204" pitchFamily="34" charset="0"/>
            </a:endParaRPr>
          </a:p>
          <a:p>
            <a:pPr rtl="0"/>
            <a:r>
              <a:rPr lang="en-GB" sz="1200" b="1" dirty="0" err="1">
                <a:solidFill>
                  <a:schemeClr val="tx1"/>
                </a:solidFill>
                <a:latin typeface="Calibri"/>
                <a:ea typeface="Calibri" panose="020F0502020204030204" pitchFamily="34" charset="0"/>
                <a:cs typeface="Calibri"/>
              </a:rPr>
              <a:t>Sugestões</a:t>
            </a:r>
            <a:r>
              <a:rPr lang="en-GB" sz="1200" b="1" dirty="0">
                <a:solidFill>
                  <a:schemeClr val="tx1"/>
                </a:solidFill>
                <a:latin typeface="Calibri"/>
                <a:ea typeface="Calibri" panose="020F0502020204030204" pitchFamily="34" charset="0"/>
                <a:cs typeface="Calibri"/>
              </a:rPr>
              <a:t> de </a:t>
            </a:r>
            <a:r>
              <a:rPr lang="en-GB" sz="1200" b="1" dirty="0" err="1">
                <a:solidFill>
                  <a:schemeClr val="tx1"/>
                </a:solidFill>
                <a:latin typeface="Calibri"/>
                <a:ea typeface="Calibri" panose="020F0502020204030204" pitchFamily="34" charset="0"/>
                <a:cs typeface="Calibri"/>
              </a:rPr>
              <a:t>publicações</a:t>
            </a:r>
            <a:r>
              <a:rPr lang="en-GB" sz="1200" b="1" dirty="0">
                <a:solidFill>
                  <a:schemeClr val="tx1"/>
                </a:solidFill>
                <a:latin typeface="Calibri"/>
                <a:ea typeface="Calibri" panose="020F0502020204030204" pitchFamily="34" charset="0"/>
                <a:cs typeface="Calibri"/>
              </a:rPr>
              <a:t>:</a:t>
            </a:r>
            <a:endParaRPr lang="en-GB" sz="1200" b="1" dirty="0">
              <a:solidFill>
                <a:schemeClr val="tx1"/>
              </a:solidFill>
              <a:ea typeface="Calibri" panose="020F0502020204030204" pitchFamily="34" charset="0"/>
            </a:endParaRPr>
          </a:p>
          <a:p>
            <a:pPr marL="171450" indent="-171450">
              <a:buFont typeface="Arial" panose="020B0604020202020204" pitchFamily="34" charset="0"/>
              <a:buChar char="•"/>
            </a:pPr>
            <a:r>
              <a:rPr lang="en-GB" sz="1200" dirty="0">
                <a:solidFill>
                  <a:schemeClr val="tx1"/>
                </a:solidFill>
                <a:latin typeface="Calibri"/>
                <a:ea typeface="Calibri" panose="020F0502020204030204" pitchFamily="34" charset="0"/>
                <a:cs typeface="Calibri"/>
              </a:rPr>
              <a:t>Codex Alimentarius (2011). General Principles of Food Hygiene - CXC 1-1969. Adopted in 1969. Amended in 1999. Revised in 1997, 2003, 2020. Editorial corrections in 2011. </a:t>
            </a:r>
            <a:endParaRPr lang="en-GB" sz="1200" dirty="0">
              <a:solidFill>
                <a:schemeClr val="tx1"/>
              </a:solidFill>
              <a:ea typeface="Calibri" panose="020F0502020204030204" pitchFamily="34" charset="0"/>
            </a:endParaRPr>
          </a:p>
          <a:p>
            <a:pPr marL="171450" indent="-171450">
              <a:buFont typeface="Arial" panose="020B0604020202020204" pitchFamily="34" charset="0"/>
              <a:buChar char="•"/>
            </a:pPr>
            <a:r>
              <a:rPr lang="en-GB" sz="1200" dirty="0">
                <a:solidFill>
                  <a:schemeClr val="tx1"/>
                </a:solidFill>
                <a:latin typeface="Calibri"/>
                <a:ea typeface="Calibri" panose="020F0502020204030204" pitchFamily="34" charset="0"/>
                <a:cs typeface="Calibri"/>
              </a:rPr>
              <a:t>Halal Certification Authority [HCA] (2022). </a:t>
            </a:r>
            <a:r>
              <a:rPr lang="en-GB" sz="1200"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https://halalauthority.org/certification/</a:t>
            </a:r>
            <a:endParaRPr lang="en-GB" sz="1200" dirty="0">
              <a:solidFill>
                <a:srgbClr val="F79037"/>
              </a:solidFill>
              <a:latin typeface="Calibri"/>
              <a:ea typeface="Calibri" panose="020F0502020204030204" pitchFamily="34" charset="0"/>
              <a:cs typeface="Calibri"/>
            </a:endParaRPr>
          </a:p>
          <a:p>
            <a:pPr rtl="0"/>
            <a:endParaRPr lang="en-GB" sz="1200" dirty="0">
              <a:solidFill>
                <a:schemeClr val="tx1"/>
              </a:solidFill>
              <a:ea typeface="Calibri" panose="020F0502020204030204" pitchFamily="34" charset="0"/>
            </a:endParaRP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p:txBody>
          <a:bodyPr/>
          <a:lstStyle/>
          <a:p>
            <a:fld id="{CB2079F2-58AF-ED44-82D7-E04B2F6FD686}" type="slidenum">
              <a:rPr lang="en-US" smtClean="0"/>
              <a:pPr algn="l" rtl="0"/>
              <a:t>28</a:t>
            </a:fld>
            <a:endParaRPr lang="en-US"/>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3980387" y="3535586"/>
            <a:ext cx="3051963" cy="1053820"/>
          </a:xfrm>
          <a:prstGeom prst="wedgeRoundRectCallout">
            <a:avLst>
              <a:gd name="adj1" fmla="val -34491"/>
              <a:gd name="adj2" fmla="val 95690"/>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lang="en-IE" sz="1400" b="1" dirty="0" err="1">
                <a:latin typeface="Calibri"/>
                <a:ea typeface="Calibri" panose="020F0502020204030204" pitchFamily="34" charset="0"/>
                <a:cs typeface="Calibri"/>
              </a:rPr>
              <a:t>Estudos</a:t>
            </a:r>
            <a:r>
              <a:rPr lang="en-IE" sz="1400" b="1" dirty="0">
                <a:latin typeface="Calibri"/>
                <a:ea typeface="Calibri" panose="020F0502020204030204" pitchFamily="34" charset="0"/>
                <a:cs typeface="Calibri"/>
              </a:rPr>
              <a:t> de Caso </a:t>
            </a:r>
            <a:r>
              <a:rPr lang="en-IE" sz="1400" b="1" dirty="0" err="1">
                <a:latin typeface="Calibri"/>
                <a:ea typeface="Calibri" panose="020F0502020204030204" pitchFamily="34" charset="0"/>
                <a:cs typeface="Calibri"/>
              </a:rPr>
              <a:t>relevantes</a:t>
            </a:r>
            <a:r>
              <a:rPr lang="en-IE" sz="1400" b="1" dirty="0">
                <a:latin typeface="Calibri"/>
                <a:ea typeface="Calibri" panose="020F0502020204030204" pitchFamily="34" charset="0"/>
                <a:cs typeface="Calibri"/>
              </a:rPr>
              <a:t> para </a:t>
            </a:r>
            <a:r>
              <a:rPr lang="en-IE" sz="1400" b="1" dirty="0" err="1">
                <a:latin typeface="Calibri"/>
                <a:ea typeface="Calibri" panose="020F0502020204030204" pitchFamily="34" charset="0"/>
                <a:cs typeface="Calibri"/>
              </a:rPr>
              <a:t>discutir</a:t>
            </a:r>
            <a:r>
              <a:rPr lang="en-IE" sz="1400" b="1" dirty="0">
                <a:latin typeface="Calibri"/>
                <a:ea typeface="Calibri" panose="020F0502020204030204" pitchFamily="34" charset="0"/>
                <a:cs typeface="Calibri"/>
              </a:rPr>
              <a:t>:</a:t>
            </a:r>
            <a:endParaRPr lang="en-US" dirty="0"/>
          </a:p>
          <a:p>
            <a:pPr algn="ctr" rtl="0"/>
            <a:r>
              <a:rPr lang="en-IE" sz="1400" b="1" dirty="0" err="1">
                <a:latin typeface="Calibri"/>
                <a:ea typeface="Calibri" panose="020F0502020204030204" pitchFamily="34" charset="0"/>
                <a:cs typeface="Calibri"/>
              </a:rPr>
              <a:t>BiaSol</a:t>
            </a:r>
            <a:r>
              <a:rPr lang="en-IE" sz="1400" b="1" dirty="0">
                <a:latin typeface="Calibri"/>
                <a:ea typeface="Calibri" panose="020F0502020204030204" pitchFamily="34" charset="0"/>
                <a:cs typeface="Calibri"/>
              </a:rPr>
              <a:t>, Helsinki Mills,</a:t>
            </a:r>
          </a:p>
          <a:p>
            <a:pPr algn="ctr" rtl="0"/>
            <a:r>
              <a:rPr lang="en-IE" sz="1400" b="1" dirty="0" err="1">
                <a:latin typeface="Calibri"/>
                <a:ea typeface="Calibri" panose="020F0502020204030204" pitchFamily="34" charset="0"/>
                <a:cs typeface="Calibri"/>
              </a:rPr>
              <a:t>FoodSpace</a:t>
            </a:r>
            <a:endParaRPr lang="en-IE" sz="1400" b="1" dirty="0">
              <a:latin typeface="Calibri"/>
              <a:ea typeface="Calibri" panose="020F0502020204030204" pitchFamily="34" charset="0"/>
              <a:cs typeface="Calibri"/>
            </a:endParaRPr>
          </a:p>
        </p:txBody>
      </p:sp>
      <p:pic>
        <p:nvPicPr>
          <p:cNvPr id="12" name="Picture Placeholder 11" descr="A picture containing indoor, working, worktable, equipment  Description automatically generated">
            <a:extLst>
              <a:ext uri="{FF2B5EF4-FFF2-40B4-BE49-F238E27FC236}">
                <a16:creationId xmlns:a16="http://schemas.microsoft.com/office/drawing/2014/main" id="{854E2CBB-B0B1-14D1-9E26-25ABAE29E302}"/>
              </a:ext>
            </a:extLst>
          </p:cNvPr>
          <p:cNvPicPr>
            <a:picLocks noGrp="1" noChangeAspect="1"/>
          </p:cNvPicPr>
          <p:nvPr>
            <p:ph type="pic" sz="quarter" idx="41"/>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1" y="-11581"/>
            <a:ext cx="7559675" cy="2723566"/>
          </a:xfrm>
        </p:spPr>
      </p:pic>
      <p:sp>
        <p:nvSpPr>
          <p:cNvPr id="5" name="TextBox 4">
            <a:extLst>
              <a:ext uri="{FF2B5EF4-FFF2-40B4-BE49-F238E27FC236}">
                <a16:creationId xmlns:a16="http://schemas.microsoft.com/office/drawing/2014/main" id="{6CB57866-CFD7-6B37-2ED2-EA0D4A823B1F}"/>
              </a:ext>
            </a:extLst>
          </p:cNvPr>
          <p:cNvSpPr txBox="1"/>
          <p:nvPr/>
        </p:nvSpPr>
        <p:spPr>
          <a:xfrm>
            <a:off x="136817" y="6887497"/>
            <a:ext cx="569361" cy="3159431"/>
          </a:xfrm>
          <a:prstGeom prst="rect">
            <a:avLst/>
          </a:prstGeom>
          <a:solidFill>
            <a:schemeClr val="bg1"/>
          </a:solidFill>
        </p:spPr>
        <p:txBody>
          <a:bodyPr wrap="square" rtlCol="0">
            <a:spAutoFit/>
          </a:bodyPr>
          <a:lstStyle/>
          <a:p>
            <a:pPr algn="l" rtl="0"/>
            <a:endParaRPr lang="en-IE"/>
          </a:p>
        </p:txBody>
      </p:sp>
      <p:pic>
        <p:nvPicPr>
          <p:cNvPr id="2" name="Picture 1">
            <a:extLst>
              <a:ext uri="{FF2B5EF4-FFF2-40B4-BE49-F238E27FC236}">
                <a16:creationId xmlns:a16="http://schemas.microsoft.com/office/drawing/2014/main" id="{D8A68BAB-D1D8-2A7D-C763-6E91F9528143}"/>
              </a:ext>
            </a:extLst>
          </p:cNvPr>
          <p:cNvPicPr>
            <a:picLocks noChangeAspect="1"/>
          </p:cNvPicPr>
          <p:nvPr/>
        </p:nvPicPr>
        <p:blipFill>
          <a:blip r:embed="rId6"/>
          <a:stretch>
            <a:fillRect/>
          </a:stretch>
        </p:blipFill>
        <p:spPr>
          <a:xfrm>
            <a:off x="214969" y="8132089"/>
            <a:ext cx="493080" cy="474817"/>
          </a:xfrm>
          <a:prstGeom prst="rect">
            <a:avLst/>
          </a:prstGeom>
        </p:spPr>
      </p:pic>
    </p:spTree>
    <p:extLst>
      <p:ext uri="{BB962C8B-B14F-4D97-AF65-F5344CB8AC3E}">
        <p14:creationId xmlns:p14="http://schemas.microsoft.com/office/powerpoint/2010/main" val="4231194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691ED0-F322-CF2F-9F19-09E356D8BC33}"/>
              </a:ext>
            </a:extLst>
          </p:cNvPr>
          <p:cNvSpPr>
            <a:spLocks noGrp="1"/>
          </p:cNvSpPr>
          <p:nvPr>
            <p:ph type="sldNum" sz="quarter" idx="4"/>
          </p:nvPr>
        </p:nvSpPr>
        <p:spPr/>
        <p:txBody>
          <a:bodyPr/>
          <a:lstStyle/>
          <a:p>
            <a:fld id="{CB2079F2-58AF-ED44-82D7-E04B2F6FD686}" type="slidenum">
              <a:rPr lang="en-US" smtClean="0"/>
              <a:pPr algn="l" rtl="0"/>
              <a:t>29</a:t>
            </a:fld>
            <a:endParaRPr lang="en-US"/>
          </a:p>
        </p:txBody>
      </p:sp>
      <p:sp>
        <p:nvSpPr>
          <p:cNvPr id="4" name="Text Placeholder 3">
            <a:extLst>
              <a:ext uri="{FF2B5EF4-FFF2-40B4-BE49-F238E27FC236}">
                <a16:creationId xmlns:a16="http://schemas.microsoft.com/office/drawing/2014/main" id="{3A4616AA-5142-A5E3-9B7E-52B019F6ABFA}"/>
              </a:ext>
            </a:extLst>
          </p:cNvPr>
          <p:cNvSpPr>
            <a:spLocks noGrp="1"/>
          </p:cNvSpPr>
          <p:nvPr>
            <p:ph type="body" sz="quarter" idx="33"/>
          </p:nvPr>
        </p:nvSpPr>
        <p:spPr/>
        <p:txBody>
          <a:bodyPr/>
          <a:lstStyle/>
          <a:p>
            <a:pPr algn="l" rtl="0"/>
            <a:endParaRPr lang="en-IE"/>
          </a:p>
        </p:txBody>
      </p:sp>
      <p:sp>
        <p:nvSpPr>
          <p:cNvPr id="7" name="Text Placeholder 1">
            <a:extLst>
              <a:ext uri="{FF2B5EF4-FFF2-40B4-BE49-F238E27FC236}">
                <a16:creationId xmlns:a16="http://schemas.microsoft.com/office/drawing/2014/main" id="{A8E75D9B-0D01-71EB-D5EC-103D70C7DDC3}"/>
              </a:ext>
            </a:extLst>
          </p:cNvPr>
          <p:cNvSpPr txBox="1">
            <a:spLocks/>
          </p:cNvSpPr>
          <p:nvPr/>
        </p:nvSpPr>
        <p:spPr>
          <a:xfrm>
            <a:off x="332269" y="-25763"/>
            <a:ext cx="6042743" cy="946746"/>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defRPr/>
            </a:pPr>
            <a:r>
              <a:rPr lang="en-IE" sz="3300" dirty="0"/>
              <a:t>B.2. </a:t>
            </a:r>
            <a:r>
              <a:rPr lang="en-IE" sz="3300" dirty="0" err="1"/>
              <a:t>Produção</a:t>
            </a:r>
            <a:r>
              <a:rPr lang="en-IE" sz="3300" dirty="0"/>
              <a:t> e </a:t>
            </a:r>
            <a:r>
              <a:rPr lang="en-IE" sz="3300" dirty="0" err="1"/>
              <a:t>Logística</a:t>
            </a:r>
            <a:r>
              <a:rPr lang="en-IE" sz="3300" dirty="0"/>
              <a:t> de Alimentos</a:t>
            </a:r>
          </a:p>
          <a:p>
            <a:pPr algn="l" rtl="0"/>
            <a:endParaRPr lang="en-IE" sz="3300" dirty="0"/>
          </a:p>
        </p:txBody>
      </p:sp>
      <p:sp>
        <p:nvSpPr>
          <p:cNvPr id="8" name="Text Placeholder 7">
            <a:extLst>
              <a:ext uri="{FF2B5EF4-FFF2-40B4-BE49-F238E27FC236}">
                <a16:creationId xmlns:a16="http://schemas.microsoft.com/office/drawing/2014/main" id="{65B155E1-CA68-3B81-B8E7-AFFB45040FC9}"/>
              </a:ext>
            </a:extLst>
          </p:cNvPr>
          <p:cNvSpPr txBox="1">
            <a:spLocks noGrp="1"/>
          </p:cNvSpPr>
          <p:nvPr>
            <p:ph type="body" sz="quarter" idx="30"/>
          </p:nvPr>
        </p:nvSpPr>
        <p:spPr>
          <a:xfrm>
            <a:off x="332269" y="1126472"/>
            <a:ext cx="6572250" cy="461665"/>
          </a:xfrm>
          <a:prstGeom prst="rect">
            <a:avLst/>
          </a:prstGeom>
          <a:noFill/>
        </p:spPr>
        <p:txBody>
          <a:bodyPr wrap="square">
            <a:spAutoFit/>
          </a:bodyPr>
          <a:lstStyle/>
          <a:p>
            <a:pPr algn="l" rtl="0"/>
            <a:r>
              <a:rPr lang="en-IE" sz="2400" i="0" dirty="0">
                <a:effectLst/>
                <a:latin typeface="Calibri" panose="020F0502020204030204" pitchFamily="34" charset="0"/>
                <a:ea typeface="Calibri" panose="020F0502020204030204" pitchFamily="34" charset="0"/>
                <a:cs typeface="Calibri" panose="020F0502020204030204" pitchFamily="34" charset="0"/>
              </a:rPr>
              <a:t>B.2.1. </a:t>
            </a:r>
            <a:r>
              <a:rPr lang="en-IE" sz="2400" i="0" dirty="0" err="1">
                <a:effectLst/>
                <a:latin typeface="Calibri" panose="020F0502020204030204" pitchFamily="34" charset="0"/>
                <a:ea typeface="Calibri" panose="020F0502020204030204" pitchFamily="34" charset="0"/>
                <a:cs typeface="Calibri" panose="020F0502020204030204" pitchFamily="34" charset="0"/>
              </a:rPr>
              <a:t>Condições</a:t>
            </a:r>
            <a:r>
              <a:rPr lang="en-IE" sz="2400" i="0" dirty="0">
                <a:effectLst/>
                <a:latin typeface="Calibri" panose="020F0502020204030204" pitchFamily="34" charset="0"/>
                <a:ea typeface="Calibri" panose="020F0502020204030204" pitchFamily="34" charset="0"/>
                <a:cs typeface="Calibri" panose="020F0502020204030204" pitchFamily="34" charset="0"/>
              </a:rPr>
              <a:t> de </a:t>
            </a:r>
            <a:r>
              <a:rPr lang="en-IE" sz="2400" dirty="0" err="1">
                <a:ea typeface="Calibri" panose="020F0502020204030204" pitchFamily="34" charset="0"/>
              </a:rPr>
              <a:t>T</a:t>
            </a:r>
            <a:r>
              <a:rPr lang="en-IE" sz="2400" i="0" dirty="0" err="1">
                <a:effectLst/>
                <a:latin typeface="Calibri" panose="020F0502020204030204" pitchFamily="34" charset="0"/>
                <a:ea typeface="Calibri" panose="020F0502020204030204" pitchFamily="34" charset="0"/>
                <a:cs typeface="Calibri" panose="020F0502020204030204" pitchFamily="34" charset="0"/>
              </a:rPr>
              <a:t>rabalho</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grpSp>
        <p:nvGrpSpPr>
          <p:cNvPr id="9" name="Graphic 2">
            <a:extLst>
              <a:ext uri="{FF2B5EF4-FFF2-40B4-BE49-F238E27FC236}">
                <a16:creationId xmlns:a16="http://schemas.microsoft.com/office/drawing/2014/main" id="{236FA7D9-4788-A308-5533-DA59F0E9F74F}"/>
              </a:ext>
            </a:extLst>
          </p:cNvPr>
          <p:cNvGrpSpPr/>
          <p:nvPr/>
        </p:nvGrpSpPr>
        <p:grpSpPr>
          <a:xfrm>
            <a:off x="6220218" y="330585"/>
            <a:ext cx="1082141" cy="1124763"/>
            <a:chOff x="690225" y="4499263"/>
            <a:chExt cx="1499146" cy="1521296"/>
          </a:xfrm>
        </p:grpSpPr>
        <p:sp>
          <p:nvSpPr>
            <p:cNvPr id="10" name="Freeform 109">
              <a:extLst>
                <a:ext uri="{FF2B5EF4-FFF2-40B4-BE49-F238E27FC236}">
                  <a16:creationId xmlns:a16="http://schemas.microsoft.com/office/drawing/2014/main" id="{64588B4D-876E-9FA8-87DF-989D9792D97F}"/>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11" name="Graphic 2">
              <a:extLst>
                <a:ext uri="{FF2B5EF4-FFF2-40B4-BE49-F238E27FC236}">
                  <a16:creationId xmlns:a16="http://schemas.microsoft.com/office/drawing/2014/main" id="{224EFFB5-6CAE-5C9C-AC65-7CCEFE54B268}"/>
                </a:ext>
              </a:extLst>
            </p:cNvPr>
            <p:cNvGrpSpPr/>
            <p:nvPr/>
          </p:nvGrpSpPr>
          <p:grpSpPr>
            <a:xfrm>
              <a:off x="879521" y="4954417"/>
              <a:ext cx="306297" cy="518817"/>
              <a:chOff x="879521" y="4954417"/>
              <a:chExt cx="306297" cy="518817"/>
            </a:xfrm>
            <a:solidFill>
              <a:srgbClr val="F1A0C2"/>
            </a:solidFill>
          </p:grpSpPr>
          <p:sp>
            <p:nvSpPr>
              <p:cNvPr id="31" name="Freeform 166">
                <a:extLst>
                  <a:ext uri="{FF2B5EF4-FFF2-40B4-BE49-F238E27FC236}">
                    <a16:creationId xmlns:a16="http://schemas.microsoft.com/office/drawing/2014/main" id="{A7AFC37A-C93A-7CD2-02E9-A225947E237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67">
                <a:extLst>
                  <a:ext uri="{FF2B5EF4-FFF2-40B4-BE49-F238E27FC236}">
                    <a16:creationId xmlns:a16="http://schemas.microsoft.com/office/drawing/2014/main" id="{6814D300-78D6-E3BB-A918-7AD1A36F64A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168">
                <a:extLst>
                  <a:ext uri="{FF2B5EF4-FFF2-40B4-BE49-F238E27FC236}">
                    <a16:creationId xmlns:a16="http://schemas.microsoft.com/office/drawing/2014/main" id="{F03FE68E-1EA7-5327-A9B0-78CB81E162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4" name="Freeform 170">
                <a:extLst>
                  <a:ext uri="{FF2B5EF4-FFF2-40B4-BE49-F238E27FC236}">
                    <a16:creationId xmlns:a16="http://schemas.microsoft.com/office/drawing/2014/main" id="{3871F201-7A85-3C5D-AE77-F0650B797363}"/>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5" name="Freeform 171">
                <a:extLst>
                  <a:ext uri="{FF2B5EF4-FFF2-40B4-BE49-F238E27FC236}">
                    <a16:creationId xmlns:a16="http://schemas.microsoft.com/office/drawing/2014/main" id="{421C268C-D69F-9E88-0C0C-EA071F250152}"/>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2" name="Graphic 2">
              <a:extLst>
                <a:ext uri="{FF2B5EF4-FFF2-40B4-BE49-F238E27FC236}">
                  <a16:creationId xmlns:a16="http://schemas.microsoft.com/office/drawing/2014/main" id="{EF0C60FD-322E-71A1-E4DC-51BBCC4B5194}"/>
                </a:ext>
              </a:extLst>
            </p:cNvPr>
            <p:cNvGrpSpPr/>
            <p:nvPr/>
          </p:nvGrpSpPr>
          <p:grpSpPr>
            <a:xfrm>
              <a:off x="1305674" y="4681705"/>
              <a:ext cx="305346" cy="518817"/>
              <a:chOff x="1305674" y="4681705"/>
              <a:chExt cx="305346" cy="518817"/>
            </a:xfrm>
            <a:solidFill>
              <a:srgbClr val="F1A0C2"/>
            </a:solidFill>
          </p:grpSpPr>
          <p:sp>
            <p:nvSpPr>
              <p:cNvPr id="26" name="Freeform 125">
                <a:extLst>
                  <a:ext uri="{FF2B5EF4-FFF2-40B4-BE49-F238E27FC236}">
                    <a16:creationId xmlns:a16="http://schemas.microsoft.com/office/drawing/2014/main" id="{2E6C1807-065E-79E1-D264-AA23C980EBDE}"/>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26">
                <a:extLst>
                  <a:ext uri="{FF2B5EF4-FFF2-40B4-BE49-F238E27FC236}">
                    <a16:creationId xmlns:a16="http://schemas.microsoft.com/office/drawing/2014/main" id="{6F4C788A-82C4-493D-CB6C-398A2BA7192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31">
                <a:extLst>
                  <a:ext uri="{FF2B5EF4-FFF2-40B4-BE49-F238E27FC236}">
                    <a16:creationId xmlns:a16="http://schemas.microsoft.com/office/drawing/2014/main" id="{5C054C46-F7D3-CCF1-788B-9ACC29CEDD1E}"/>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39">
                <a:extLst>
                  <a:ext uri="{FF2B5EF4-FFF2-40B4-BE49-F238E27FC236}">
                    <a16:creationId xmlns:a16="http://schemas.microsoft.com/office/drawing/2014/main" id="{9E18C5AE-01DB-2028-0898-497B7DBD5C3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5">
                <a:extLst>
                  <a:ext uri="{FF2B5EF4-FFF2-40B4-BE49-F238E27FC236}">
                    <a16:creationId xmlns:a16="http://schemas.microsoft.com/office/drawing/2014/main" id="{40391EE1-868A-FD1D-1E35-E442E8684A22}"/>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3" name="Graphic 2">
              <a:extLst>
                <a:ext uri="{FF2B5EF4-FFF2-40B4-BE49-F238E27FC236}">
                  <a16:creationId xmlns:a16="http://schemas.microsoft.com/office/drawing/2014/main" id="{E3649E62-D2B0-0F70-AAD2-CE35EBC39D5F}"/>
                </a:ext>
              </a:extLst>
            </p:cNvPr>
            <p:cNvGrpSpPr/>
            <p:nvPr/>
          </p:nvGrpSpPr>
          <p:grpSpPr>
            <a:xfrm>
              <a:off x="1725169" y="4951566"/>
              <a:ext cx="306297" cy="518817"/>
              <a:chOff x="1725169" y="4951566"/>
              <a:chExt cx="306297" cy="518817"/>
            </a:xfrm>
            <a:solidFill>
              <a:srgbClr val="F1A0C2"/>
            </a:solidFill>
          </p:grpSpPr>
          <p:sp>
            <p:nvSpPr>
              <p:cNvPr id="21" name="Freeform 120">
                <a:extLst>
                  <a:ext uri="{FF2B5EF4-FFF2-40B4-BE49-F238E27FC236}">
                    <a16:creationId xmlns:a16="http://schemas.microsoft.com/office/drawing/2014/main" id="{9DFF3BEF-3957-A036-BCB2-36D1E5723CE4}"/>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1">
                <a:extLst>
                  <a:ext uri="{FF2B5EF4-FFF2-40B4-BE49-F238E27FC236}">
                    <a16:creationId xmlns:a16="http://schemas.microsoft.com/office/drawing/2014/main" id="{E5041B37-2ED5-2286-F934-93DC1E83971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2">
                <a:extLst>
                  <a:ext uri="{FF2B5EF4-FFF2-40B4-BE49-F238E27FC236}">
                    <a16:creationId xmlns:a16="http://schemas.microsoft.com/office/drawing/2014/main" id="{9B054467-3E45-33C6-814C-845EBBE6DBD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3">
                <a:extLst>
                  <a:ext uri="{FF2B5EF4-FFF2-40B4-BE49-F238E27FC236}">
                    <a16:creationId xmlns:a16="http://schemas.microsoft.com/office/drawing/2014/main" id="{35DECFE2-0C8A-E816-B3C7-2B0483AE78C3}"/>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24">
                <a:extLst>
                  <a:ext uri="{FF2B5EF4-FFF2-40B4-BE49-F238E27FC236}">
                    <a16:creationId xmlns:a16="http://schemas.microsoft.com/office/drawing/2014/main" id="{10C8E5A0-AD2E-09B6-1EA5-DCA487654271}"/>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4" name="Graphic 2">
              <a:extLst>
                <a:ext uri="{FF2B5EF4-FFF2-40B4-BE49-F238E27FC236}">
                  <a16:creationId xmlns:a16="http://schemas.microsoft.com/office/drawing/2014/main" id="{59363435-0C1A-3AC3-CEEF-B9396812F605}"/>
                </a:ext>
              </a:extLst>
            </p:cNvPr>
            <p:cNvGrpSpPr/>
            <p:nvPr/>
          </p:nvGrpSpPr>
          <p:grpSpPr>
            <a:xfrm>
              <a:off x="690225" y="4499263"/>
              <a:ext cx="1499146" cy="1498491"/>
              <a:chOff x="690225" y="4499263"/>
              <a:chExt cx="1499146" cy="1498491"/>
            </a:xfrm>
            <a:solidFill>
              <a:srgbClr val="000000"/>
            </a:solidFill>
          </p:grpSpPr>
          <p:grpSp>
            <p:nvGrpSpPr>
              <p:cNvPr id="15" name="Graphic 2">
                <a:extLst>
                  <a:ext uri="{FF2B5EF4-FFF2-40B4-BE49-F238E27FC236}">
                    <a16:creationId xmlns:a16="http://schemas.microsoft.com/office/drawing/2014/main" id="{B8C9ABE9-FB32-7C53-D529-06BEE7C412CE}"/>
                  </a:ext>
                </a:extLst>
              </p:cNvPr>
              <p:cNvGrpSpPr/>
              <p:nvPr userDrawn="1"/>
            </p:nvGrpSpPr>
            <p:grpSpPr>
              <a:xfrm>
                <a:off x="690225" y="4499263"/>
                <a:ext cx="1499146" cy="1498491"/>
                <a:chOff x="690225" y="4499263"/>
                <a:chExt cx="1499146" cy="1498491"/>
              </a:xfrm>
              <a:solidFill>
                <a:srgbClr val="000000"/>
              </a:solidFill>
            </p:grpSpPr>
            <p:sp>
              <p:nvSpPr>
                <p:cNvPr id="19" name="Freeform 118">
                  <a:extLst>
                    <a:ext uri="{FF2B5EF4-FFF2-40B4-BE49-F238E27FC236}">
                      <a16:creationId xmlns:a16="http://schemas.microsoft.com/office/drawing/2014/main" id="{37DFAE54-9CD8-59FB-170D-5D2E94FC68FF}"/>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20" name="Freeform 119">
                  <a:extLst>
                    <a:ext uri="{FF2B5EF4-FFF2-40B4-BE49-F238E27FC236}">
                      <a16:creationId xmlns:a16="http://schemas.microsoft.com/office/drawing/2014/main" id="{02114677-27BE-E6C3-67E1-BD884FF41E37}"/>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6" name="Freeform 115">
                <a:extLst>
                  <a:ext uri="{FF2B5EF4-FFF2-40B4-BE49-F238E27FC236}">
                    <a16:creationId xmlns:a16="http://schemas.microsoft.com/office/drawing/2014/main" id="{8C8C6DE6-BD68-4007-E834-15554E6E7CA9}"/>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6">
                <a:extLst>
                  <a:ext uri="{FF2B5EF4-FFF2-40B4-BE49-F238E27FC236}">
                    <a16:creationId xmlns:a16="http://schemas.microsoft.com/office/drawing/2014/main" id="{5DEF99E6-40ED-8368-0AD6-54623EE47AFD}"/>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8" name="Freeform 117">
                <a:extLst>
                  <a:ext uri="{FF2B5EF4-FFF2-40B4-BE49-F238E27FC236}">
                    <a16:creationId xmlns:a16="http://schemas.microsoft.com/office/drawing/2014/main" id="{B8A58A17-BCD2-B405-8865-2F1D7905B21D}"/>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6" name="Text Placeholder 1">
            <a:extLst>
              <a:ext uri="{FF2B5EF4-FFF2-40B4-BE49-F238E27FC236}">
                <a16:creationId xmlns:a16="http://schemas.microsoft.com/office/drawing/2014/main" id="{41D5244C-9A1D-3452-BE0A-7043CA21EA6F}"/>
              </a:ext>
            </a:extLst>
          </p:cNvPr>
          <p:cNvSpPr>
            <a:spLocks noGrp="1"/>
          </p:cNvSpPr>
          <p:nvPr>
            <p:ph type="body" sz="quarter" idx="32"/>
          </p:nvPr>
        </p:nvSpPr>
        <p:spPr>
          <a:xfrm>
            <a:off x="560388" y="2170042"/>
            <a:ext cx="6526212" cy="3729037"/>
          </a:xfrm>
        </p:spPr>
        <p:txBody>
          <a:bodyPr lIns="91440" tIns="45720" rIns="91440" bIns="45720" numCol="1" spcCol="288000" anchor="t">
            <a:noAutofit/>
          </a:bodyPr>
          <a:lstStyle/>
          <a:p>
            <a:pPr lvl="0">
              <a:defRPr/>
            </a:pPr>
            <a:r>
              <a:rPr kumimoji="0" lang="en-GB" sz="1400" b="1" i="0" u="none" strike="noStrike" kern="1200" cap="none" spc="0" normalizeH="0" baseline="0" noProof="0" dirty="0" err="1">
                <a:ln>
                  <a:noFill/>
                </a:ln>
                <a:effectLst/>
                <a:highlight>
                  <a:srgbClr val="F79037"/>
                </a:highlight>
                <a:uLnTx/>
                <a:uFillTx/>
                <a:latin typeface="Calibri"/>
                <a:ea typeface="Calibri" panose="020F0502020204030204" pitchFamily="34" charset="0"/>
                <a:cs typeface="Calibri"/>
              </a:rPr>
              <a:t>Objetivo</a:t>
            </a:r>
            <a:r>
              <a:rPr kumimoji="0" lang="en-GB" sz="1400" b="1" i="0" u="none" strike="noStrike" kern="1200" cap="none" spc="0" normalizeH="0" baseline="0" noProof="0" dirty="0">
                <a:ln>
                  <a:noFill/>
                </a:ln>
                <a:effectLst/>
                <a:highlight>
                  <a:srgbClr val="F79037"/>
                </a:highlight>
                <a:uLnTx/>
                <a:uFillTx/>
                <a:latin typeface="Calibri"/>
                <a:ea typeface="Calibri" panose="020F0502020204030204" pitchFamily="34" charset="0"/>
                <a:cs typeface="Calibri"/>
              </a:rPr>
              <a:t>: O </a:t>
            </a:r>
            <a:r>
              <a:rPr kumimoji="0" lang="en-GB" sz="1400" b="1" i="0" u="none" strike="noStrike" kern="1200" cap="none" spc="0" normalizeH="0" baseline="0" noProof="0" dirty="0" err="1">
                <a:ln>
                  <a:noFill/>
                </a:ln>
                <a:effectLst/>
                <a:highlight>
                  <a:srgbClr val="F79037"/>
                </a:highlight>
                <a:uLnTx/>
                <a:uFillTx/>
                <a:latin typeface="Calibri"/>
                <a:ea typeface="Calibri" panose="020F0502020204030204" pitchFamily="34" charset="0"/>
                <a:cs typeface="Calibri"/>
              </a:rPr>
              <a:t>educando</a:t>
            </a:r>
            <a:r>
              <a:rPr kumimoji="0" lang="en-GB" sz="1400" b="1" i="0" u="none" strike="noStrike" kern="1200" cap="none" spc="0" normalizeH="0" baseline="0" noProof="0" dirty="0">
                <a:ln>
                  <a:noFill/>
                </a:ln>
                <a:effectLst/>
                <a:highlight>
                  <a:srgbClr val="F79037"/>
                </a:highlight>
                <a:uLnTx/>
                <a:uFillTx/>
                <a:latin typeface="Calibri"/>
                <a:ea typeface="Calibri" panose="020F0502020204030204" pitchFamily="34" charset="0"/>
                <a:cs typeface="Calibri"/>
              </a:rPr>
              <a:t> </a:t>
            </a:r>
            <a:r>
              <a:rPr kumimoji="0" lang="en-GB" sz="1400" b="1" i="0" u="none" strike="noStrike" kern="1200" cap="none" spc="0" normalizeH="0" baseline="0" noProof="0" dirty="0" err="1">
                <a:ln>
                  <a:noFill/>
                </a:ln>
                <a:effectLst/>
                <a:highlight>
                  <a:srgbClr val="F79037"/>
                </a:highlight>
                <a:uLnTx/>
                <a:uFillTx/>
                <a:latin typeface="Calibri"/>
                <a:ea typeface="Calibri" panose="020F0502020204030204" pitchFamily="34" charset="0"/>
                <a:cs typeface="Calibri"/>
              </a:rPr>
              <a:t>deve</a:t>
            </a:r>
            <a:r>
              <a:rPr kumimoji="0" lang="en-GB" sz="1400" b="1" i="0" u="none" strike="noStrike" kern="1200" cap="none" spc="0" normalizeH="0" baseline="0" noProof="0" dirty="0">
                <a:ln>
                  <a:noFill/>
                </a:ln>
                <a:effectLst/>
                <a:highlight>
                  <a:srgbClr val="F79037"/>
                </a:highlight>
                <a:uLnTx/>
                <a:uFillTx/>
                <a:latin typeface="Calibri"/>
                <a:ea typeface="Calibri" panose="020F0502020204030204" pitchFamily="34" charset="0"/>
                <a:cs typeface="Calibri"/>
              </a:rPr>
              <a:t> </a:t>
            </a:r>
            <a:r>
              <a:rPr lang="en-GB" sz="1400" b="1" dirty="0" err="1">
                <a:highlight>
                  <a:srgbClr val="F79037"/>
                </a:highlight>
                <a:latin typeface="Calibri"/>
                <a:ea typeface="Calibri" panose="020F0502020204030204" pitchFamily="34" charset="0"/>
                <a:cs typeface="Calibri"/>
              </a:rPr>
              <a:t>reconhecer</a:t>
            </a:r>
            <a:r>
              <a:rPr lang="en-GB" sz="1400" b="1" dirty="0">
                <a:highlight>
                  <a:srgbClr val="F79037"/>
                </a:highlight>
                <a:latin typeface="Calibri"/>
                <a:ea typeface="Calibri" panose="020F0502020204030204" pitchFamily="34" charset="0"/>
                <a:cs typeface="Calibri"/>
              </a:rPr>
              <a:t> a</a:t>
            </a:r>
            <a:r>
              <a:rPr kumimoji="0" lang="en-GB" sz="1400" b="1" i="0" u="none" strike="noStrike" kern="1200" cap="none" spc="0" normalizeH="0" baseline="0" noProof="0" dirty="0">
                <a:ln>
                  <a:noFill/>
                </a:ln>
                <a:effectLst/>
                <a:highlight>
                  <a:srgbClr val="F79037"/>
                </a:highlight>
                <a:uLnTx/>
                <a:uFillTx/>
                <a:latin typeface="Calibri"/>
                <a:ea typeface="Calibri" panose="020F0502020204030204" pitchFamily="34" charset="0"/>
                <a:cs typeface="Calibri"/>
              </a:rPr>
              <a:t> </a:t>
            </a:r>
            <a:r>
              <a:rPr kumimoji="0" lang="en-GB" sz="1400" b="1" i="0" u="none" strike="noStrike" kern="1200" cap="none" spc="0" normalizeH="0" baseline="0" noProof="0" dirty="0" err="1">
                <a:ln>
                  <a:noFill/>
                </a:ln>
                <a:effectLst/>
                <a:highlight>
                  <a:srgbClr val="F79037"/>
                </a:highlight>
                <a:uLnTx/>
                <a:uFillTx/>
                <a:latin typeface="Calibri"/>
                <a:ea typeface="Calibri" panose="020F0502020204030204" pitchFamily="34" charset="0"/>
                <a:cs typeface="Calibri"/>
              </a:rPr>
              <a:t>importância</a:t>
            </a:r>
            <a:r>
              <a:rPr kumimoji="0" lang="en-GB" sz="1400" b="1" i="0" u="none" strike="noStrike" kern="1200" cap="none" spc="0" normalizeH="0" baseline="0" noProof="0" dirty="0">
                <a:ln>
                  <a:noFill/>
                </a:ln>
                <a:effectLst/>
                <a:highlight>
                  <a:srgbClr val="F79037"/>
                </a:highlight>
                <a:uLnTx/>
                <a:uFillTx/>
                <a:latin typeface="Calibri"/>
                <a:ea typeface="Calibri" panose="020F0502020204030204" pitchFamily="34" charset="0"/>
                <a:cs typeface="Calibri"/>
              </a:rPr>
              <a:t> de </a:t>
            </a:r>
            <a:r>
              <a:rPr kumimoji="0" lang="en-GB" sz="1400" b="1" i="0" u="none" strike="noStrike" kern="1200" cap="none" spc="0" normalizeH="0" baseline="0" noProof="0" dirty="0" err="1">
                <a:ln>
                  <a:noFill/>
                </a:ln>
                <a:effectLst/>
                <a:highlight>
                  <a:srgbClr val="F79037"/>
                </a:highlight>
                <a:uLnTx/>
                <a:uFillTx/>
                <a:latin typeface="Calibri"/>
                <a:ea typeface="Calibri" panose="020F0502020204030204" pitchFamily="34" charset="0"/>
                <a:cs typeface="Calibri"/>
              </a:rPr>
              <a:t>garantir</a:t>
            </a:r>
            <a:r>
              <a:rPr kumimoji="0" lang="en-GB" sz="1400" b="1" i="0" u="none" strike="noStrike" kern="1200" cap="none" spc="0" normalizeH="0" baseline="0" noProof="0" dirty="0">
                <a:ln>
                  <a:noFill/>
                </a:ln>
                <a:effectLst/>
                <a:highlight>
                  <a:srgbClr val="F79037"/>
                </a:highlight>
                <a:uLnTx/>
                <a:uFillTx/>
                <a:latin typeface="Calibri"/>
                <a:ea typeface="Calibri" panose="020F0502020204030204" pitchFamily="34" charset="0"/>
                <a:cs typeface="Calibri"/>
              </a:rPr>
              <a:t> </a:t>
            </a:r>
            <a:r>
              <a:rPr kumimoji="0" lang="en-GB" sz="1400" b="1" i="0" u="none" strike="noStrike" kern="1200" cap="none" spc="0" normalizeH="0" baseline="0" noProof="0" dirty="0" err="1">
                <a:ln>
                  <a:noFill/>
                </a:ln>
                <a:effectLst/>
                <a:highlight>
                  <a:srgbClr val="F79037"/>
                </a:highlight>
                <a:uLnTx/>
                <a:uFillTx/>
                <a:latin typeface="Calibri"/>
                <a:ea typeface="Calibri" panose="020F0502020204030204" pitchFamily="34" charset="0"/>
                <a:cs typeface="Calibri"/>
              </a:rPr>
              <a:t>condições</a:t>
            </a:r>
            <a:r>
              <a:rPr kumimoji="0" lang="en-GB" sz="1400" b="1" i="0" u="none" strike="noStrike" kern="1200" cap="none" spc="0" normalizeH="0" baseline="0" noProof="0" dirty="0">
                <a:ln>
                  <a:noFill/>
                </a:ln>
                <a:effectLst/>
                <a:highlight>
                  <a:srgbClr val="F79037"/>
                </a:highlight>
                <a:uLnTx/>
                <a:uFillTx/>
                <a:latin typeface="Calibri"/>
                <a:ea typeface="Calibri" panose="020F0502020204030204" pitchFamily="34" charset="0"/>
                <a:cs typeface="Calibri"/>
              </a:rPr>
              <a:t> de t</a:t>
            </a:r>
            <a:r>
              <a:rPr lang="en-GB" sz="1400" b="1" dirty="0" err="1">
                <a:highlight>
                  <a:srgbClr val="F79037"/>
                </a:highlight>
                <a:latin typeface="Calibri"/>
                <a:ea typeface="Calibri" panose="020F0502020204030204" pitchFamily="34" charset="0"/>
                <a:cs typeface="Calibri"/>
              </a:rPr>
              <a:t>rabalho</a:t>
            </a:r>
            <a:r>
              <a:rPr lang="en-GB" sz="1400" b="1" dirty="0">
                <a:highlight>
                  <a:srgbClr val="F79037"/>
                </a:highlight>
                <a:latin typeface="Calibri"/>
                <a:ea typeface="Calibri" panose="020F0502020204030204" pitchFamily="34" charset="0"/>
                <a:cs typeface="Calibri"/>
              </a:rPr>
              <a:t> </a:t>
            </a:r>
            <a:r>
              <a:rPr lang="en-GB" sz="1400" b="1" dirty="0" err="1">
                <a:highlight>
                  <a:srgbClr val="F79037"/>
                </a:highlight>
                <a:latin typeface="Calibri"/>
                <a:ea typeface="Calibri" panose="020F0502020204030204" pitchFamily="34" charset="0"/>
                <a:cs typeface="Calibri"/>
              </a:rPr>
              <a:t>adequadas</a:t>
            </a:r>
            <a:r>
              <a:rPr lang="en-GB" sz="1400" b="1" dirty="0">
                <a:highlight>
                  <a:srgbClr val="F79037"/>
                </a:highlight>
                <a:latin typeface="Calibri"/>
                <a:ea typeface="Calibri" panose="020F0502020204030204" pitchFamily="34" charset="0"/>
                <a:cs typeface="Calibri"/>
              </a:rPr>
              <a:t> </a:t>
            </a:r>
            <a:r>
              <a:rPr kumimoji="0" lang="en-GB" sz="1400" b="1" i="0" u="none" strike="noStrike" kern="1200" cap="none" spc="0" normalizeH="0" baseline="0" noProof="0" dirty="0" err="1">
                <a:ln>
                  <a:noFill/>
                </a:ln>
                <a:effectLst/>
                <a:highlight>
                  <a:srgbClr val="F79037"/>
                </a:highlight>
                <a:uLnTx/>
                <a:uFillTx/>
                <a:latin typeface="Calibri"/>
                <a:ea typeface="Calibri" panose="020F0502020204030204" pitchFamily="34" charset="0"/>
                <a:cs typeface="Calibri"/>
              </a:rPr>
              <a:t>nas</a:t>
            </a:r>
            <a:r>
              <a:rPr kumimoji="0" lang="en-GB" sz="1400" b="1" i="0" u="none" strike="noStrike" kern="1200" cap="none" spc="0" normalizeH="0" baseline="0" noProof="0" dirty="0">
                <a:ln>
                  <a:noFill/>
                </a:ln>
                <a:effectLst/>
                <a:highlight>
                  <a:srgbClr val="F79037"/>
                </a:highlight>
                <a:uLnTx/>
                <a:uFillTx/>
                <a:latin typeface="Calibri"/>
                <a:ea typeface="Calibri" panose="020F0502020204030204" pitchFamily="34" charset="0"/>
                <a:cs typeface="Calibri"/>
              </a:rPr>
              <a:t> </a:t>
            </a:r>
            <a:r>
              <a:rPr kumimoji="0" lang="en-GB" sz="1400" b="1" i="0" u="none" strike="noStrike" kern="1200" cap="none" spc="0" normalizeH="0" baseline="0" noProof="0" dirty="0" err="1">
                <a:ln>
                  <a:noFill/>
                </a:ln>
                <a:effectLst/>
                <a:highlight>
                  <a:srgbClr val="F79037"/>
                </a:highlight>
                <a:uLnTx/>
                <a:uFillTx/>
                <a:latin typeface="Calibri"/>
                <a:ea typeface="Calibri" panose="020F0502020204030204" pitchFamily="34" charset="0"/>
                <a:cs typeface="Calibri"/>
              </a:rPr>
              <a:t>instalações</a:t>
            </a:r>
            <a:r>
              <a:rPr kumimoji="0" lang="en-GB" sz="1400" b="1" i="0" u="none" strike="noStrike" kern="1200" cap="none" spc="0" normalizeH="0" baseline="0" noProof="0" dirty="0">
                <a:ln>
                  <a:noFill/>
                </a:ln>
                <a:effectLst/>
                <a:highlight>
                  <a:srgbClr val="F79037"/>
                </a:highlight>
                <a:uLnTx/>
                <a:uFillTx/>
                <a:latin typeface="Calibri"/>
                <a:ea typeface="Calibri" panose="020F0502020204030204" pitchFamily="34" charset="0"/>
                <a:cs typeface="Calibri"/>
              </a:rPr>
              <a:t> </a:t>
            </a:r>
            <a:r>
              <a:rPr kumimoji="0" lang="en-GB" sz="1400" b="1" i="0" u="none" strike="noStrike" kern="1200" cap="none" spc="0" normalizeH="0" baseline="0" noProof="0" dirty="0" err="1">
                <a:ln>
                  <a:noFill/>
                </a:ln>
                <a:effectLst/>
                <a:highlight>
                  <a:srgbClr val="F79037"/>
                </a:highlight>
                <a:uLnTx/>
                <a:uFillTx/>
                <a:latin typeface="Calibri"/>
                <a:ea typeface="Calibri" panose="020F0502020204030204" pitchFamily="34" charset="0"/>
                <a:cs typeface="Calibri"/>
              </a:rPr>
              <a:t>alimentares</a:t>
            </a:r>
            <a:endParaRPr lang="en-GB" sz="1400" b="1" i="0" u="none" strike="noStrike" kern="1200" cap="none" spc="0" normalizeH="0" baseline="0" noProof="0" dirty="0">
              <a:ln>
                <a:noFill/>
              </a:ln>
              <a:effectLst/>
              <a:highlight>
                <a:srgbClr val="F79037"/>
              </a:highlight>
              <a:uLnTx/>
              <a:uFillTx/>
              <a:latin typeface="Calibri"/>
              <a:ea typeface="Calibri" panose="020F0502020204030204" pitchFamily="34" charset="0"/>
              <a:cs typeface="Calibri"/>
            </a:endParaRPr>
          </a:p>
          <a:p>
            <a:pPr marL="0" marR="0" lvl="0" indent="0"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cap="none" spc="0" normalizeH="0" baseline="0" noProof="0" dirty="0">
              <a:ln>
                <a:noFill/>
              </a:ln>
              <a:solidFill>
                <a:srgbClr val="F79037"/>
              </a:solidFill>
              <a:effectLst/>
              <a:uLnTx/>
              <a:uFillTx/>
              <a:latin typeface="Calibri" panose="020F0502020204030204" pitchFamily="34" charset="0"/>
              <a:ea typeface="Calibri" panose="020F0502020204030204" pitchFamily="34" charset="0"/>
              <a:cs typeface="Calibri" panose="020F0502020204030204" pitchFamily="34" charset="0"/>
            </a:endParaRPr>
          </a:p>
          <a:p>
            <a:pPr rtl="0">
              <a:defRPr/>
            </a:pPr>
            <a:r>
              <a:rPr lang="en-GB" sz="1200" dirty="0">
                <a:latin typeface="Calibri"/>
                <a:ea typeface="Calibri" panose="020F0502020204030204" pitchFamily="34" charset="0"/>
                <a:cs typeface="Calibri"/>
              </a:rPr>
              <a:t>A </a:t>
            </a:r>
            <a:r>
              <a:rPr lang="en-GB" sz="1200" dirty="0" err="1">
                <a:latin typeface="Calibri"/>
                <a:ea typeface="Calibri" panose="020F0502020204030204" pitchFamily="34" charset="0"/>
                <a:cs typeface="Calibri"/>
              </a:rPr>
              <a:t>não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existência</a:t>
            </a:r>
            <a:r>
              <a:rPr lang="en-GB" sz="1200" dirty="0">
                <a:latin typeface="Calibri"/>
                <a:ea typeface="Calibri" panose="020F0502020204030204" pitchFamily="34" charset="0"/>
                <a:cs typeface="Calibri"/>
              </a:rPr>
              <a:t> de </a:t>
            </a:r>
            <a:r>
              <a:rPr lang="en-GB" sz="1200" dirty="0" err="1">
                <a:latin typeface="Calibri"/>
                <a:ea typeface="Calibri" panose="020F0502020204030204" pitchFamily="34" charset="0"/>
                <a:cs typeface="Calibri"/>
              </a:rPr>
              <a:t>trabalho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infantil</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salários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adequados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segurança</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no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trabalho</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direitos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sociais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dos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trabalhadores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e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igualdade</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de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género</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são</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algumas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das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preocupações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éticas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que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devem</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ser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consideradas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na</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produção</a:t>
            </a:r>
            <a:r>
              <a:rPr lang="en-GB" sz="1200" dirty="0">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entrega</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ou</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comercialização</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de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alimentos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De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acordo</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com a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relatório</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da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Organização</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Internacional</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do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Trabalho</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[OIT] (ILO, 2021)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sobre</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trabalho</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infantil</a:t>
            </a:r>
            <a:r>
              <a:rPr lang="en-GB" sz="1200" dirty="0">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existem</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160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milhões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de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crianças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trabalhar</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em</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todo</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o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mundo</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em</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que 4,7%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trabalham</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em</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funções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perigosas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Segundo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esse</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relatório</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72,1% do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trabalho</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infantil</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é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realizado</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por</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crianças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que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precisam</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de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ajudar</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as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suas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famílias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endParaRPr lang="en-GB" sz="1200" b="0" i="0" u="none" strike="noStrike" kern="1200" cap="none" spc="0" normalizeH="0" baseline="0" noProof="0" dirty="0">
              <a:ln>
                <a:noFill/>
              </a:ln>
              <a:effectLst/>
              <a:uLnTx/>
              <a:uFillTx/>
              <a:latin typeface="Calibri"/>
              <a:ea typeface="Calibri" panose="020F0502020204030204" pitchFamily="34" charset="0"/>
              <a:cs typeface="Calibri" panose="020F0502020204030204" pitchFamily="34" charset="0"/>
            </a:endParaRPr>
          </a:p>
          <a:p>
            <a:pPr marL="0" marR="0" lvl="0" indent="0" defTabSz="2072941"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Calibri" panose="020F0502020204030204" pitchFamily="34" charset="0"/>
            </a:endParaRPr>
          </a:p>
          <a:p>
            <a:pPr rtl="0">
              <a:defRPr/>
            </a:pP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As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dificuldades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que as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mulheres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que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trabalham</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no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setor</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alimentar</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enfrentam</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também</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devem</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ser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abordadas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no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tema</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de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igualdade</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de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género</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Embora</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se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espere</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que as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mulheres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trabalhem</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na</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cozinha</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em</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casa, as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cozinhas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industriais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são</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dominadas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por</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homens</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Stevenson (2021)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aborda</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esta</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questão</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no Financial Times.</a:t>
            </a:r>
            <a:r>
              <a:rPr lang="en-GB" sz="1200" dirty="0">
                <a:latin typeface="Calibri"/>
                <a:ea typeface="Calibri" panose="020F0502020204030204" pitchFamily="34" charset="0"/>
                <a:cs typeface="Calibri"/>
              </a:rPr>
              <a:t> </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Durante a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entrevista</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à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melhor</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1" u="none" strike="noStrike" kern="1200" cap="none" spc="0" normalizeH="0" baseline="0" noProof="0" dirty="0">
                <a:ln>
                  <a:noFill/>
                </a:ln>
                <a:effectLst/>
                <a:uLnTx/>
                <a:uFillTx/>
                <a:latin typeface="Calibri"/>
                <a:ea typeface="Calibri" panose="020F0502020204030204" pitchFamily="34" charset="0"/>
                <a:cs typeface="Calibri"/>
              </a:rPr>
              <a:t>chef</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feminina</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de 2017, Ana Ros,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esta</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questiona</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a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necessidade</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 de </a:t>
            </a:r>
            <a:r>
              <a:rPr lang="en-GB" sz="1200" dirty="0" err="1">
                <a:latin typeface="Calibri"/>
                <a:ea typeface="Calibri" panose="020F0502020204030204" pitchFamily="34" charset="0"/>
                <a:cs typeface="Calibri"/>
              </a:rPr>
              <a:t>categorizar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os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prémios</a:t>
            </a:r>
            <a:r>
              <a:rPr lang="en-GB" sz="1200" dirty="0">
                <a:latin typeface="Calibri"/>
                <a:ea typeface="Calibri" panose="020F0502020204030204" pitchFamily="34" charset="0"/>
                <a:cs typeface="Calibri"/>
              </a:rPr>
              <a:t> de </a:t>
            </a:r>
            <a:r>
              <a:rPr lang="en-GB" sz="1200" dirty="0" err="1">
                <a:latin typeface="Calibri"/>
                <a:ea typeface="Calibri" panose="020F0502020204030204" pitchFamily="34" charset="0"/>
                <a:cs typeface="Calibri"/>
              </a:rPr>
              <a:t>melhores</a:t>
            </a:r>
            <a:r>
              <a:rPr lang="en-GB" sz="1200" dirty="0">
                <a:latin typeface="Calibri"/>
                <a:ea typeface="Calibri" panose="020F0502020204030204" pitchFamily="34" charset="0"/>
                <a:cs typeface="Calibri"/>
              </a:rPr>
              <a:t> </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chefs </a:t>
            </a:r>
            <a:r>
              <a:rPr lang="en-GB" sz="1200" dirty="0" err="1">
                <a:latin typeface="Calibri"/>
                <a:ea typeface="Calibri" panose="020F0502020204030204" pitchFamily="34" charset="0"/>
                <a:cs typeface="Calibri"/>
              </a:rPr>
              <a:t>por</a:t>
            </a:r>
            <a:r>
              <a:rPr lang="en-GB" sz="1200" dirty="0">
                <a:latin typeface="Calibri"/>
                <a:ea typeface="Calibri" panose="020F0502020204030204" pitchFamily="34" charset="0"/>
                <a:cs typeface="Calibri"/>
              </a:rPr>
              <a:t> </a:t>
            </a:r>
            <a:r>
              <a:rPr kumimoji="0" lang="en-GB" sz="1200" b="0" i="0" u="none" strike="noStrike" kern="1200" cap="none" spc="0" normalizeH="0" baseline="0" noProof="0" dirty="0" err="1">
                <a:ln>
                  <a:noFill/>
                </a:ln>
                <a:effectLst/>
                <a:uLnTx/>
                <a:uFillTx/>
                <a:latin typeface="Calibri"/>
                <a:ea typeface="Calibri" panose="020F0502020204030204" pitchFamily="34" charset="0"/>
                <a:cs typeface="Calibri"/>
              </a:rPr>
              <a:t>género</a:t>
            </a:r>
            <a:r>
              <a:rPr kumimoji="0" lang="en-GB" sz="1200" b="0" i="0" u="none" strike="noStrike" kern="1200" cap="none" spc="0" normalizeH="0" baseline="0" noProof="0" dirty="0">
                <a:ln>
                  <a:noFill/>
                </a:ln>
                <a:effectLst/>
                <a:uLnTx/>
                <a:uFillTx/>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endParaRPr lang="en-GB" sz="1200" b="0" i="0" u="none" strike="noStrike" kern="1200" cap="none" spc="0" normalizeH="0" baseline="0" noProof="0" dirty="0">
              <a:ln>
                <a:noFill/>
              </a:ln>
              <a:effectLst/>
              <a:uLnTx/>
              <a:uFillTx/>
              <a:latin typeface="Calibri"/>
              <a:ea typeface="Calibri" panose="020F0502020204030204" pitchFamily="34" charset="0"/>
              <a:cs typeface="Calibri" panose="020F0502020204030204" pitchFamily="34" charset="0"/>
            </a:endParaRPr>
          </a:p>
          <a:p>
            <a:pPr rtl="0"/>
            <a:endParaRPr lang="en-GB" dirty="0"/>
          </a:p>
        </p:txBody>
      </p:sp>
      <p:pic>
        <p:nvPicPr>
          <p:cNvPr id="37" name="Picture 36" descr="A picture containing food, doughnut, donut, indoor  Description automatically generated">
            <a:extLst>
              <a:ext uri="{FF2B5EF4-FFF2-40B4-BE49-F238E27FC236}">
                <a16:creationId xmlns:a16="http://schemas.microsoft.com/office/drawing/2014/main" id="{2CB80994-97AF-A343-2651-BB212FABB354}"/>
              </a:ext>
            </a:extLst>
          </p:cNvPr>
          <p:cNvPicPr>
            <a:picLocks noChangeAspect="1"/>
          </p:cNvPicPr>
          <p:nvPr/>
        </p:nvPicPr>
        <p:blipFill rotWithShape="1">
          <a:blip r:embed="rId2" cstate="screen">
            <a:extLst>
              <a:ext uri="{28A0092B-C50C-407E-A947-70E740481C1C}">
                <a14:useLocalDpi xmlns:a14="http://schemas.microsoft.com/office/drawing/2010/main"/>
              </a:ext>
              <a:ext uri="{837473B0-CC2E-450A-ABE3-18F120FF3D39}">
                <a1611:picAttrSrcUrl xmlns:a1611="http://schemas.microsoft.com/office/drawing/2016/11/main" r:id="rId3"/>
              </a:ext>
            </a:extLst>
          </a:blip>
          <a:srcRect/>
          <a:stretch/>
        </p:blipFill>
        <p:spPr>
          <a:xfrm>
            <a:off x="343110" y="6693997"/>
            <a:ext cx="3436727" cy="2518317"/>
          </a:xfrm>
          <a:prstGeom prst="rect">
            <a:avLst/>
          </a:prstGeom>
        </p:spPr>
      </p:pic>
      <p:pic>
        <p:nvPicPr>
          <p:cNvPr id="38" name="Picture 37" descr="A picture containing text, indoor, preparing, shop  Description automatically generated">
            <a:extLst>
              <a:ext uri="{FF2B5EF4-FFF2-40B4-BE49-F238E27FC236}">
                <a16:creationId xmlns:a16="http://schemas.microsoft.com/office/drawing/2014/main" id="{DB77409E-439B-461D-047A-5F67943430A4}"/>
              </a:ext>
            </a:extLst>
          </p:cNvPr>
          <p:cNvPicPr>
            <a:picLocks noChangeAspect="1"/>
          </p:cNvPicPr>
          <p:nvPr/>
        </p:nvPicPr>
        <p:blipFill rotWithShape="1">
          <a:blip r:embed="rId4" cstate="screen">
            <a:extLst>
              <a:ext uri="{28A0092B-C50C-407E-A947-70E740481C1C}">
                <a14:useLocalDpi xmlns:a14="http://schemas.microsoft.com/office/drawing/2010/main"/>
              </a:ext>
              <a:ext uri="{837473B0-CC2E-450A-ABE3-18F120FF3D39}">
                <a1611:picAttrSrcUrl xmlns:a1611="http://schemas.microsoft.com/office/drawing/2016/11/main" r:id="rId5"/>
              </a:ext>
            </a:extLst>
          </a:blip>
          <a:srcRect/>
          <a:stretch/>
        </p:blipFill>
        <p:spPr>
          <a:xfrm>
            <a:off x="3977501" y="6693997"/>
            <a:ext cx="3324858" cy="2518317"/>
          </a:xfrm>
          <a:prstGeom prst="rect">
            <a:avLst/>
          </a:prstGeom>
          <a:ln>
            <a:noFill/>
          </a:ln>
        </p:spPr>
      </p:pic>
    </p:spTree>
    <p:extLst>
      <p:ext uri="{BB962C8B-B14F-4D97-AF65-F5344CB8AC3E}">
        <p14:creationId xmlns:p14="http://schemas.microsoft.com/office/powerpoint/2010/main" val="1049155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CFB634-C88B-9805-77DE-CA3641284A5B}"/>
              </a:ext>
            </a:extLst>
          </p:cNvPr>
          <p:cNvSpPr>
            <a:spLocks noGrp="1"/>
          </p:cNvSpPr>
          <p:nvPr>
            <p:ph type="sldNum" sz="quarter" idx="4"/>
          </p:nvPr>
        </p:nvSpPr>
        <p:spPr/>
        <p:txBody>
          <a:bodyPr/>
          <a:lstStyle/>
          <a:p>
            <a:fld id="{CB2079F2-58AF-ED44-82D7-E04B2F6FD686}" type="slidenum">
              <a:rPr lang="en-US" smtClean="0"/>
              <a:pPr algn="l" rtl="0"/>
              <a:t>3</a:t>
            </a:fld>
            <a:endParaRPr lang="en-US"/>
          </a:p>
        </p:txBody>
      </p:sp>
      <p:sp>
        <p:nvSpPr>
          <p:cNvPr id="4" name="object 5">
            <a:extLst>
              <a:ext uri="{FF2B5EF4-FFF2-40B4-BE49-F238E27FC236}">
                <a16:creationId xmlns:a16="http://schemas.microsoft.com/office/drawing/2014/main" id="{8E90AE14-CFF6-9DFA-05FF-D88E84E32EC1}"/>
              </a:ext>
            </a:extLst>
          </p:cNvPr>
          <p:cNvSpPr txBox="1"/>
          <p:nvPr/>
        </p:nvSpPr>
        <p:spPr>
          <a:xfrm>
            <a:off x="2811559" y="1315838"/>
            <a:ext cx="4677374" cy="1428240"/>
          </a:xfrm>
          <a:prstGeom prst="rect">
            <a:avLst/>
          </a:prstGeom>
        </p:spPr>
        <p:txBody>
          <a:bodyPr vert="horz" wrap="square" lIns="0" tIns="12347" rIns="0" bIns="0" rtlCol="0">
            <a:spAutoFit/>
          </a:bodyPr>
          <a:lstStyle/>
          <a:p>
            <a:pPr algn="just"/>
            <a:r>
              <a:rPr lang="en-US" sz="1150" dirty="0">
                <a:latin typeface="Calibri" panose="020F0502020204030204" pitchFamily="34" charset="0"/>
                <a:cs typeface="Calibri" panose="020F0502020204030204" pitchFamily="34" charset="0"/>
              </a:rPr>
              <a:t>O </a:t>
            </a:r>
            <a:r>
              <a:rPr lang="en-US" sz="1150" dirty="0" err="1">
                <a:latin typeface="Calibri" panose="020F0502020204030204" pitchFamily="34" charset="0"/>
                <a:cs typeface="Calibri" panose="020F0502020204030204" pitchFamily="34" charset="0"/>
              </a:rPr>
              <a:t>presente</a:t>
            </a:r>
            <a:r>
              <a:rPr lang="en-US" sz="1150" dirty="0">
                <a:latin typeface="Calibri" panose="020F0502020204030204" pitchFamily="34" charset="0"/>
                <a:cs typeface="Calibri" panose="020F0502020204030204" pitchFamily="34" charset="0"/>
              </a:rPr>
              <a:t> </a:t>
            </a:r>
            <a:r>
              <a:rPr lang="en-US" sz="1150" dirty="0" err="1">
                <a:latin typeface="Calibri" panose="020F0502020204030204" pitchFamily="34" charset="0"/>
                <a:cs typeface="Calibri" panose="020F0502020204030204" pitchFamily="34" charset="0"/>
              </a:rPr>
              <a:t>compêndio</a:t>
            </a:r>
            <a:r>
              <a:rPr lang="en-US" sz="1150" dirty="0">
                <a:latin typeface="Calibri" panose="020F0502020204030204" pitchFamily="34" charset="0"/>
                <a:cs typeface="Calibri" panose="020F0502020204030204" pitchFamily="34" charset="0"/>
              </a:rPr>
              <a:t> do </a:t>
            </a:r>
            <a:r>
              <a:rPr lang="en-US" sz="1150" dirty="0" err="1">
                <a:latin typeface="Calibri" panose="020F0502020204030204" pitchFamily="34" charset="0"/>
                <a:cs typeface="Calibri" panose="020F0502020204030204" pitchFamily="34" charset="0"/>
              </a:rPr>
              <a:t>Projeto</a:t>
            </a:r>
            <a:r>
              <a:rPr lang="en-US" sz="1150" dirty="0">
                <a:latin typeface="Calibri" panose="020F0502020204030204" pitchFamily="34" charset="0"/>
                <a:cs typeface="Calibri" panose="020F0502020204030204" pitchFamily="34" charset="0"/>
              </a:rPr>
              <a:t> “</a:t>
            </a:r>
            <a:r>
              <a:rPr lang="en-US" sz="1150" dirty="0" err="1">
                <a:latin typeface="Calibri" panose="020F0502020204030204" pitchFamily="34" charset="0"/>
                <a:cs typeface="Calibri" panose="020F0502020204030204" pitchFamily="34" charset="0"/>
              </a:rPr>
              <a:t>Empreendedorismo</a:t>
            </a:r>
            <a:r>
              <a:rPr lang="en-US" sz="1150" dirty="0">
                <a:latin typeface="Calibri" panose="020F0502020204030204" pitchFamily="34" charset="0"/>
                <a:cs typeface="Calibri" panose="020F0502020204030204" pitchFamily="34" charset="0"/>
              </a:rPr>
              <a:t> </a:t>
            </a:r>
            <a:r>
              <a:rPr lang="en-US" sz="1150" dirty="0" err="1">
                <a:latin typeface="Calibri" panose="020F0502020204030204" pitchFamily="34" charset="0"/>
                <a:cs typeface="Calibri" panose="020F0502020204030204" pitchFamily="34" charset="0"/>
              </a:rPr>
              <a:t>Alimentar</a:t>
            </a:r>
            <a:r>
              <a:rPr lang="en-US" sz="1150" dirty="0">
                <a:latin typeface="Calibri" panose="020F0502020204030204" pitchFamily="34" charset="0"/>
                <a:cs typeface="Calibri" panose="020F0502020204030204" pitchFamily="34" charset="0"/>
              </a:rPr>
              <a:t> </a:t>
            </a:r>
            <a:r>
              <a:rPr lang="en-US" sz="1150" dirty="0" err="1">
                <a:latin typeface="Calibri" panose="020F0502020204030204" pitchFamily="34" charset="0"/>
                <a:cs typeface="Calibri" panose="020F0502020204030204" pitchFamily="34" charset="0"/>
              </a:rPr>
              <a:t>Ético</a:t>
            </a:r>
            <a:r>
              <a:rPr lang="en-US" sz="1150" dirty="0">
                <a:latin typeface="Calibri" panose="020F0502020204030204" pitchFamily="34" charset="0"/>
                <a:cs typeface="Calibri" panose="020F0502020204030204" pitchFamily="34" charset="0"/>
              </a:rPr>
              <a:t>” (EFE) é um conjunto de </a:t>
            </a:r>
            <a:r>
              <a:rPr lang="en-US" sz="1150" dirty="0" err="1">
                <a:latin typeface="Calibri" panose="020F0502020204030204" pitchFamily="34" charset="0"/>
                <a:cs typeface="Calibri" panose="020F0502020204030204" pitchFamily="34" charset="0"/>
              </a:rPr>
              <a:t>recursos</a:t>
            </a:r>
            <a:r>
              <a:rPr lang="en-US" sz="1150" dirty="0">
                <a:latin typeface="Calibri" panose="020F0502020204030204" pitchFamily="34" charset="0"/>
                <a:cs typeface="Calibri" panose="020F0502020204030204" pitchFamily="34" charset="0"/>
              </a:rPr>
              <a:t> </a:t>
            </a:r>
            <a:r>
              <a:rPr lang="en-US" sz="1150" dirty="0" err="1">
                <a:latin typeface="Calibri" panose="020F0502020204030204" pitchFamily="34" charset="0"/>
                <a:cs typeface="Calibri" panose="020F0502020204030204" pitchFamily="34" charset="0"/>
              </a:rPr>
              <a:t>interativos</a:t>
            </a:r>
            <a:r>
              <a:rPr lang="en-US" sz="1150" dirty="0">
                <a:latin typeface="Calibri" panose="020F0502020204030204" pitchFamily="34" charset="0"/>
                <a:cs typeface="Calibri" panose="020F0502020204030204" pitchFamily="34" charset="0"/>
              </a:rPr>
              <a:t> </a:t>
            </a:r>
            <a:r>
              <a:rPr lang="en-US" sz="1150" dirty="0" err="1">
                <a:latin typeface="Calibri" panose="020F0502020204030204" pitchFamily="34" charset="0"/>
                <a:cs typeface="Calibri" panose="020F0502020204030204" pitchFamily="34" charset="0"/>
              </a:rPr>
              <a:t>disponíveis</a:t>
            </a:r>
            <a:r>
              <a:rPr lang="en-US" sz="1150" dirty="0">
                <a:latin typeface="Calibri" panose="020F0502020204030204" pitchFamily="34" charset="0"/>
                <a:cs typeface="Calibri" panose="020F0502020204030204" pitchFamily="34" charset="0"/>
              </a:rPr>
              <a:t> on-line e com links de </a:t>
            </a:r>
            <a:r>
              <a:rPr lang="en-US" sz="1150" dirty="0" err="1">
                <a:latin typeface="Calibri" panose="020F0502020204030204" pitchFamily="34" charset="0"/>
                <a:cs typeface="Calibri" panose="020F0502020204030204" pitchFamily="34" charset="0"/>
              </a:rPr>
              <a:t>aprendizagem</a:t>
            </a:r>
            <a:r>
              <a:rPr lang="en-US" sz="1150" dirty="0">
                <a:latin typeface="Calibri" panose="020F0502020204030204" pitchFamily="34" charset="0"/>
                <a:cs typeface="Calibri" panose="020F0502020204030204" pitchFamily="34" charset="0"/>
              </a:rPr>
              <a:t>. O </a:t>
            </a:r>
            <a:r>
              <a:rPr lang="en-US" sz="1150" dirty="0" err="1">
                <a:latin typeface="Calibri" panose="020F0502020204030204" pitchFamily="34" charset="0"/>
                <a:cs typeface="Calibri" panose="020F0502020204030204" pitchFamily="34" charset="0"/>
              </a:rPr>
              <a:t>seu</a:t>
            </a:r>
            <a:r>
              <a:rPr lang="en-US" sz="1150" dirty="0">
                <a:latin typeface="Calibri" panose="020F0502020204030204" pitchFamily="34" charset="0"/>
                <a:cs typeface="Calibri" panose="020F0502020204030204" pitchFamily="34" charset="0"/>
              </a:rPr>
              <a:t> </a:t>
            </a:r>
            <a:r>
              <a:rPr lang="en-US" sz="1150" dirty="0" err="1">
                <a:latin typeface="Calibri" panose="020F0502020204030204" pitchFamily="34" charset="0"/>
                <a:cs typeface="Calibri" panose="020F0502020204030204" pitchFamily="34" charset="0"/>
              </a:rPr>
              <a:t>conteúdo</a:t>
            </a:r>
            <a:r>
              <a:rPr lang="en-US" sz="1150" dirty="0">
                <a:latin typeface="Calibri" panose="020F0502020204030204" pitchFamily="34" charset="0"/>
                <a:cs typeface="Calibri" panose="020F0502020204030204" pitchFamily="34" charset="0"/>
              </a:rPr>
              <a:t> </a:t>
            </a:r>
            <a:r>
              <a:rPr lang="en-US" sz="1150" dirty="0" err="1">
                <a:latin typeface="Calibri" panose="020F0502020204030204" pitchFamily="34" charset="0"/>
                <a:cs typeface="Calibri" panose="020F0502020204030204" pitchFamily="34" charset="0"/>
              </a:rPr>
              <a:t>oferece</a:t>
            </a:r>
            <a:r>
              <a:rPr lang="en-US" sz="1150" dirty="0">
                <a:latin typeface="Calibri" panose="020F0502020204030204" pitchFamily="34" charset="0"/>
                <a:cs typeface="Calibri" panose="020F0502020204030204" pitchFamily="34" charset="0"/>
              </a:rPr>
              <a:t> </a:t>
            </a:r>
            <a:r>
              <a:rPr lang="en-US" sz="1150" dirty="0" err="1">
                <a:latin typeface="Calibri" panose="020F0502020204030204" pitchFamily="34" charset="0"/>
                <a:cs typeface="Calibri" panose="020F0502020204030204" pitchFamily="34" charset="0"/>
              </a:rPr>
              <a:t>uma</a:t>
            </a:r>
            <a:r>
              <a:rPr lang="en-US" sz="1150" dirty="0">
                <a:latin typeface="Calibri" panose="020F0502020204030204" pitchFamily="34" charset="0"/>
                <a:cs typeface="Calibri" panose="020F0502020204030204" pitchFamily="34" charset="0"/>
              </a:rPr>
              <a:t> </a:t>
            </a:r>
            <a:r>
              <a:rPr lang="en-US" sz="1150" dirty="0" err="1">
                <a:latin typeface="Calibri" panose="020F0502020204030204" pitchFamily="34" charset="0"/>
                <a:cs typeface="Calibri" panose="020F0502020204030204" pitchFamily="34" charset="0"/>
              </a:rPr>
              <a:t>oportunidade</a:t>
            </a:r>
            <a:r>
              <a:rPr lang="en-US" sz="1150" dirty="0">
                <a:latin typeface="Calibri" panose="020F0502020204030204" pitchFamily="34" charset="0"/>
                <a:cs typeface="Calibri" panose="020F0502020204030204" pitchFamily="34" charset="0"/>
              </a:rPr>
              <a:t> de </a:t>
            </a:r>
            <a:r>
              <a:rPr lang="en-US" sz="1150" dirty="0" err="1">
                <a:latin typeface="Calibri" panose="020F0502020204030204" pitchFamily="34" charset="0"/>
                <a:cs typeface="Calibri" panose="020F0502020204030204" pitchFamily="34" charset="0"/>
              </a:rPr>
              <a:t>aprendizagem</a:t>
            </a:r>
            <a:r>
              <a:rPr lang="en-US" sz="1150" dirty="0">
                <a:latin typeface="Calibri" panose="020F0502020204030204" pitchFamily="34" charset="0"/>
                <a:cs typeface="Calibri" panose="020F0502020204030204" pitchFamily="34" charset="0"/>
              </a:rPr>
              <a:t> </a:t>
            </a:r>
            <a:r>
              <a:rPr lang="en-US" sz="1150" dirty="0" err="1">
                <a:latin typeface="Calibri" panose="020F0502020204030204" pitchFamily="34" charset="0"/>
                <a:cs typeface="Calibri" panose="020F0502020204030204" pitchFamily="34" charset="0"/>
              </a:rPr>
              <a:t>autoguiada</a:t>
            </a:r>
            <a:r>
              <a:rPr lang="en-US" sz="1150" dirty="0">
                <a:latin typeface="Calibri" panose="020F0502020204030204" pitchFamily="34" charset="0"/>
                <a:cs typeface="Calibri" panose="020F0502020204030204" pitchFamily="34" charset="0"/>
              </a:rPr>
              <a:t>, </a:t>
            </a:r>
            <a:r>
              <a:rPr lang="en-US" sz="1150" dirty="0" err="1">
                <a:latin typeface="Calibri" panose="020F0502020204030204" pitchFamily="34" charset="0"/>
                <a:cs typeface="Calibri" panose="020F0502020204030204" pitchFamily="34" charset="0"/>
              </a:rPr>
              <a:t>apresentando</a:t>
            </a:r>
            <a:r>
              <a:rPr lang="en-US" sz="1150" dirty="0">
                <a:latin typeface="Calibri" panose="020F0502020204030204" pitchFamily="34" charset="0"/>
                <a:cs typeface="Calibri" panose="020F0502020204030204" pitchFamily="34" charset="0"/>
              </a:rPr>
              <a:t> </a:t>
            </a:r>
            <a:r>
              <a:rPr lang="en-US" sz="1150" dirty="0" err="1">
                <a:latin typeface="Calibri" panose="020F0502020204030204" pitchFamily="34" charset="0"/>
                <a:cs typeface="Calibri" panose="020F0502020204030204" pitchFamily="34" charset="0"/>
              </a:rPr>
              <a:t>Empresas</a:t>
            </a:r>
            <a:r>
              <a:rPr lang="en-US" sz="1150" dirty="0">
                <a:latin typeface="Calibri" panose="020F0502020204030204" pitchFamily="34" charset="0"/>
                <a:cs typeface="Calibri" panose="020F0502020204030204" pitchFamily="34" charset="0"/>
              </a:rPr>
              <a:t> de Alimentos com </a:t>
            </a:r>
            <a:r>
              <a:rPr lang="en-US" sz="1150" dirty="0" err="1">
                <a:latin typeface="Calibri" panose="020F0502020204030204" pitchFamily="34" charset="0"/>
                <a:cs typeface="Calibri" panose="020F0502020204030204" pitchFamily="34" charset="0"/>
              </a:rPr>
              <a:t>ética</a:t>
            </a:r>
            <a:r>
              <a:rPr lang="en-US" sz="1150" dirty="0">
                <a:latin typeface="Calibri" panose="020F0502020204030204" pitchFamily="34" charset="0"/>
                <a:cs typeface="Calibri" panose="020F0502020204030204" pitchFamily="34" charset="0"/>
              </a:rPr>
              <a:t>, </a:t>
            </a:r>
            <a:r>
              <a:rPr lang="en-US" sz="1150" dirty="0" err="1">
                <a:latin typeface="Calibri" panose="020F0502020204030204" pitchFamily="34" charset="0"/>
                <a:cs typeface="Calibri" panose="020F0502020204030204" pitchFamily="34" charset="0"/>
              </a:rPr>
              <a:t>sustentáveis</a:t>
            </a:r>
            <a:r>
              <a:rPr lang="en-US" sz="1150" dirty="0">
                <a:latin typeface="Calibri" panose="020F0502020204030204" pitchFamily="34" charset="0"/>
                <a:cs typeface="Calibri" panose="020F0502020204030204" pitchFamily="34" charset="0"/>
              </a:rPr>
              <a:t> e </a:t>
            </a:r>
            <a:r>
              <a:rPr lang="en-US" sz="1150" dirty="0" err="1">
                <a:latin typeface="Calibri" panose="020F0502020204030204" pitchFamily="34" charset="0"/>
                <a:cs typeface="Calibri" panose="020F0502020204030204" pitchFamily="34" charset="0"/>
              </a:rPr>
              <a:t>inovadoras</a:t>
            </a:r>
            <a:r>
              <a:rPr lang="en-US" sz="1150" dirty="0">
                <a:latin typeface="Calibri" panose="020F0502020204030204" pitchFamily="34" charset="0"/>
                <a:cs typeface="Calibri" panose="020F0502020204030204" pitchFamily="34" charset="0"/>
              </a:rPr>
              <a:t>, </a:t>
            </a:r>
            <a:r>
              <a:rPr lang="en-US" sz="1150" dirty="0" err="1">
                <a:latin typeface="Calibri" panose="020F0502020204030204" pitchFamily="34" charset="0"/>
                <a:cs typeface="Calibri" panose="020F0502020204030204" pitchFamily="34" charset="0"/>
              </a:rPr>
              <a:t>localizadas</a:t>
            </a:r>
            <a:r>
              <a:rPr lang="en-US" sz="1150" dirty="0">
                <a:latin typeface="Calibri" panose="020F0502020204030204" pitchFamily="34" charset="0"/>
                <a:cs typeface="Calibri" panose="020F0502020204030204" pitchFamily="34" charset="0"/>
              </a:rPr>
              <a:t> </a:t>
            </a:r>
            <a:r>
              <a:rPr lang="en-US" sz="1150" dirty="0" err="1">
                <a:latin typeface="Calibri" panose="020F0502020204030204" pitchFamily="34" charset="0"/>
                <a:cs typeface="Calibri" panose="020F0502020204030204" pitchFamily="34" charset="0"/>
              </a:rPr>
              <a:t>na</a:t>
            </a:r>
            <a:r>
              <a:rPr lang="en-US" sz="1150" dirty="0">
                <a:latin typeface="Calibri" panose="020F0502020204030204" pitchFamily="34" charset="0"/>
                <a:cs typeface="Calibri" panose="020F0502020204030204" pitchFamily="34" charset="0"/>
              </a:rPr>
              <a:t> Europa. </a:t>
            </a:r>
            <a:r>
              <a:rPr lang="en-US" sz="1150" dirty="0" err="1">
                <a:latin typeface="Calibri" panose="020F0502020204030204" pitchFamily="34" charset="0"/>
                <a:cs typeface="Calibri" panose="020F0502020204030204" pitchFamily="34" charset="0"/>
              </a:rPr>
              <a:t>Assim</a:t>
            </a:r>
            <a:r>
              <a:rPr lang="en-US" sz="1150" dirty="0">
                <a:latin typeface="Calibri" panose="020F0502020204030204" pitchFamily="34" charset="0"/>
                <a:cs typeface="Calibri" panose="020F0502020204030204" pitchFamily="34" charset="0"/>
              </a:rPr>
              <a:t>, </a:t>
            </a:r>
            <a:r>
              <a:rPr lang="en-US" sz="1150" dirty="0" err="1">
                <a:latin typeface="Calibri" panose="020F0502020204030204" pitchFamily="34" charset="0"/>
                <a:cs typeface="Calibri" panose="020F0502020204030204" pitchFamily="34" charset="0"/>
              </a:rPr>
              <a:t>convidamo</a:t>
            </a:r>
            <a:r>
              <a:rPr lang="en-US" sz="1150" dirty="0">
                <a:latin typeface="Calibri" panose="020F0502020204030204" pitchFamily="34" charset="0"/>
                <a:cs typeface="Calibri" panose="020F0502020204030204" pitchFamily="34" charset="0"/>
              </a:rPr>
              <a:t>-lo a usar </a:t>
            </a:r>
            <a:r>
              <a:rPr lang="en-US" sz="1150" dirty="0" err="1">
                <a:latin typeface="Calibri" panose="020F0502020204030204" pitchFamily="34" charset="0"/>
                <a:cs typeface="Calibri" panose="020F0502020204030204" pitchFamily="34" charset="0"/>
              </a:rPr>
              <a:t>os</a:t>
            </a:r>
            <a:r>
              <a:rPr lang="en-US" sz="1150" dirty="0">
                <a:latin typeface="Calibri" panose="020F0502020204030204" pitchFamily="34" charset="0"/>
                <a:cs typeface="Calibri" panose="020F0502020204030204" pitchFamily="34" charset="0"/>
              </a:rPr>
              <a:t> links </a:t>
            </a:r>
            <a:r>
              <a:rPr lang="en-US" sz="1150" dirty="0" err="1">
                <a:latin typeface="Calibri" panose="020F0502020204030204" pitchFamily="34" charset="0"/>
                <a:cs typeface="Calibri" panose="020F0502020204030204" pitchFamily="34" charset="0"/>
              </a:rPr>
              <a:t>disponíveis</a:t>
            </a:r>
            <a:r>
              <a:rPr lang="en-US" sz="1150" dirty="0">
                <a:latin typeface="Calibri" panose="020F0502020204030204" pitchFamily="34" charset="0"/>
                <a:cs typeface="Calibri" panose="020F0502020204030204" pitchFamily="34" charset="0"/>
              </a:rPr>
              <a:t> para </a:t>
            </a:r>
            <a:r>
              <a:rPr lang="en-US" sz="1150" dirty="0" err="1">
                <a:latin typeface="Calibri" panose="020F0502020204030204" pitchFamily="34" charset="0"/>
                <a:cs typeface="Calibri" panose="020F0502020204030204" pitchFamily="34" charset="0"/>
              </a:rPr>
              <a:t>explorar</a:t>
            </a:r>
            <a:r>
              <a:rPr lang="en-US" sz="1150" dirty="0">
                <a:latin typeface="Calibri" panose="020F0502020204030204" pitchFamily="34" charset="0"/>
                <a:cs typeface="Calibri" panose="020F0502020204030204" pitchFamily="34" charset="0"/>
              </a:rPr>
              <a:t> e se </a:t>
            </a:r>
            <a:r>
              <a:rPr lang="en-US" sz="1150" dirty="0" err="1">
                <a:latin typeface="Calibri" panose="020F0502020204030204" pitchFamily="34" charset="0"/>
                <a:cs typeface="Calibri" panose="020F0502020204030204" pitchFamily="34" charset="0"/>
              </a:rPr>
              <a:t>envolver</a:t>
            </a:r>
            <a:r>
              <a:rPr lang="en-US" sz="1150" dirty="0">
                <a:latin typeface="Calibri" panose="020F0502020204030204" pitchFamily="34" charset="0"/>
                <a:cs typeface="Calibri" panose="020F0502020204030204" pitchFamily="34" charset="0"/>
              </a:rPr>
              <a:t> com </a:t>
            </a:r>
            <a:r>
              <a:rPr lang="en-US" sz="1150" dirty="0" err="1">
                <a:latin typeface="Calibri" panose="020F0502020204030204" pitchFamily="34" charset="0"/>
                <a:cs typeface="Calibri" panose="020F0502020204030204" pitchFamily="34" charset="0"/>
              </a:rPr>
              <a:t>os</a:t>
            </a:r>
            <a:r>
              <a:rPr lang="en-US" sz="1150" dirty="0">
                <a:latin typeface="Calibri" panose="020F0502020204030204" pitchFamily="34" charset="0"/>
                <a:cs typeface="Calibri" panose="020F0502020204030204" pitchFamily="34" charset="0"/>
              </a:rPr>
              <a:t> </a:t>
            </a:r>
            <a:r>
              <a:rPr lang="en-US" sz="1150" dirty="0" err="1">
                <a:latin typeface="Calibri" panose="020F0502020204030204" pitchFamily="34" charset="0"/>
                <a:cs typeface="Calibri" panose="020F0502020204030204" pitchFamily="34" charset="0"/>
              </a:rPr>
              <a:t>casos</a:t>
            </a:r>
            <a:r>
              <a:rPr lang="en-US" sz="1150" dirty="0">
                <a:latin typeface="Calibri" panose="020F0502020204030204" pitchFamily="34" charset="0"/>
                <a:cs typeface="Calibri" panose="020F0502020204030204" pitchFamily="34" charset="0"/>
              </a:rPr>
              <a:t> de </a:t>
            </a:r>
            <a:r>
              <a:rPr lang="en-US" sz="1150" dirty="0" err="1">
                <a:latin typeface="Calibri" panose="020F0502020204030204" pitchFamily="34" charset="0"/>
                <a:cs typeface="Calibri" panose="020F0502020204030204" pitchFamily="34" charset="0"/>
              </a:rPr>
              <a:t>estudo</a:t>
            </a:r>
            <a:r>
              <a:rPr lang="en-US" sz="1150" dirty="0">
                <a:latin typeface="Calibri" panose="020F0502020204030204" pitchFamily="34" charset="0"/>
                <a:cs typeface="Calibri" panose="020F0502020204030204" pitchFamily="34" charset="0"/>
              </a:rPr>
              <a:t> </a:t>
            </a:r>
            <a:r>
              <a:rPr lang="en-US" sz="1150" dirty="0" err="1">
                <a:latin typeface="Calibri" panose="020F0502020204030204" pitchFamily="34" charset="0"/>
                <a:cs typeface="Calibri" panose="020F0502020204030204" pitchFamily="34" charset="0"/>
              </a:rPr>
              <a:t>apresentados</a:t>
            </a:r>
            <a:r>
              <a:rPr lang="en-US" sz="1150" dirty="0">
                <a:latin typeface="Calibri" panose="020F0502020204030204" pitchFamily="34" charset="0"/>
                <a:cs typeface="Calibri" panose="020F0502020204030204" pitchFamily="34" charset="0"/>
              </a:rPr>
              <a:t> e </a:t>
            </a:r>
            <a:r>
              <a:rPr lang="en-US" sz="1150" dirty="0" err="1">
                <a:latin typeface="Calibri" panose="020F0502020204030204" pitchFamily="34" charset="0"/>
                <a:cs typeface="Calibri" panose="020F0502020204030204" pitchFamily="34" charset="0"/>
              </a:rPr>
              <a:t>conhecer</a:t>
            </a:r>
            <a:r>
              <a:rPr lang="en-US" sz="1150" dirty="0">
                <a:latin typeface="Calibri" panose="020F0502020204030204" pitchFamily="34" charset="0"/>
                <a:cs typeface="Calibri" panose="020F0502020204030204" pitchFamily="34" charset="0"/>
              </a:rPr>
              <a:t> as boas </a:t>
            </a:r>
            <a:r>
              <a:rPr lang="en-US" sz="1150" dirty="0" err="1">
                <a:latin typeface="Calibri" panose="020F0502020204030204" pitchFamily="34" charset="0"/>
                <a:cs typeface="Calibri" panose="020F0502020204030204" pitchFamily="34" charset="0"/>
              </a:rPr>
              <a:t>práticas</a:t>
            </a:r>
            <a:r>
              <a:rPr lang="en-US" sz="1150" dirty="0">
                <a:latin typeface="Calibri" panose="020F0502020204030204" pitchFamily="34" charset="0"/>
                <a:cs typeface="Calibri" panose="020F0502020204030204" pitchFamily="34" charset="0"/>
              </a:rPr>
              <a:t> </a:t>
            </a:r>
            <a:r>
              <a:rPr lang="en-US" sz="1150" dirty="0" err="1">
                <a:latin typeface="Calibri" panose="020F0502020204030204" pitchFamily="34" charset="0"/>
                <a:cs typeface="Calibri" panose="020F0502020204030204" pitchFamily="34" charset="0"/>
              </a:rPr>
              <a:t>aplicadas</a:t>
            </a:r>
            <a:r>
              <a:rPr lang="en-US" sz="1150" dirty="0">
                <a:latin typeface="Calibri" panose="020F0502020204030204" pitchFamily="34" charset="0"/>
                <a:cs typeface="Calibri" panose="020F0502020204030204" pitchFamily="34" charset="0"/>
              </a:rPr>
              <a:t> </a:t>
            </a:r>
            <a:r>
              <a:rPr lang="en-US" sz="1150" dirty="0" err="1">
                <a:latin typeface="Calibri" panose="020F0502020204030204" pitchFamily="34" charset="0"/>
                <a:cs typeface="Calibri" panose="020F0502020204030204" pitchFamily="34" charset="0"/>
              </a:rPr>
              <a:t>em</a:t>
            </a:r>
            <a:r>
              <a:rPr lang="en-US" sz="1150" dirty="0">
                <a:latin typeface="Calibri" panose="020F0502020204030204" pitchFamily="34" charset="0"/>
                <a:cs typeface="Calibri" panose="020F0502020204030204" pitchFamily="34" charset="0"/>
              </a:rPr>
              <a:t> </a:t>
            </a:r>
            <a:r>
              <a:rPr lang="en-US" sz="1150" dirty="0" err="1">
                <a:latin typeface="Calibri" panose="020F0502020204030204" pitchFamily="34" charset="0"/>
                <a:cs typeface="Calibri" panose="020F0502020204030204" pitchFamily="34" charset="0"/>
              </a:rPr>
              <a:t>maior</a:t>
            </a:r>
            <a:r>
              <a:rPr lang="en-US" sz="1150" dirty="0">
                <a:latin typeface="Calibri" panose="020F0502020204030204" pitchFamily="34" charset="0"/>
                <a:cs typeface="Calibri" panose="020F0502020204030204" pitchFamily="34" charset="0"/>
              </a:rPr>
              <a:t> </a:t>
            </a:r>
            <a:r>
              <a:rPr lang="en-US" sz="1150" dirty="0" err="1">
                <a:latin typeface="Calibri" panose="020F0502020204030204" pitchFamily="34" charset="0"/>
                <a:cs typeface="Calibri" panose="020F0502020204030204" pitchFamily="34" charset="0"/>
              </a:rPr>
              <a:t>detalhe</a:t>
            </a:r>
            <a:r>
              <a:rPr lang="en-US" sz="1150" dirty="0">
                <a:latin typeface="Calibri" panose="020F0502020204030204" pitchFamily="34" charset="0"/>
                <a:cs typeface="Calibri" panose="020F0502020204030204" pitchFamily="34" charset="0"/>
              </a:rPr>
              <a:t>.</a:t>
            </a:r>
            <a:r>
              <a:rPr lang="en-IE" sz="1150" dirty="0">
                <a:latin typeface="Calibri" panose="020F0502020204030204" pitchFamily="34" charset="0"/>
                <a:cs typeface="Calibri" panose="020F0502020204030204" pitchFamily="34" charset="0"/>
              </a:rPr>
              <a:t> </a:t>
            </a:r>
          </a:p>
          <a:p>
            <a:pPr algn="just" rtl="0"/>
            <a:endParaRPr lang="en-IE" sz="1150" dirty="0">
              <a:latin typeface="Calibri" panose="020F0502020204030204" pitchFamily="34" charset="0"/>
              <a:cs typeface="Calibri" panose="020F0502020204030204" pitchFamily="34" charset="0"/>
            </a:endParaRPr>
          </a:p>
        </p:txBody>
      </p:sp>
      <p:sp>
        <p:nvSpPr>
          <p:cNvPr id="5" name="object 9">
            <a:extLst>
              <a:ext uri="{FF2B5EF4-FFF2-40B4-BE49-F238E27FC236}">
                <a16:creationId xmlns:a16="http://schemas.microsoft.com/office/drawing/2014/main" id="{2200BC3C-DCAD-6F26-9070-4C18D214BC36}"/>
              </a:ext>
            </a:extLst>
          </p:cNvPr>
          <p:cNvSpPr txBox="1"/>
          <p:nvPr/>
        </p:nvSpPr>
        <p:spPr>
          <a:xfrm rot="720000">
            <a:off x="3689760" y="3070213"/>
            <a:ext cx="460866" cy="171137"/>
          </a:xfrm>
          <a:prstGeom prst="rect">
            <a:avLst/>
          </a:prstGeom>
        </p:spPr>
        <p:txBody>
          <a:bodyPr vert="horz" wrap="square" lIns="0" tIns="0" rIns="0" bIns="0" rtlCol="0">
            <a:spAutoFit/>
          </a:bodyPr>
          <a:lstStyle/>
          <a:p>
            <a:pPr algn="l" rtl="0">
              <a:lnSpc>
                <a:spcPts val="1317"/>
              </a:lnSpc>
            </a:pPr>
            <a:r>
              <a:rPr sz="1361" spc="-131">
                <a:solidFill>
                  <a:srgbClr val="FFFFFF"/>
                </a:solidFill>
                <a:latin typeface="Calibri" panose="020F0502020204030204" pitchFamily="34" charset="0"/>
                <a:cs typeface="Calibri" panose="020F0502020204030204" pitchFamily="34" charset="0"/>
              </a:rPr>
              <a:t>CLIQUE</a:t>
            </a:r>
            <a:endParaRPr sz="1361">
              <a:latin typeface="Calibri" panose="020F0502020204030204" pitchFamily="34" charset="0"/>
              <a:cs typeface="Calibri" panose="020F0502020204030204" pitchFamily="34" charset="0"/>
            </a:endParaRPr>
          </a:p>
        </p:txBody>
      </p:sp>
      <p:sp>
        <p:nvSpPr>
          <p:cNvPr id="6" name="object 10">
            <a:extLst>
              <a:ext uri="{FF2B5EF4-FFF2-40B4-BE49-F238E27FC236}">
                <a16:creationId xmlns:a16="http://schemas.microsoft.com/office/drawing/2014/main" id="{E38BD456-CE5D-BE66-5528-F8152DBE8E2E}"/>
              </a:ext>
            </a:extLst>
          </p:cNvPr>
          <p:cNvSpPr txBox="1"/>
          <p:nvPr/>
        </p:nvSpPr>
        <p:spPr>
          <a:xfrm rot="720000">
            <a:off x="3572589" y="3239318"/>
            <a:ext cx="623297" cy="171137"/>
          </a:xfrm>
          <a:prstGeom prst="rect">
            <a:avLst/>
          </a:prstGeom>
        </p:spPr>
        <p:txBody>
          <a:bodyPr vert="horz" wrap="square" lIns="0" tIns="0" rIns="0" bIns="0" rtlCol="0">
            <a:spAutoFit/>
          </a:bodyPr>
          <a:lstStyle/>
          <a:p>
            <a:pPr algn="l" rtl="0">
              <a:lnSpc>
                <a:spcPts val="1317"/>
              </a:lnSpc>
            </a:pPr>
            <a:r>
              <a:rPr sz="1361" spc="-136">
                <a:solidFill>
                  <a:srgbClr val="FFFFFF"/>
                </a:solidFill>
                <a:latin typeface="Calibri" panose="020F0502020204030204" pitchFamily="34" charset="0"/>
                <a:cs typeface="Calibri" panose="020F0502020204030204" pitchFamily="34" charset="0"/>
              </a:rPr>
              <a:t>T</a:t>
            </a:r>
            <a:r>
              <a:rPr sz="1361" spc="-156">
                <a:solidFill>
                  <a:srgbClr val="FFFFFF"/>
                </a:solidFill>
                <a:latin typeface="Calibri" panose="020F0502020204030204" pitchFamily="34" charset="0"/>
                <a:cs typeface="Calibri" panose="020F0502020204030204" pitchFamily="34" charset="0"/>
              </a:rPr>
              <a:t>O</a:t>
            </a:r>
            <a:r>
              <a:rPr sz="1361" spc="-107">
                <a:solidFill>
                  <a:srgbClr val="FFFFFF"/>
                </a:solidFill>
                <a:latin typeface="Calibri" panose="020F0502020204030204" pitchFamily="34" charset="0"/>
                <a:cs typeface="Calibri" panose="020F0502020204030204" pitchFamily="34" charset="0"/>
              </a:rPr>
              <a:t> </a:t>
            </a:r>
            <a:r>
              <a:rPr sz="1361" spc="-219">
                <a:solidFill>
                  <a:srgbClr val="FFFFFF"/>
                </a:solidFill>
                <a:latin typeface="Calibri" panose="020F0502020204030204" pitchFamily="34" charset="0"/>
                <a:cs typeface="Calibri" panose="020F0502020204030204" pitchFamily="34" charset="0"/>
              </a:rPr>
              <a:t>V</a:t>
            </a:r>
            <a:r>
              <a:rPr sz="1361" spc="-146">
                <a:solidFill>
                  <a:srgbClr val="FFFFFF"/>
                </a:solidFill>
                <a:latin typeface="Calibri" panose="020F0502020204030204" pitchFamily="34" charset="0"/>
                <a:cs typeface="Calibri" panose="020F0502020204030204" pitchFamily="34" charset="0"/>
              </a:rPr>
              <a:t>IEW</a:t>
            </a:r>
            <a:endParaRPr sz="1361">
              <a:latin typeface="Calibri" panose="020F0502020204030204" pitchFamily="34" charset="0"/>
              <a:cs typeface="Calibri" panose="020F0502020204030204" pitchFamily="34" charset="0"/>
            </a:endParaRPr>
          </a:p>
        </p:txBody>
      </p:sp>
      <p:sp>
        <p:nvSpPr>
          <p:cNvPr id="7" name="object 11">
            <a:extLst>
              <a:ext uri="{FF2B5EF4-FFF2-40B4-BE49-F238E27FC236}">
                <a16:creationId xmlns:a16="http://schemas.microsoft.com/office/drawing/2014/main" id="{45938500-15D8-D721-D8D2-027048281069}"/>
              </a:ext>
            </a:extLst>
          </p:cNvPr>
          <p:cNvSpPr txBox="1"/>
          <p:nvPr/>
        </p:nvSpPr>
        <p:spPr>
          <a:xfrm>
            <a:off x="-1" y="4081569"/>
            <a:ext cx="7559675" cy="221930"/>
          </a:xfrm>
          <a:prstGeom prst="rect">
            <a:avLst/>
          </a:prstGeom>
        </p:spPr>
        <p:txBody>
          <a:bodyPr vert="horz" wrap="square" lIns="0" tIns="12347" rIns="0" bIns="0" rtlCol="0">
            <a:spAutoFit/>
          </a:bodyPr>
          <a:lstStyle/>
          <a:p>
            <a:pPr marL="12347" algn="ctr" rtl="0">
              <a:spcBef>
                <a:spcPts val="97"/>
              </a:spcBef>
            </a:pPr>
            <a:r>
              <a:rPr sz="1361" b="1" dirty="0">
                <a:solidFill>
                  <a:srgbClr val="F79037"/>
                </a:solidFill>
                <a:latin typeface="Calibri" panose="020F0502020204030204" pitchFamily="34" charset="0"/>
                <a:cs typeface="Calibri" panose="020F0502020204030204" pitchFamily="34" charset="0"/>
              </a:rPr>
              <a:t>APRENDIZA</a:t>
            </a:r>
            <a:r>
              <a:rPr lang="pt-PT" sz="1361" b="1" dirty="0">
                <a:solidFill>
                  <a:srgbClr val="F79037"/>
                </a:solidFill>
                <a:latin typeface="Calibri" panose="020F0502020204030204" pitchFamily="34" charset="0"/>
                <a:cs typeface="Calibri" panose="020F0502020204030204" pitchFamily="34" charset="0"/>
              </a:rPr>
              <a:t>GEM EM MAIOR DETALHE </a:t>
            </a:r>
            <a:r>
              <a:rPr sz="1021" dirty="0">
                <a:latin typeface="Calibri" panose="020F0502020204030204" pitchFamily="34" charset="0"/>
                <a:cs typeface="Calibri" panose="020F0502020204030204" pitchFamily="34" charset="0"/>
              </a:rPr>
              <a:t>-</a:t>
            </a:r>
            <a:r>
              <a:rPr lang="pt-PT" sz="1021" dirty="0">
                <a:latin typeface="Calibri" panose="020F0502020204030204" pitchFamily="34" charset="0"/>
                <a:cs typeface="Calibri" panose="020F0502020204030204" pitchFamily="34" charset="0"/>
              </a:rPr>
              <a:t> </a:t>
            </a:r>
            <a:r>
              <a:rPr sz="1200" dirty="0">
                <a:latin typeface="Calibri" panose="020F0502020204030204" pitchFamily="34" charset="0"/>
                <a:cs typeface="Calibri" panose="020F0502020204030204" pitchFamily="34" charset="0"/>
              </a:rPr>
              <a:t>Clique para saber </a:t>
            </a:r>
            <a:r>
              <a:rPr sz="1200" dirty="0" err="1">
                <a:latin typeface="Calibri" panose="020F0502020204030204" pitchFamily="34" charset="0"/>
                <a:cs typeface="Calibri" panose="020F0502020204030204" pitchFamily="34" charset="0"/>
              </a:rPr>
              <a:t>mais</a:t>
            </a:r>
            <a:r>
              <a:rPr sz="1200" dirty="0">
                <a:latin typeface="Calibri" panose="020F0502020204030204" pitchFamily="34" charset="0"/>
                <a:cs typeface="Calibri" panose="020F0502020204030204" pitchFamily="34" charset="0"/>
              </a:rPr>
              <a:t> </a:t>
            </a:r>
            <a:r>
              <a:rPr sz="1200" dirty="0" err="1">
                <a:latin typeface="Calibri" panose="020F0502020204030204" pitchFamily="34" charset="0"/>
                <a:cs typeface="Calibri" panose="020F0502020204030204" pitchFamily="34" charset="0"/>
              </a:rPr>
              <a:t>sobre</a:t>
            </a:r>
            <a:r>
              <a:rPr lang="pt-PT" sz="1200" dirty="0">
                <a:latin typeface="Calibri" panose="020F0502020204030204" pitchFamily="34" charset="0"/>
                <a:cs typeface="Calibri" panose="020F0502020204030204" pitchFamily="34" charset="0"/>
              </a:rPr>
              <a:t> os</a:t>
            </a:r>
            <a:r>
              <a:rPr sz="1200" dirty="0">
                <a:latin typeface="Calibri" panose="020F0502020204030204" pitchFamily="34" charset="0"/>
                <a:cs typeface="Calibri" panose="020F0502020204030204" pitchFamily="34" charset="0"/>
              </a:rPr>
              <a:t> </a:t>
            </a:r>
            <a:r>
              <a:rPr sz="1200" dirty="0" err="1">
                <a:latin typeface="Calibri" panose="020F0502020204030204" pitchFamily="34" charset="0"/>
                <a:cs typeface="Calibri" panose="020F0502020204030204" pitchFamily="34" charset="0"/>
              </a:rPr>
              <a:t>nossos</a:t>
            </a:r>
            <a:r>
              <a:rPr lang="pt-PT" sz="1200" dirty="0">
                <a:latin typeface="Calibri" panose="020F0502020204030204" pitchFamily="34" charset="0"/>
                <a:cs typeface="Calibri" panose="020F0502020204030204" pitchFamily="34" charset="0"/>
              </a:rPr>
              <a:t> casos de</a:t>
            </a:r>
            <a:r>
              <a:rPr sz="1200" dirty="0">
                <a:latin typeface="Calibri" panose="020F0502020204030204" pitchFamily="34" charset="0"/>
                <a:cs typeface="Calibri" panose="020F0502020204030204" pitchFamily="34" charset="0"/>
              </a:rPr>
              <a:t> </a:t>
            </a:r>
            <a:r>
              <a:rPr sz="1200" dirty="0" err="1">
                <a:latin typeface="Calibri" panose="020F0502020204030204" pitchFamily="34" charset="0"/>
                <a:cs typeface="Calibri" panose="020F0502020204030204" pitchFamily="34" charset="0"/>
              </a:rPr>
              <a:t>estudo</a:t>
            </a:r>
            <a:endParaRPr sz="1200" dirty="0">
              <a:latin typeface="Calibri" panose="020F0502020204030204" pitchFamily="34" charset="0"/>
              <a:cs typeface="Calibri" panose="020F0502020204030204" pitchFamily="34" charset="0"/>
            </a:endParaRPr>
          </a:p>
        </p:txBody>
      </p:sp>
      <p:grpSp>
        <p:nvGrpSpPr>
          <p:cNvPr id="8" name="object 15">
            <a:extLst>
              <a:ext uri="{FF2B5EF4-FFF2-40B4-BE49-F238E27FC236}">
                <a16:creationId xmlns:a16="http://schemas.microsoft.com/office/drawing/2014/main" id="{02F3A4C2-129E-FD76-7D32-17CC15E097C1}"/>
              </a:ext>
            </a:extLst>
          </p:cNvPr>
          <p:cNvGrpSpPr/>
          <p:nvPr/>
        </p:nvGrpSpPr>
        <p:grpSpPr>
          <a:xfrm>
            <a:off x="471669" y="4502983"/>
            <a:ext cx="3047022" cy="1729173"/>
            <a:chOff x="485139" y="4586859"/>
            <a:chExt cx="3134043" cy="1778557"/>
          </a:xfrm>
        </p:grpSpPr>
        <p:pic>
          <p:nvPicPr>
            <p:cNvPr id="9" name="object 16">
              <a:extLst>
                <a:ext uri="{FF2B5EF4-FFF2-40B4-BE49-F238E27FC236}">
                  <a16:creationId xmlns:a16="http://schemas.microsoft.com/office/drawing/2014/main" id="{B98A2DAC-3CE5-69A5-D7BF-1B6909079B80}"/>
                </a:ext>
              </a:extLst>
            </p:cNvPr>
            <p:cNvPicPr/>
            <p:nvPr/>
          </p:nvPicPr>
          <p:blipFill>
            <a:blip r:embed="rId2" cstate="screen">
              <a:extLst>
                <a:ext uri="{28A0092B-C50C-407E-A947-70E740481C1C}">
                  <a14:useLocalDpi xmlns:a14="http://schemas.microsoft.com/office/drawing/2010/main"/>
                </a:ext>
              </a:extLst>
            </a:blip>
            <a:stretch>
              <a:fillRect/>
            </a:stretch>
          </p:blipFill>
          <p:spPr>
            <a:xfrm>
              <a:off x="794740" y="4586859"/>
              <a:ext cx="2540241" cy="1682876"/>
            </a:xfrm>
            <a:prstGeom prst="rect">
              <a:avLst/>
            </a:prstGeom>
          </p:spPr>
        </p:pic>
        <p:sp>
          <p:nvSpPr>
            <p:cNvPr id="10" name="object 17">
              <a:extLst>
                <a:ext uri="{FF2B5EF4-FFF2-40B4-BE49-F238E27FC236}">
                  <a16:creationId xmlns:a16="http://schemas.microsoft.com/office/drawing/2014/main" id="{9C4B74CB-C251-450E-6A5D-5F1634A1E8BE}"/>
                </a:ext>
              </a:extLst>
            </p:cNvPr>
            <p:cNvSpPr/>
            <p:nvPr/>
          </p:nvSpPr>
          <p:spPr>
            <a:xfrm>
              <a:off x="794893" y="4597933"/>
              <a:ext cx="2540635" cy="1676400"/>
            </a:xfrm>
            <a:custGeom>
              <a:avLst/>
              <a:gdLst/>
              <a:ahLst/>
              <a:cxnLst/>
              <a:rect l="l" t="t" r="r" b="b"/>
              <a:pathLst>
                <a:path w="2540635" h="1676400">
                  <a:moveTo>
                    <a:pt x="2528862" y="65633"/>
                  </a:moveTo>
                  <a:lnTo>
                    <a:pt x="2523655" y="40119"/>
                  </a:lnTo>
                  <a:lnTo>
                    <a:pt x="2509456" y="19253"/>
                  </a:lnTo>
                  <a:lnTo>
                    <a:pt x="2488412" y="5168"/>
                  </a:lnTo>
                  <a:lnTo>
                    <a:pt x="2462682" y="0"/>
                  </a:lnTo>
                  <a:lnTo>
                    <a:pt x="77254" y="0"/>
                  </a:lnTo>
                  <a:lnTo>
                    <a:pt x="51511" y="5168"/>
                  </a:lnTo>
                  <a:lnTo>
                    <a:pt x="30467" y="19253"/>
                  </a:lnTo>
                  <a:lnTo>
                    <a:pt x="16268" y="40119"/>
                  </a:lnTo>
                  <a:lnTo>
                    <a:pt x="11061" y="65633"/>
                  </a:lnTo>
                  <a:lnTo>
                    <a:pt x="11061" y="1627124"/>
                  </a:lnTo>
                  <a:lnTo>
                    <a:pt x="2528862" y="1627124"/>
                  </a:lnTo>
                  <a:lnTo>
                    <a:pt x="2528862" y="65633"/>
                  </a:lnTo>
                  <a:close/>
                </a:path>
                <a:path w="2540635" h="1676400">
                  <a:moveTo>
                    <a:pt x="2540076" y="1671802"/>
                  </a:moveTo>
                  <a:lnTo>
                    <a:pt x="2528874" y="1671802"/>
                  </a:lnTo>
                  <a:lnTo>
                    <a:pt x="2528874" y="1627136"/>
                  </a:lnTo>
                  <a:lnTo>
                    <a:pt x="11061" y="1627136"/>
                  </a:lnTo>
                  <a:lnTo>
                    <a:pt x="11061" y="1671802"/>
                  </a:lnTo>
                  <a:lnTo>
                    <a:pt x="0" y="1671802"/>
                  </a:lnTo>
                  <a:lnTo>
                    <a:pt x="0" y="1675892"/>
                  </a:lnTo>
                  <a:lnTo>
                    <a:pt x="2540076" y="1675892"/>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11" name="object 18">
              <a:extLst>
                <a:ext uri="{FF2B5EF4-FFF2-40B4-BE49-F238E27FC236}">
                  <a16:creationId xmlns:a16="http://schemas.microsoft.com/office/drawing/2014/main" id="{999E1059-F5FC-338C-A4F1-274140FE9C5E}"/>
                </a:ext>
              </a:extLst>
            </p:cNvPr>
            <p:cNvPicPr/>
            <p:nvPr/>
          </p:nvPicPr>
          <p:blipFill>
            <a:blip r:embed="rId3" cstate="screen">
              <a:extLst>
                <a:ext uri="{28A0092B-C50C-407E-A947-70E740481C1C}">
                  <a14:useLocalDpi xmlns:a14="http://schemas.microsoft.com/office/drawing/2010/main"/>
                </a:ext>
              </a:extLst>
            </a:blip>
            <a:stretch>
              <a:fillRect/>
            </a:stretch>
          </p:blipFill>
          <p:spPr>
            <a:xfrm>
              <a:off x="485140" y="6273812"/>
              <a:ext cx="3134042" cy="49809"/>
            </a:xfrm>
            <a:prstGeom prst="rect">
              <a:avLst/>
            </a:prstGeom>
          </p:spPr>
        </p:pic>
        <p:pic>
          <p:nvPicPr>
            <p:cNvPr id="12" name="object 19">
              <a:extLst>
                <a:ext uri="{FF2B5EF4-FFF2-40B4-BE49-F238E27FC236}">
                  <a16:creationId xmlns:a16="http://schemas.microsoft.com/office/drawing/2014/main" id="{16C88D34-E07D-34D9-A15B-2BFEFB84486F}"/>
                </a:ext>
              </a:extLst>
            </p:cNvPr>
            <p:cNvPicPr/>
            <p:nvPr/>
          </p:nvPicPr>
          <p:blipFill>
            <a:blip r:embed="rId4" cstate="screen">
              <a:extLst>
                <a:ext uri="{28A0092B-C50C-407E-A947-70E740481C1C}">
                  <a14:useLocalDpi xmlns:a14="http://schemas.microsoft.com/office/drawing/2010/main"/>
                </a:ext>
              </a:extLst>
            </a:blip>
            <a:stretch>
              <a:fillRect/>
            </a:stretch>
          </p:blipFill>
          <p:spPr>
            <a:xfrm>
              <a:off x="1827352" y="6273837"/>
              <a:ext cx="449605" cy="38989"/>
            </a:xfrm>
            <a:prstGeom prst="rect">
              <a:avLst/>
            </a:prstGeom>
          </p:spPr>
        </p:pic>
        <p:pic>
          <p:nvPicPr>
            <p:cNvPr id="13" name="object 20">
              <a:extLst>
                <a:ext uri="{FF2B5EF4-FFF2-40B4-BE49-F238E27FC236}">
                  <a16:creationId xmlns:a16="http://schemas.microsoft.com/office/drawing/2014/main" id="{0D8C7DC7-6BCD-3B36-29D2-32D8134CBDB1}"/>
                </a:ext>
              </a:extLst>
            </p:cNvPr>
            <p:cNvPicPr/>
            <p:nvPr/>
          </p:nvPicPr>
          <p:blipFill>
            <a:blip r:embed="rId5" cstate="screen">
              <a:extLst>
                <a:ext uri="{28A0092B-C50C-407E-A947-70E740481C1C}">
                  <a14:useLocalDpi xmlns:a14="http://schemas.microsoft.com/office/drawing/2010/main"/>
                </a:ext>
              </a:extLst>
            </a:blip>
            <a:stretch>
              <a:fillRect/>
            </a:stretch>
          </p:blipFill>
          <p:spPr>
            <a:xfrm>
              <a:off x="485139" y="6323621"/>
              <a:ext cx="3134042" cy="41795"/>
            </a:xfrm>
            <a:prstGeom prst="rect">
              <a:avLst/>
            </a:prstGeom>
          </p:spPr>
        </p:pic>
      </p:grpSp>
      <p:grpSp>
        <p:nvGrpSpPr>
          <p:cNvPr id="14" name="object 25">
            <a:extLst>
              <a:ext uri="{FF2B5EF4-FFF2-40B4-BE49-F238E27FC236}">
                <a16:creationId xmlns:a16="http://schemas.microsoft.com/office/drawing/2014/main" id="{4CF1A356-B064-EE23-F68B-C83F86968A1A}"/>
              </a:ext>
            </a:extLst>
          </p:cNvPr>
          <p:cNvGrpSpPr/>
          <p:nvPr/>
        </p:nvGrpSpPr>
        <p:grpSpPr>
          <a:xfrm>
            <a:off x="3845710" y="4509119"/>
            <a:ext cx="3047047" cy="1729174"/>
            <a:chOff x="3955541" y="4593171"/>
            <a:chExt cx="3134069" cy="1778558"/>
          </a:xfrm>
        </p:grpSpPr>
        <p:pic>
          <p:nvPicPr>
            <p:cNvPr id="15" name="object 26">
              <a:extLst>
                <a:ext uri="{FF2B5EF4-FFF2-40B4-BE49-F238E27FC236}">
                  <a16:creationId xmlns:a16="http://schemas.microsoft.com/office/drawing/2014/main" id="{D4B9847E-975B-091B-2AAB-F9D145385AC3}"/>
                </a:ext>
              </a:extLst>
            </p:cNvPr>
            <p:cNvPicPr/>
            <p:nvPr/>
          </p:nvPicPr>
          <p:blipFill>
            <a:blip r:embed="rId6" cstate="screen">
              <a:extLst>
                <a:ext uri="{28A0092B-C50C-407E-A947-70E740481C1C}">
                  <a14:useLocalDpi xmlns:a14="http://schemas.microsoft.com/office/drawing/2010/main"/>
                </a:ext>
              </a:extLst>
            </a:blip>
            <a:stretch>
              <a:fillRect/>
            </a:stretch>
          </p:blipFill>
          <p:spPr>
            <a:xfrm>
              <a:off x="4265168" y="4593171"/>
              <a:ext cx="2540254" cy="1682863"/>
            </a:xfrm>
            <a:prstGeom prst="rect">
              <a:avLst/>
            </a:prstGeom>
          </p:spPr>
        </p:pic>
        <p:sp>
          <p:nvSpPr>
            <p:cNvPr id="16" name="object 27">
              <a:extLst>
                <a:ext uri="{FF2B5EF4-FFF2-40B4-BE49-F238E27FC236}">
                  <a16:creationId xmlns:a16="http://schemas.microsoft.com/office/drawing/2014/main" id="{FEE52FED-D453-FA88-0D80-3CE700C13CA0}"/>
                </a:ext>
              </a:extLst>
            </p:cNvPr>
            <p:cNvSpPr/>
            <p:nvPr/>
          </p:nvSpPr>
          <p:spPr>
            <a:xfrm>
              <a:off x="4265308" y="4604245"/>
              <a:ext cx="2540635" cy="1676400"/>
            </a:xfrm>
            <a:custGeom>
              <a:avLst/>
              <a:gdLst/>
              <a:ahLst/>
              <a:cxnLst/>
              <a:rect l="l" t="t" r="r" b="b"/>
              <a:pathLst>
                <a:path w="2540634" h="1676400">
                  <a:moveTo>
                    <a:pt x="2528849" y="1627124"/>
                  </a:moveTo>
                  <a:lnTo>
                    <a:pt x="2528836" y="65633"/>
                  </a:lnTo>
                  <a:lnTo>
                    <a:pt x="2523629" y="40106"/>
                  </a:lnTo>
                  <a:lnTo>
                    <a:pt x="2509443" y="19240"/>
                  </a:lnTo>
                  <a:lnTo>
                    <a:pt x="2488412" y="5168"/>
                  </a:lnTo>
                  <a:lnTo>
                    <a:pt x="2462682" y="0"/>
                  </a:lnTo>
                  <a:lnTo>
                    <a:pt x="77254" y="0"/>
                  </a:lnTo>
                  <a:lnTo>
                    <a:pt x="51523" y="5168"/>
                  </a:lnTo>
                  <a:lnTo>
                    <a:pt x="30480" y="19240"/>
                  </a:lnTo>
                  <a:lnTo>
                    <a:pt x="16281" y="40106"/>
                  </a:lnTo>
                  <a:lnTo>
                    <a:pt x="11074" y="65633"/>
                  </a:lnTo>
                  <a:lnTo>
                    <a:pt x="11074" y="1627124"/>
                  </a:lnTo>
                  <a:lnTo>
                    <a:pt x="11074" y="1671789"/>
                  </a:lnTo>
                  <a:lnTo>
                    <a:pt x="2528849" y="1671789"/>
                  </a:lnTo>
                  <a:lnTo>
                    <a:pt x="2528849" y="1627124"/>
                  </a:lnTo>
                  <a:close/>
                </a:path>
                <a:path w="2540634" h="1676400">
                  <a:moveTo>
                    <a:pt x="2540101" y="1671802"/>
                  </a:moveTo>
                  <a:lnTo>
                    <a:pt x="0" y="1671802"/>
                  </a:lnTo>
                  <a:lnTo>
                    <a:pt x="0" y="1675892"/>
                  </a:lnTo>
                  <a:lnTo>
                    <a:pt x="2540101" y="1675892"/>
                  </a:lnTo>
                  <a:lnTo>
                    <a:pt x="2540101"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17" name="object 28">
              <a:extLst>
                <a:ext uri="{FF2B5EF4-FFF2-40B4-BE49-F238E27FC236}">
                  <a16:creationId xmlns:a16="http://schemas.microsoft.com/office/drawing/2014/main" id="{275E5B89-392A-FF9F-FC2E-C14E12705EED}"/>
                </a:ext>
              </a:extLst>
            </p:cNvPr>
            <p:cNvPicPr/>
            <p:nvPr/>
          </p:nvPicPr>
          <p:blipFill>
            <a:blip r:embed="rId7" cstate="screen">
              <a:extLst>
                <a:ext uri="{28A0092B-C50C-407E-A947-70E740481C1C}">
                  <a14:useLocalDpi xmlns:a14="http://schemas.microsoft.com/office/drawing/2010/main"/>
                </a:ext>
              </a:extLst>
            </a:blip>
            <a:stretch>
              <a:fillRect/>
            </a:stretch>
          </p:blipFill>
          <p:spPr>
            <a:xfrm>
              <a:off x="3955541" y="6280124"/>
              <a:ext cx="3134067" cy="49796"/>
            </a:xfrm>
            <a:prstGeom prst="rect">
              <a:avLst/>
            </a:prstGeom>
          </p:spPr>
        </p:pic>
        <p:pic>
          <p:nvPicPr>
            <p:cNvPr id="18" name="object 29">
              <a:extLst>
                <a:ext uri="{FF2B5EF4-FFF2-40B4-BE49-F238E27FC236}">
                  <a16:creationId xmlns:a16="http://schemas.microsoft.com/office/drawing/2014/main" id="{04E88925-8AA8-8BC4-5091-C494241588A1}"/>
                </a:ext>
              </a:extLst>
            </p:cNvPr>
            <p:cNvPicPr/>
            <p:nvPr/>
          </p:nvPicPr>
          <p:blipFill>
            <a:blip r:embed="rId8" cstate="screen">
              <a:extLst>
                <a:ext uri="{28A0092B-C50C-407E-A947-70E740481C1C}">
                  <a14:useLocalDpi xmlns:a14="http://schemas.microsoft.com/office/drawing/2010/main"/>
                </a:ext>
              </a:extLst>
            </a:blip>
            <a:stretch>
              <a:fillRect/>
            </a:stretch>
          </p:blipFill>
          <p:spPr>
            <a:xfrm>
              <a:off x="5297779" y="6280137"/>
              <a:ext cx="449592" cy="39001"/>
            </a:xfrm>
            <a:prstGeom prst="rect">
              <a:avLst/>
            </a:prstGeom>
          </p:spPr>
        </p:pic>
        <p:pic>
          <p:nvPicPr>
            <p:cNvPr id="19" name="object 30">
              <a:extLst>
                <a:ext uri="{FF2B5EF4-FFF2-40B4-BE49-F238E27FC236}">
                  <a16:creationId xmlns:a16="http://schemas.microsoft.com/office/drawing/2014/main" id="{150A3C56-47EA-3E42-EFC8-77DA79C6BEE2}"/>
                </a:ext>
              </a:extLst>
            </p:cNvPr>
            <p:cNvPicPr/>
            <p:nvPr/>
          </p:nvPicPr>
          <p:blipFill>
            <a:blip r:embed="rId9" cstate="screen">
              <a:extLst>
                <a:ext uri="{28A0092B-C50C-407E-A947-70E740481C1C}">
                  <a14:useLocalDpi xmlns:a14="http://schemas.microsoft.com/office/drawing/2010/main"/>
                </a:ext>
              </a:extLst>
            </a:blip>
            <a:stretch>
              <a:fillRect/>
            </a:stretch>
          </p:blipFill>
          <p:spPr>
            <a:xfrm>
              <a:off x="3955542" y="6329921"/>
              <a:ext cx="3134068" cy="41808"/>
            </a:xfrm>
            <a:prstGeom prst="rect">
              <a:avLst/>
            </a:prstGeom>
          </p:spPr>
        </p:pic>
      </p:grpSp>
      <p:sp>
        <p:nvSpPr>
          <p:cNvPr id="20" name="object 55">
            <a:extLst>
              <a:ext uri="{FF2B5EF4-FFF2-40B4-BE49-F238E27FC236}">
                <a16:creationId xmlns:a16="http://schemas.microsoft.com/office/drawing/2014/main" id="{9B3BA0F0-2BC6-5292-275B-0C631641AFB0}"/>
              </a:ext>
            </a:extLst>
          </p:cNvPr>
          <p:cNvSpPr txBox="1"/>
          <p:nvPr/>
        </p:nvSpPr>
        <p:spPr>
          <a:xfrm>
            <a:off x="884651" y="8035543"/>
            <a:ext cx="279050" cy="52344"/>
          </a:xfrm>
          <a:prstGeom prst="rect">
            <a:avLst/>
          </a:prstGeom>
        </p:spPr>
        <p:txBody>
          <a:bodyPr vert="horz" wrap="square" lIns="0" tIns="14817" rIns="0" bIns="0" rtlCol="0">
            <a:spAutoFit/>
          </a:bodyPr>
          <a:lstStyle/>
          <a:p>
            <a:pPr marL="12347" algn="l" rtl="0">
              <a:spcBef>
                <a:spcPts val="117"/>
              </a:spcBef>
            </a:pPr>
            <a:r>
              <a:rPr sz="243" spc="5">
                <a:solidFill>
                  <a:srgbClr val="231F20"/>
                </a:solidFill>
                <a:latin typeface="Calibri" panose="020F0502020204030204" pitchFamily="34" charset="0"/>
                <a:cs typeface="Calibri" panose="020F0502020204030204" pitchFamily="34" charset="0"/>
              </a:rPr>
              <a:t> </a:t>
            </a:r>
            <a:r>
              <a:rPr sz="243">
                <a:solidFill>
                  <a:srgbClr val="231F20"/>
                </a:solidFill>
                <a:latin typeface="Calibri" panose="020F0502020204030204" pitchFamily="34" charset="0"/>
                <a:cs typeface="Calibri" panose="020F0502020204030204" pitchFamily="34" charset="0"/>
              </a:rPr>
              <a:t>Clique</a:t>
            </a:r>
            <a:r>
              <a:rPr sz="243" spc="-15">
                <a:solidFill>
                  <a:srgbClr val="231F20"/>
                </a:solidFill>
                <a:latin typeface="Calibri" panose="020F0502020204030204" pitchFamily="34" charset="0"/>
                <a:cs typeface="Calibri" panose="020F0502020204030204" pitchFamily="34" charset="0"/>
              </a:rPr>
              <a:t> </a:t>
            </a:r>
            <a:r>
              <a:rPr sz="243" spc="5">
                <a:solidFill>
                  <a:srgbClr val="231F20"/>
                </a:solidFill>
                <a:latin typeface="Calibri" panose="020F0502020204030204" pitchFamily="34" charset="0"/>
                <a:cs typeface="Calibri" panose="020F0502020204030204" pitchFamily="34" charset="0"/>
              </a:rPr>
              <a:t>para</a:t>
            </a:r>
            <a:r>
              <a:rPr sz="243" spc="-10">
                <a:solidFill>
                  <a:srgbClr val="231F20"/>
                </a:solidFill>
                <a:latin typeface="Calibri" panose="020F0502020204030204" pitchFamily="34" charset="0"/>
                <a:cs typeface="Calibri" panose="020F0502020204030204" pitchFamily="34" charset="0"/>
              </a:rPr>
              <a:t> </a:t>
            </a:r>
            <a:r>
              <a:rPr sz="243" spc="5">
                <a:solidFill>
                  <a:srgbClr val="231F20"/>
                </a:solidFill>
                <a:latin typeface="Calibri" panose="020F0502020204030204" pitchFamily="34" charset="0"/>
                <a:cs typeface="Calibri" panose="020F0502020204030204" pitchFamily="34" charset="0"/>
              </a:rPr>
              <a:t>ir</a:t>
            </a:r>
            <a:r>
              <a:rPr sz="243" spc="-15">
                <a:solidFill>
                  <a:srgbClr val="231F20"/>
                </a:solidFill>
                <a:latin typeface="Calibri" panose="020F0502020204030204" pitchFamily="34" charset="0"/>
                <a:cs typeface="Calibri" panose="020F0502020204030204" pitchFamily="34" charset="0"/>
              </a:rPr>
              <a:t> </a:t>
            </a:r>
            <a:r>
              <a:rPr sz="243" spc="5">
                <a:solidFill>
                  <a:srgbClr val="231F20"/>
                </a:solidFill>
                <a:latin typeface="Calibri" panose="020F0502020204030204" pitchFamily="34" charset="0"/>
                <a:cs typeface="Calibri" panose="020F0502020204030204" pitchFamily="34" charset="0"/>
              </a:rPr>
              <a:t>voltar</a:t>
            </a:r>
            <a:endParaRPr sz="243">
              <a:latin typeface="Calibri" panose="020F0502020204030204" pitchFamily="34" charset="0"/>
              <a:cs typeface="Calibri" panose="020F0502020204030204" pitchFamily="34" charset="0"/>
            </a:endParaRPr>
          </a:p>
        </p:txBody>
      </p:sp>
      <p:sp>
        <p:nvSpPr>
          <p:cNvPr id="21" name="object 57">
            <a:extLst>
              <a:ext uri="{FF2B5EF4-FFF2-40B4-BE49-F238E27FC236}">
                <a16:creationId xmlns:a16="http://schemas.microsoft.com/office/drawing/2014/main" id="{E1094F9B-D77A-0F6B-AB3C-B61DD3AD5BB2}"/>
              </a:ext>
            </a:extLst>
          </p:cNvPr>
          <p:cNvSpPr txBox="1"/>
          <p:nvPr/>
        </p:nvSpPr>
        <p:spPr>
          <a:xfrm>
            <a:off x="725713" y="6833870"/>
            <a:ext cx="2410206" cy="756261"/>
          </a:xfrm>
          <a:prstGeom prst="rect">
            <a:avLst/>
          </a:prstGeom>
        </p:spPr>
        <p:txBody>
          <a:bodyPr vert="horz" wrap="square" lIns="0" tIns="12347" rIns="0" bIns="0" rtlCol="0">
            <a:spAutoFit/>
          </a:bodyPr>
          <a:lstStyle/>
          <a:p>
            <a:pPr algn="ctr" rtl="0">
              <a:lnSpc>
                <a:spcPts val="1614"/>
              </a:lnSpc>
              <a:spcBef>
                <a:spcPts val="97"/>
              </a:spcBef>
            </a:pPr>
            <a:r>
              <a:rPr sz="1361" b="1" dirty="0">
                <a:solidFill>
                  <a:srgbClr val="F79037"/>
                </a:solidFill>
                <a:latin typeface="Calibri" panose="020F0502020204030204" pitchFamily="34" charset="0"/>
                <a:cs typeface="Calibri" panose="020F0502020204030204" pitchFamily="34" charset="0"/>
              </a:rPr>
              <a:t>DICA</a:t>
            </a:r>
          </a:p>
          <a:p>
            <a:pPr marL="12347" marR="4939" algn="ctr" rtl="0">
              <a:lnSpc>
                <a:spcPts val="1400"/>
              </a:lnSpc>
              <a:spcBef>
                <a:spcPts val="24"/>
              </a:spcBef>
            </a:pPr>
            <a:r>
              <a:rPr sz="1200" dirty="0">
                <a:latin typeface="Calibri" panose="020F0502020204030204" pitchFamily="34" charset="0"/>
                <a:cs typeface="Calibri" panose="020F0502020204030204" pitchFamily="34" charset="0"/>
              </a:rPr>
              <a:t>Para </a:t>
            </a:r>
            <a:r>
              <a:rPr sz="1200" dirty="0" err="1">
                <a:latin typeface="Calibri" panose="020F0502020204030204" pitchFamily="34" charset="0"/>
                <a:cs typeface="Calibri" panose="020F0502020204030204" pitchFamily="34" charset="0"/>
              </a:rPr>
              <a:t>retornar</a:t>
            </a:r>
            <a:r>
              <a:rPr sz="1200" dirty="0">
                <a:latin typeface="Calibri" panose="020F0502020204030204" pitchFamily="34" charset="0"/>
                <a:cs typeface="Calibri" panose="020F0502020204030204" pitchFamily="34" charset="0"/>
              </a:rPr>
              <a:t> ao </a:t>
            </a:r>
            <a:r>
              <a:rPr lang="pt-PT" sz="1200" dirty="0">
                <a:latin typeface="Calibri" panose="020F0502020204030204" pitchFamily="34" charset="0"/>
                <a:cs typeface="Calibri" panose="020F0502020204030204" pitchFamily="34" charset="0"/>
              </a:rPr>
              <a:t>Guia do Educador </a:t>
            </a:r>
            <a:r>
              <a:rPr lang="en-IE" sz="1200" dirty="0">
                <a:latin typeface="Calibri" panose="020F0502020204030204" pitchFamily="34" charset="0"/>
                <a:cs typeface="Calibri" panose="020F0502020204030204" pitchFamily="34" charset="0"/>
              </a:rPr>
              <a:t>- </a:t>
            </a:r>
            <a:r>
              <a:rPr sz="1200" dirty="0">
                <a:latin typeface="Calibri" panose="020F0502020204030204" pitchFamily="34" charset="0"/>
                <a:cs typeface="Calibri" panose="020F0502020204030204" pitchFamily="34" charset="0"/>
              </a:rPr>
              <a:t>use a </a:t>
            </a:r>
            <a:r>
              <a:rPr sz="1200" dirty="0" err="1">
                <a:latin typeface="Calibri" panose="020F0502020204030204" pitchFamily="34" charset="0"/>
                <a:cs typeface="Calibri" panose="020F0502020204030204" pitchFamily="34" charset="0"/>
              </a:rPr>
              <a:t>opção</a:t>
            </a:r>
            <a:r>
              <a:rPr sz="1200" dirty="0">
                <a:latin typeface="Calibri" panose="020F0502020204030204" pitchFamily="34" charset="0"/>
                <a:cs typeface="Calibri" panose="020F0502020204030204" pitchFamily="34" charset="0"/>
              </a:rPr>
              <a:t> clique para </a:t>
            </a:r>
            <a:r>
              <a:rPr sz="1200" dirty="0" err="1">
                <a:latin typeface="Calibri" panose="020F0502020204030204" pitchFamily="34" charset="0"/>
                <a:cs typeface="Calibri" panose="020F0502020204030204" pitchFamily="34" charset="0"/>
              </a:rPr>
              <a:t>voltar</a:t>
            </a:r>
            <a:r>
              <a:rPr lang="en-IE" sz="1200" dirty="0">
                <a:latin typeface="Calibri" panose="020F0502020204030204" pitchFamily="34" charset="0"/>
                <a:cs typeface="Calibri" panose="020F0502020204030204" pitchFamily="34" charset="0"/>
              </a:rPr>
              <a:t> </a:t>
            </a:r>
            <a:r>
              <a:rPr sz="1200" dirty="0">
                <a:latin typeface="Calibri" panose="020F0502020204030204" pitchFamily="34" charset="0"/>
                <a:cs typeface="Calibri" panose="020F0502020204030204" pitchFamily="34" charset="0"/>
              </a:rPr>
              <a:t>no </a:t>
            </a:r>
            <a:r>
              <a:rPr sz="1200" dirty="0" err="1">
                <a:latin typeface="Calibri" panose="020F0502020204030204" pitchFamily="34" charset="0"/>
                <a:cs typeface="Calibri" panose="020F0502020204030204" pitchFamily="34" charset="0"/>
              </a:rPr>
              <a:t>seu</a:t>
            </a:r>
            <a:r>
              <a:rPr sz="1200" dirty="0">
                <a:latin typeface="Calibri" panose="020F0502020204030204" pitchFamily="34" charset="0"/>
                <a:cs typeface="Calibri" panose="020F0502020204030204" pitchFamily="34" charset="0"/>
              </a:rPr>
              <a:t> </a:t>
            </a:r>
            <a:r>
              <a:rPr sz="1200" dirty="0" err="1">
                <a:latin typeface="Calibri" panose="020F0502020204030204" pitchFamily="34" charset="0"/>
                <a:cs typeface="Calibri" panose="020F0502020204030204" pitchFamily="34" charset="0"/>
              </a:rPr>
              <a:t>navegador</a:t>
            </a:r>
            <a:endParaRPr sz="1200" dirty="0">
              <a:latin typeface="Calibri" panose="020F0502020204030204" pitchFamily="34" charset="0"/>
              <a:cs typeface="Calibri" panose="020F0502020204030204" pitchFamily="34" charset="0"/>
            </a:endParaRPr>
          </a:p>
        </p:txBody>
      </p:sp>
      <p:sp>
        <p:nvSpPr>
          <p:cNvPr id="22" name="object 58">
            <a:extLst>
              <a:ext uri="{FF2B5EF4-FFF2-40B4-BE49-F238E27FC236}">
                <a16:creationId xmlns:a16="http://schemas.microsoft.com/office/drawing/2014/main" id="{3A20F7C6-EB13-BC0B-2ABA-3C3BF51B2488}"/>
              </a:ext>
            </a:extLst>
          </p:cNvPr>
          <p:cNvSpPr txBox="1"/>
          <p:nvPr/>
        </p:nvSpPr>
        <p:spPr>
          <a:xfrm>
            <a:off x="3920555" y="6833870"/>
            <a:ext cx="2970159" cy="576725"/>
          </a:xfrm>
          <a:prstGeom prst="rect">
            <a:avLst/>
          </a:prstGeom>
        </p:spPr>
        <p:txBody>
          <a:bodyPr vert="horz" wrap="square" lIns="0" tIns="12347" rIns="0" bIns="0" rtlCol="0">
            <a:spAutoFit/>
          </a:bodyPr>
          <a:lstStyle/>
          <a:p>
            <a:pPr algn="ctr" rtl="0">
              <a:lnSpc>
                <a:spcPts val="1614"/>
              </a:lnSpc>
              <a:spcBef>
                <a:spcPts val="97"/>
              </a:spcBef>
            </a:pPr>
            <a:r>
              <a:rPr sz="1361" b="1" dirty="0">
                <a:solidFill>
                  <a:srgbClr val="F79037"/>
                </a:solidFill>
                <a:latin typeface="Calibri" panose="020F0502020204030204" pitchFamily="34" charset="0"/>
                <a:cs typeface="Calibri" panose="020F0502020204030204" pitchFamily="34" charset="0"/>
              </a:rPr>
              <a:t>NAVEGAÇÃO RÁPIDA E FÁCIL</a:t>
            </a:r>
          </a:p>
          <a:p>
            <a:pPr marL="3704" algn="ctr" rtl="0">
              <a:lnSpc>
                <a:spcPts val="1381"/>
              </a:lnSpc>
            </a:pPr>
            <a:r>
              <a:rPr lang="en-US" sz="1200" dirty="0" err="1">
                <a:latin typeface="Calibri" panose="020F0502020204030204" pitchFamily="34" charset="0"/>
                <a:cs typeface="Calibri" panose="020F0502020204030204" pitchFamily="34" charset="0"/>
              </a:rPr>
              <a:t>Aceda</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diretamente</a:t>
            </a:r>
            <a:r>
              <a:rPr lang="en-US" sz="1200" dirty="0">
                <a:latin typeface="Calibri" panose="020F0502020204030204" pitchFamily="34" charset="0"/>
                <a:cs typeface="Calibri" panose="020F0502020204030204" pitchFamily="34" charset="0"/>
              </a:rPr>
              <a:t> a um </a:t>
            </a:r>
            <a:r>
              <a:rPr lang="en-US" sz="1200" dirty="0" err="1">
                <a:latin typeface="Calibri" panose="020F0502020204030204" pitchFamily="34" charset="0"/>
                <a:cs typeface="Calibri" panose="020F0502020204030204" pitchFamily="34" charset="0"/>
              </a:rPr>
              <a:t>caso</a:t>
            </a:r>
            <a:r>
              <a:rPr lang="en-US" sz="1200" dirty="0">
                <a:latin typeface="Calibri" panose="020F0502020204030204" pitchFamily="34" charset="0"/>
                <a:cs typeface="Calibri" panose="020F0502020204030204" pitchFamily="34" charset="0"/>
              </a:rPr>
              <a:t> de </a:t>
            </a:r>
            <a:r>
              <a:rPr lang="en-US" sz="1200" dirty="0" err="1">
                <a:latin typeface="Calibri" panose="020F0502020204030204" pitchFamily="34" charset="0"/>
                <a:cs typeface="Calibri" panose="020F0502020204030204" pitchFamily="34" charset="0"/>
              </a:rPr>
              <a:t>estudo</a:t>
            </a:r>
            <a:r>
              <a:rPr lang="en-US" sz="1200" dirty="0">
                <a:latin typeface="Calibri" panose="020F0502020204030204" pitchFamily="34" charset="0"/>
                <a:cs typeface="Calibri" panose="020F0502020204030204" pitchFamily="34" charset="0"/>
              </a:rPr>
              <a:t> da </a:t>
            </a:r>
            <a:r>
              <a:rPr lang="en-US" sz="1200" dirty="0" err="1">
                <a:latin typeface="Calibri" panose="020F0502020204030204" pitchFamily="34" charset="0"/>
                <a:cs typeface="Calibri" panose="020F0502020204030204" pitchFamily="34" charset="0"/>
              </a:rPr>
              <a:t>sua</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preferência</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clicando</a:t>
            </a:r>
            <a:r>
              <a:rPr lang="en-US" sz="1200" dirty="0">
                <a:latin typeface="Calibri" panose="020F0502020204030204" pitchFamily="34" charset="0"/>
                <a:cs typeface="Calibri" panose="020F0502020204030204" pitchFamily="34" charset="0"/>
              </a:rPr>
              <a:t> no </a:t>
            </a:r>
            <a:r>
              <a:rPr lang="en-US" sz="1200" dirty="0" err="1">
                <a:latin typeface="Calibri" panose="020F0502020204030204" pitchFamily="34" charset="0"/>
                <a:cs typeface="Calibri" panose="020F0502020204030204" pitchFamily="34" charset="0"/>
              </a:rPr>
              <a:t>índice</a:t>
            </a:r>
            <a:r>
              <a:rPr lang="en-US" sz="1200" dirty="0">
                <a:latin typeface="Calibri" panose="020F0502020204030204" pitchFamily="34" charset="0"/>
                <a:cs typeface="Calibri" panose="020F0502020204030204" pitchFamily="34" charset="0"/>
              </a:rPr>
              <a:t> </a:t>
            </a:r>
            <a:r>
              <a:rPr lang="en-US" sz="1200" dirty="0" err="1">
                <a:latin typeface="Calibri" panose="020F0502020204030204" pitchFamily="34" charset="0"/>
                <a:cs typeface="Calibri" panose="020F0502020204030204" pitchFamily="34" charset="0"/>
              </a:rPr>
              <a:t>interativo</a:t>
            </a:r>
            <a:endParaRPr sz="1200" dirty="0">
              <a:latin typeface="Calibri" panose="020F0502020204030204" pitchFamily="34" charset="0"/>
              <a:cs typeface="Calibri" panose="020F0502020204030204" pitchFamily="34" charset="0"/>
            </a:endParaRPr>
          </a:p>
        </p:txBody>
      </p:sp>
      <p:grpSp>
        <p:nvGrpSpPr>
          <p:cNvPr id="28" name="object 45">
            <a:extLst>
              <a:ext uri="{FF2B5EF4-FFF2-40B4-BE49-F238E27FC236}">
                <a16:creationId xmlns:a16="http://schemas.microsoft.com/office/drawing/2014/main" id="{356FE0B8-7A54-5117-4B7B-19DA2652F72C}"/>
              </a:ext>
            </a:extLst>
          </p:cNvPr>
          <p:cNvGrpSpPr/>
          <p:nvPr/>
        </p:nvGrpSpPr>
        <p:grpSpPr>
          <a:xfrm>
            <a:off x="3821682" y="7851150"/>
            <a:ext cx="3084571" cy="1729174"/>
            <a:chOff x="3930827" y="8109026"/>
            <a:chExt cx="3134018" cy="1778558"/>
          </a:xfrm>
        </p:grpSpPr>
        <p:pic>
          <p:nvPicPr>
            <p:cNvPr id="31" name="object 46">
              <a:extLst>
                <a:ext uri="{FF2B5EF4-FFF2-40B4-BE49-F238E27FC236}">
                  <a16:creationId xmlns:a16="http://schemas.microsoft.com/office/drawing/2014/main" id="{E1F04D5B-6252-82C9-E1AD-28DED3573BFC}"/>
                </a:ext>
              </a:extLst>
            </p:cNvPr>
            <p:cNvPicPr/>
            <p:nvPr/>
          </p:nvPicPr>
          <p:blipFill>
            <a:blip r:embed="rId10" cstate="screen">
              <a:extLst>
                <a:ext uri="{28A0092B-C50C-407E-A947-70E740481C1C}">
                  <a14:useLocalDpi xmlns:a14="http://schemas.microsoft.com/office/drawing/2010/main"/>
                </a:ext>
              </a:extLst>
            </a:blip>
            <a:stretch>
              <a:fillRect/>
            </a:stretch>
          </p:blipFill>
          <p:spPr>
            <a:xfrm>
              <a:off x="4240441" y="8109026"/>
              <a:ext cx="2540228" cy="1682889"/>
            </a:xfrm>
            <a:prstGeom prst="rect">
              <a:avLst/>
            </a:prstGeom>
          </p:spPr>
        </p:pic>
        <p:sp>
          <p:nvSpPr>
            <p:cNvPr id="32" name="object 47">
              <a:extLst>
                <a:ext uri="{FF2B5EF4-FFF2-40B4-BE49-F238E27FC236}">
                  <a16:creationId xmlns:a16="http://schemas.microsoft.com/office/drawing/2014/main" id="{40FAFA1F-7C39-31FD-30F7-7C2DD4C4A44A}"/>
                </a:ext>
              </a:extLst>
            </p:cNvPr>
            <p:cNvSpPr/>
            <p:nvPr/>
          </p:nvSpPr>
          <p:spPr>
            <a:xfrm>
              <a:off x="4240593" y="8120101"/>
              <a:ext cx="2540635" cy="1676400"/>
            </a:xfrm>
            <a:custGeom>
              <a:avLst/>
              <a:gdLst/>
              <a:ahLst/>
              <a:cxnLst/>
              <a:rect l="l" t="t" r="r" b="b"/>
              <a:pathLst>
                <a:path w="2540634" h="1676400">
                  <a:moveTo>
                    <a:pt x="2528874" y="1627124"/>
                  </a:moveTo>
                  <a:lnTo>
                    <a:pt x="2528862" y="65646"/>
                  </a:lnTo>
                  <a:lnTo>
                    <a:pt x="2523655" y="40119"/>
                  </a:lnTo>
                  <a:lnTo>
                    <a:pt x="2509456" y="19253"/>
                  </a:lnTo>
                  <a:lnTo>
                    <a:pt x="2488412" y="5168"/>
                  </a:lnTo>
                  <a:lnTo>
                    <a:pt x="2462669" y="0"/>
                  </a:lnTo>
                  <a:lnTo>
                    <a:pt x="77241" y="0"/>
                  </a:lnTo>
                  <a:lnTo>
                    <a:pt x="51511" y="5168"/>
                  </a:lnTo>
                  <a:lnTo>
                    <a:pt x="30467" y="19253"/>
                  </a:lnTo>
                  <a:lnTo>
                    <a:pt x="16268" y="40119"/>
                  </a:lnTo>
                  <a:lnTo>
                    <a:pt x="11061" y="65646"/>
                  </a:lnTo>
                  <a:lnTo>
                    <a:pt x="11061" y="1627136"/>
                  </a:lnTo>
                  <a:lnTo>
                    <a:pt x="11074" y="1671802"/>
                  </a:lnTo>
                  <a:lnTo>
                    <a:pt x="2528874" y="1671802"/>
                  </a:lnTo>
                  <a:lnTo>
                    <a:pt x="2528874" y="1627124"/>
                  </a:lnTo>
                  <a:close/>
                </a:path>
                <a:path w="2540634" h="1676400">
                  <a:moveTo>
                    <a:pt x="2540063" y="1671815"/>
                  </a:moveTo>
                  <a:lnTo>
                    <a:pt x="0" y="1671815"/>
                  </a:lnTo>
                  <a:lnTo>
                    <a:pt x="0" y="1675892"/>
                  </a:lnTo>
                  <a:lnTo>
                    <a:pt x="2540063" y="1675892"/>
                  </a:lnTo>
                  <a:lnTo>
                    <a:pt x="2540063" y="1671815"/>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33" name="object 48">
              <a:extLst>
                <a:ext uri="{FF2B5EF4-FFF2-40B4-BE49-F238E27FC236}">
                  <a16:creationId xmlns:a16="http://schemas.microsoft.com/office/drawing/2014/main" id="{32C43989-4563-80FD-E606-E52D632B4F8E}"/>
                </a:ext>
              </a:extLst>
            </p:cNvPr>
            <p:cNvPicPr/>
            <p:nvPr/>
          </p:nvPicPr>
          <p:blipFill>
            <a:blip r:embed="rId11" cstate="screen">
              <a:extLst>
                <a:ext uri="{28A0092B-C50C-407E-A947-70E740481C1C}">
                  <a14:useLocalDpi xmlns:a14="http://schemas.microsoft.com/office/drawing/2010/main"/>
                </a:ext>
              </a:extLst>
            </a:blip>
            <a:stretch>
              <a:fillRect/>
            </a:stretch>
          </p:blipFill>
          <p:spPr>
            <a:xfrm>
              <a:off x="3930827" y="9795980"/>
              <a:ext cx="3134017" cy="49796"/>
            </a:xfrm>
            <a:prstGeom prst="rect">
              <a:avLst/>
            </a:prstGeom>
          </p:spPr>
        </p:pic>
        <p:pic>
          <p:nvPicPr>
            <p:cNvPr id="34" name="object 49">
              <a:extLst>
                <a:ext uri="{FF2B5EF4-FFF2-40B4-BE49-F238E27FC236}">
                  <a16:creationId xmlns:a16="http://schemas.microsoft.com/office/drawing/2014/main" id="{041A9279-C52D-51DF-DB09-5E13565F9B6C}"/>
                </a:ext>
              </a:extLst>
            </p:cNvPr>
            <p:cNvPicPr/>
            <p:nvPr/>
          </p:nvPicPr>
          <p:blipFill>
            <a:blip r:embed="rId12" cstate="screen">
              <a:extLst>
                <a:ext uri="{28A0092B-C50C-407E-A947-70E740481C1C}">
                  <a14:useLocalDpi xmlns:a14="http://schemas.microsoft.com/office/drawing/2010/main"/>
                </a:ext>
              </a:extLst>
            </a:blip>
            <a:stretch>
              <a:fillRect/>
            </a:stretch>
          </p:blipFill>
          <p:spPr>
            <a:xfrm>
              <a:off x="5273052" y="9795993"/>
              <a:ext cx="449605" cy="39001"/>
            </a:xfrm>
            <a:prstGeom prst="rect">
              <a:avLst/>
            </a:prstGeom>
          </p:spPr>
        </p:pic>
        <p:pic>
          <p:nvPicPr>
            <p:cNvPr id="35" name="object 50">
              <a:extLst>
                <a:ext uri="{FF2B5EF4-FFF2-40B4-BE49-F238E27FC236}">
                  <a16:creationId xmlns:a16="http://schemas.microsoft.com/office/drawing/2014/main" id="{44E1BECE-4BE3-CC2B-748D-851C4AC4349C}"/>
                </a:ext>
              </a:extLst>
            </p:cNvPr>
            <p:cNvPicPr/>
            <p:nvPr/>
          </p:nvPicPr>
          <p:blipFill>
            <a:blip r:embed="rId13" cstate="screen">
              <a:extLst>
                <a:ext uri="{28A0092B-C50C-407E-A947-70E740481C1C}">
                  <a14:useLocalDpi xmlns:a14="http://schemas.microsoft.com/office/drawing/2010/main"/>
                </a:ext>
              </a:extLst>
            </a:blip>
            <a:stretch>
              <a:fillRect/>
            </a:stretch>
          </p:blipFill>
          <p:spPr>
            <a:xfrm>
              <a:off x="3930828" y="9845789"/>
              <a:ext cx="3134017" cy="41795"/>
            </a:xfrm>
            <a:prstGeom prst="rect">
              <a:avLst/>
            </a:prstGeom>
          </p:spPr>
        </p:pic>
      </p:grpSp>
      <p:grpSp>
        <p:nvGrpSpPr>
          <p:cNvPr id="36" name="Group 35">
            <a:extLst>
              <a:ext uri="{FF2B5EF4-FFF2-40B4-BE49-F238E27FC236}">
                <a16:creationId xmlns:a16="http://schemas.microsoft.com/office/drawing/2014/main" id="{32C6562D-9E82-9498-C40A-2F1C2C2794CC}"/>
              </a:ext>
            </a:extLst>
          </p:cNvPr>
          <p:cNvGrpSpPr/>
          <p:nvPr/>
        </p:nvGrpSpPr>
        <p:grpSpPr>
          <a:xfrm>
            <a:off x="447629" y="7832324"/>
            <a:ext cx="3047021" cy="1729161"/>
            <a:chOff x="460413" y="8102727"/>
            <a:chExt cx="3134042" cy="1778545"/>
          </a:xfrm>
        </p:grpSpPr>
        <p:grpSp>
          <p:nvGrpSpPr>
            <p:cNvPr id="37" name="object 35">
              <a:extLst>
                <a:ext uri="{FF2B5EF4-FFF2-40B4-BE49-F238E27FC236}">
                  <a16:creationId xmlns:a16="http://schemas.microsoft.com/office/drawing/2014/main" id="{921ABA02-4337-0FA3-C4E1-B9A699EA540A}"/>
                </a:ext>
              </a:extLst>
            </p:cNvPr>
            <p:cNvGrpSpPr/>
            <p:nvPr/>
          </p:nvGrpSpPr>
          <p:grpSpPr>
            <a:xfrm>
              <a:off x="460413" y="8102727"/>
              <a:ext cx="3134042" cy="1778545"/>
              <a:chOff x="460413" y="8102727"/>
              <a:chExt cx="3134042" cy="1778545"/>
            </a:xfrm>
          </p:grpSpPr>
          <p:pic>
            <p:nvPicPr>
              <p:cNvPr id="39" name="object 36">
                <a:extLst>
                  <a:ext uri="{FF2B5EF4-FFF2-40B4-BE49-F238E27FC236}">
                    <a16:creationId xmlns:a16="http://schemas.microsoft.com/office/drawing/2014/main" id="{4ED279B0-22FA-4641-0A49-D1D75C31B94C}"/>
                  </a:ext>
                </a:extLst>
              </p:cNvPr>
              <p:cNvPicPr/>
              <p:nvPr/>
            </p:nvPicPr>
            <p:blipFill>
              <a:blip r:embed="rId14" cstate="screen">
                <a:extLst>
                  <a:ext uri="{28A0092B-C50C-407E-A947-70E740481C1C}">
                    <a14:useLocalDpi xmlns:a14="http://schemas.microsoft.com/office/drawing/2010/main"/>
                  </a:ext>
                </a:extLst>
              </a:blip>
              <a:stretch>
                <a:fillRect/>
              </a:stretch>
            </p:blipFill>
            <p:spPr>
              <a:xfrm>
                <a:off x="770013" y="8102727"/>
                <a:ext cx="2540228" cy="1682864"/>
              </a:xfrm>
              <a:prstGeom prst="rect">
                <a:avLst/>
              </a:prstGeom>
            </p:spPr>
          </p:pic>
          <p:sp>
            <p:nvSpPr>
              <p:cNvPr id="40" name="object 37">
                <a:extLst>
                  <a:ext uri="{FF2B5EF4-FFF2-40B4-BE49-F238E27FC236}">
                    <a16:creationId xmlns:a16="http://schemas.microsoft.com/office/drawing/2014/main" id="{C13BBAF6-FA2C-928A-62DB-A350C40F9AC9}"/>
                  </a:ext>
                </a:extLst>
              </p:cNvPr>
              <p:cNvSpPr/>
              <p:nvPr/>
            </p:nvSpPr>
            <p:spPr>
              <a:xfrm>
                <a:off x="770166" y="8113801"/>
                <a:ext cx="2540635" cy="1676400"/>
              </a:xfrm>
              <a:custGeom>
                <a:avLst/>
                <a:gdLst/>
                <a:ahLst/>
                <a:cxnLst/>
                <a:rect l="l" t="t" r="r" b="b"/>
                <a:pathLst>
                  <a:path w="2540635" h="1676400">
                    <a:moveTo>
                      <a:pt x="2528874" y="1627111"/>
                    </a:moveTo>
                    <a:lnTo>
                      <a:pt x="2528862" y="65633"/>
                    </a:lnTo>
                    <a:lnTo>
                      <a:pt x="2523655" y="40106"/>
                    </a:lnTo>
                    <a:lnTo>
                      <a:pt x="2509456" y="19240"/>
                    </a:lnTo>
                    <a:lnTo>
                      <a:pt x="2488425" y="5168"/>
                    </a:lnTo>
                    <a:lnTo>
                      <a:pt x="2462682" y="0"/>
                    </a:lnTo>
                    <a:lnTo>
                      <a:pt x="77254" y="0"/>
                    </a:lnTo>
                    <a:lnTo>
                      <a:pt x="51511" y="5168"/>
                    </a:lnTo>
                    <a:lnTo>
                      <a:pt x="30480" y="19240"/>
                    </a:lnTo>
                    <a:lnTo>
                      <a:pt x="16281" y="40106"/>
                    </a:lnTo>
                    <a:lnTo>
                      <a:pt x="11061" y="65633"/>
                    </a:lnTo>
                    <a:lnTo>
                      <a:pt x="11061" y="1627136"/>
                    </a:lnTo>
                    <a:lnTo>
                      <a:pt x="11074" y="1671789"/>
                    </a:lnTo>
                    <a:lnTo>
                      <a:pt x="2528874" y="1671789"/>
                    </a:lnTo>
                    <a:lnTo>
                      <a:pt x="2528874" y="1627111"/>
                    </a:lnTo>
                    <a:close/>
                  </a:path>
                  <a:path w="2540635" h="1676400">
                    <a:moveTo>
                      <a:pt x="2540076" y="1671802"/>
                    </a:moveTo>
                    <a:lnTo>
                      <a:pt x="0" y="1671802"/>
                    </a:lnTo>
                    <a:lnTo>
                      <a:pt x="0" y="1675879"/>
                    </a:lnTo>
                    <a:lnTo>
                      <a:pt x="2540076" y="1675879"/>
                    </a:lnTo>
                    <a:lnTo>
                      <a:pt x="2540076" y="1671802"/>
                    </a:lnTo>
                    <a:close/>
                  </a:path>
                </a:pathLst>
              </a:custGeom>
              <a:solidFill>
                <a:srgbClr val="020303"/>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41" name="object 38">
                <a:extLst>
                  <a:ext uri="{FF2B5EF4-FFF2-40B4-BE49-F238E27FC236}">
                    <a16:creationId xmlns:a16="http://schemas.microsoft.com/office/drawing/2014/main" id="{734BCD5F-61BF-5853-BEE0-21985D2223B3}"/>
                  </a:ext>
                </a:extLst>
              </p:cNvPr>
              <p:cNvPicPr/>
              <p:nvPr/>
            </p:nvPicPr>
            <p:blipFill>
              <a:blip r:embed="rId15" cstate="screen">
                <a:extLst>
                  <a:ext uri="{28A0092B-C50C-407E-A947-70E740481C1C}">
                    <a14:useLocalDpi xmlns:a14="http://schemas.microsoft.com/office/drawing/2010/main"/>
                  </a:ext>
                </a:extLst>
              </a:blip>
              <a:stretch>
                <a:fillRect/>
              </a:stretch>
            </p:blipFill>
            <p:spPr>
              <a:xfrm>
                <a:off x="460413" y="9789680"/>
                <a:ext cx="3134042" cy="49809"/>
              </a:xfrm>
              <a:prstGeom prst="rect">
                <a:avLst/>
              </a:prstGeom>
            </p:spPr>
          </p:pic>
          <p:pic>
            <p:nvPicPr>
              <p:cNvPr id="42" name="object 39">
                <a:extLst>
                  <a:ext uri="{FF2B5EF4-FFF2-40B4-BE49-F238E27FC236}">
                    <a16:creationId xmlns:a16="http://schemas.microsoft.com/office/drawing/2014/main" id="{34EDA4A5-B69B-8F7C-58F6-2F9C6E6ED843}"/>
                  </a:ext>
                </a:extLst>
              </p:cNvPr>
              <p:cNvPicPr/>
              <p:nvPr/>
            </p:nvPicPr>
            <p:blipFill>
              <a:blip r:embed="rId16" cstate="screen">
                <a:extLst>
                  <a:ext uri="{28A0092B-C50C-407E-A947-70E740481C1C}">
                    <a14:useLocalDpi xmlns:a14="http://schemas.microsoft.com/office/drawing/2010/main"/>
                  </a:ext>
                </a:extLst>
              </a:blip>
              <a:stretch>
                <a:fillRect/>
              </a:stretch>
            </p:blipFill>
            <p:spPr>
              <a:xfrm>
                <a:off x="1802638" y="9789693"/>
                <a:ext cx="449580" cy="38989"/>
              </a:xfrm>
              <a:prstGeom prst="rect">
                <a:avLst/>
              </a:prstGeom>
            </p:spPr>
          </p:pic>
          <p:pic>
            <p:nvPicPr>
              <p:cNvPr id="43" name="object 40">
                <a:extLst>
                  <a:ext uri="{FF2B5EF4-FFF2-40B4-BE49-F238E27FC236}">
                    <a16:creationId xmlns:a16="http://schemas.microsoft.com/office/drawing/2014/main" id="{04FC6A5F-F6F7-73DD-3FE7-C234F6E11C8F}"/>
                  </a:ext>
                </a:extLst>
              </p:cNvPr>
              <p:cNvPicPr/>
              <p:nvPr/>
            </p:nvPicPr>
            <p:blipFill>
              <a:blip r:embed="rId5" cstate="screen">
                <a:extLst>
                  <a:ext uri="{28A0092B-C50C-407E-A947-70E740481C1C}">
                    <a14:useLocalDpi xmlns:a14="http://schemas.microsoft.com/office/drawing/2010/main"/>
                  </a:ext>
                </a:extLst>
              </a:blip>
              <a:stretch>
                <a:fillRect/>
              </a:stretch>
            </p:blipFill>
            <p:spPr>
              <a:xfrm>
                <a:off x="460413" y="9839477"/>
                <a:ext cx="3134042" cy="41795"/>
              </a:xfrm>
              <a:prstGeom prst="rect">
                <a:avLst/>
              </a:prstGeom>
            </p:spPr>
          </p:pic>
          <p:sp>
            <p:nvSpPr>
              <p:cNvPr id="44" name="object 44">
                <a:extLst>
                  <a:ext uri="{FF2B5EF4-FFF2-40B4-BE49-F238E27FC236}">
                    <a16:creationId xmlns:a16="http://schemas.microsoft.com/office/drawing/2014/main" id="{B8920825-E762-38BA-676F-3A9113B5BC5F}"/>
                  </a:ext>
                </a:extLst>
              </p:cNvPr>
              <p:cNvSpPr/>
              <p:nvPr/>
            </p:nvSpPr>
            <p:spPr>
              <a:xfrm>
                <a:off x="921727" y="8230692"/>
                <a:ext cx="263525" cy="57150"/>
              </a:xfrm>
              <a:custGeom>
                <a:avLst/>
                <a:gdLst/>
                <a:ahLst/>
                <a:cxnLst/>
                <a:rect l="l" t="t" r="r" b="b"/>
                <a:pathLst>
                  <a:path w="263525" h="57150">
                    <a:moveTo>
                      <a:pt x="262928" y="0"/>
                    </a:moveTo>
                    <a:lnTo>
                      <a:pt x="261124" y="0"/>
                    </a:lnTo>
                    <a:lnTo>
                      <a:pt x="261124" y="2540"/>
                    </a:lnTo>
                    <a:lnTo>
                      <a:pt x="261124" y="54610"/>
                    </a:lnTo>
                    <a:lnTo>
                      <a:pt x="1790" y="54610"/>
                    </a:lnTo>
                    <a:lnTo>
                      <a:pt x="1790" y="2540"/>
                    </a:lnTo>
                    <a:lnTo>
                      <a:pt x="261124" y="2540"/>
                    </a:lnTo>
                    <a:lnTo>
                      <a:pt x="261124" y="0"/>
                    </a:lnTo>
                    <a:lnTo>
                      <a:pt x="0" y="0"/>
                    </a:lnTo>
                    <a:lnTo>
                      <a:pt x="0" y="2540"/>
                    </a:lnTo>
                    <a:lnTo>
                      <a:pt x="0" y="54610"/>
                    </a:lnTo>
                    <a:lnTo>
                      <a:pt x="0" y="55880"/>
                    </a:lnTo>
                    <a:lnTo>
                      <a:pt x="0" y="57150"/>
                    </a:lnTo>
                    <a:lnTo>
                      <a:pt x="262928" y="57150"/>
                    </a:lnTo>
                    <a:lnTo>
                      <a:pt x="262928" y="55880"/>
                    </a:lnTo>
                    <a:lnTo>
                      <a:pt x="262928" y="54978"/>
                    </a:lnTo>
                    <a:lnTo>
                      <a:pt x="262026" y="54978"/>
                    </a:lnTo>
                    <a:lnTo>
                      <a:pt x="262026" y="54610"/>
                    </a:lnTo>
                    <a:lnTo>
                      <a:pt x="262928" y="54610"/>
                    </a:lnTo>
                    <a:lnTo>
                      <a:pt x="262928" y="2540"/>
                    </a:lnTo>
                    <a:lnTo>
                      <a:pt x="262928" y="0"/>
                    </a:lnTo>
                    <a:close/>
                  </a:path>
                </a:pathLst>
              </a:custGeom>
              <a:solidFill>
                <a:srgbClr val="363636"/>
              </a:solidFill>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grpSp>
        <p:pic>
          <p:nvPicPr>
            <p:cNvPr id="38" name="Picture 37">
              <a:extLst>
                <a:ext uri="{FF2B5EF4-FFF2-40B4-BE49-F238E27FC236}">
                  <a16:creationId xmlns:a16="http://schemas.microsoft.com/office/drawing/2014/main" id="{50FE9211-BCB3-698C-1B6E-66B843AFE57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61558" y="8216218"/>
              <a:ext cx="2340000" cy="59400"/>
            </a:xfrm>
            <a:prstGeom prst="rect">
              <a:avLst/>
            </a:prstGeom>
          </p:spPr>
        </p:pic>
      </p:grpSp>
      <p:cxnSp>
        <p:nvCxnSpPr>
          <p:cNvPr id="45" name="Straight Connector 44">
            <a:extLst>
              <a:ext uri="{FF2B5EF4-FFF2-40B4-BE49-F238E27FC236}">
                <a16:creationId xmlns:a16="http://schemas.microsoft.com/office/drawing/2014/main" id="{CD411F25-67A9-7EC0-CD5E-99899D9FAC18}"/>
              </a:ext>
            </a:extLst>
          </p:cNvPr>
          <p:cNvCxnSpPr>
            <a:cxnSpLocks/>
          </p:cNvCxnSpPr>
          <p:nvPr/>
        </p:nvCxnSpPr>
        <p:spPr>
          <a:xfrm>
            <a:off x="186457" y="6569194"/>
            <a:ext cx="7186759" cy="0"/>
          </a:xfrm>
          <a:prstGeom prst="line">
            <a:avLst/>
          </a:prstGeom>
          <a:ln w="12700">
            <a:solidFill>
              <a:srgbClr val="297239"/>
            </a:solidFill>
            <a:prstDash val="sysDot"/>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4E378429-E8B6-9386-25F5-4B7198A284B9}"/>
              </a:ext>
            </a:extLst>
          </p:cNvPr>
          <p:cNvGrpSpPr/>
          <p:nvPr/>
        </p:nvGrpSpPr>
        <p:grpSpPr>
          <a:xfrm>
            <a:off x="-2" y="-20811"/>
            <a:ext cx="2909456" cy="1913687"/>
            <a:chOff x="-2" y="325071"/>
            <a:chExt cx="2992548" cy="1968341"/>
          </a:xfrm>
          <a:solidFill>
            <a:srgbClr val="F79037"/>
          </a:solidFill>
        </p:grpSpPr>
        <p:sp>
          <p:nvSpPr>
            <p:cNvPr id="47" name="Freeform 127">
              <a:extLst>
                <a:ext uri="{FF2B5EF4-FFF2-40B4-BE49-F238E27FC236}">
                  <a16:creationId xmlns:a16="http://schemas.microsoft.com/office/drawing/2014/main" id="{58D3E609-89EC-BB10-4BF6-7D1F915557F9}"/>
                </a:ext>
              </a:extLst>
            </p:cNvPr>
            <p:cNvSpPr/>
            <p:nvPr/>
          </p:nvSpPr>
          <p:spPr>
            <a:xfrm rot="16200000">
              <a:off x="512101" y="-187032"/>
              <a:ext cx="1968341" cy="299254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grpFill/>
            <a:ln w="15768" cap="flat">
              <a:noFill/>
              <a:prstDash val="solid"/>
              <a:miter/>
            </a:ln>
          </p:spPr>
          <p:txBody>
            <a:bodyPr wrap="square" rtlCol="0" anchor="ctr">
              <a:noAutofit/>
            </a:bodyPr>
            <a:lstStyle/>
            <a:p>
              <a:pPr algn="l" rtl="0"/>
              <a:endParaRPr lang="en-US" sz="1247">
                <a:latin typeface="Calibri" panose="020F0502020204030204" pitchFamily="34" charset="0"/>
                <a:cs typeface="Calibri" panose="020F0502020204030204" pitchFamily="34" charset="0"/>
              </a:endParaRPr>
            </a:p>
          </p:txBody>
        </p:sp>
        <p:sp>
          <p:nvSpPr>
            <p:cNvPr id="48" name="object 3">
              <a:extLst>
                <a:ext uri="{FF2B5EF4-FFF2-40B4-BE49-F238E27FC236}">
                  <a16:creationId xmlns:a16="http://schemas.microsoft.com/office/drawing/2014/main" id="{9EEFD73C-7464-1C55-0182-AF7CB9331DB0}"/>
                </a:ext>
              </a:extLst>
            </p:cNvPr>
            <p:cNvSpPr txBox="1"/>
            <p:nvPr/>
          </p:nvSpPr>
          <p:spPr>
            <a:xfrm>
              <a:off x="100691" y="861876"/>
              <a:ext cx="2791163" cy="617802"/>
            </a:xfrm>
            <a:prstGeom prst="rect">
              <a:avLst/>
            </a:prstGeom>
            <a:grpFill/>
          </p:spPr>
          <p:txBody>
            <a:bodyPr vert="horz" wrap="square" lIns="0" tIns="54327" rIns="0" bIns="0" rtlCol="0">
              <a:spAutoFit/>
            </a:bodyPr>
            <a:lstStyle/>
            <a:p>
              <a:pPr marL="12347" marR="448811" algn="l" rtl="0">
                <a:lnSpc>
                  <a:spcPts val="2139"/>
                </a:lnSpc>
                <a:spcBef>
                  <a:spcPts val="427"/>
                </a:spcBef>
              </a:pPr>
              <a:r>
                <a:rPr sz="2200" b="1" dirty="0">
                  <a:solidFill>
                    <a:schemeClr val="bg1"/>
                  </a:solidFill>
                  <a:latin typeface="Calibri" panose="020F0502020204030204" pitchFamily="34" charset="0"/>
                  <a:cs typeface="Calibri" panose="020F0502020204030204" pitchFamily="34" charset="0"/>
                </a:rPr>
                <a:t>COMO USAR </a:t>
              </a:r>
              <a:r>
                <a:rPr lang="pt-PT" sz="2200" b="1" dirty="0">
                  <a:solidFill>
                    <a:schemeClr val="bg1"/>
                  </a:solidFill>
                  <a:latin typeface="Calibri" panose="020F0502020204030204" pitchFamily="34" charset="0"/>
                  <a:cs typeface="Calibri" panose="020F0502020204030204" pitchFamily="34" charset="0"/>
                </a:rPr>
                <a:t>ESTE</a:t>
              </a:r>
              <a:r>
                <a:rPr lang="en-IE" sz="2200" b="1" dirty="0">
                  <a:solidFill>
                    <a:schemeClr val="bg1"/>
                  </a:solidFill>
                  <a:latin typeface="Calibri" panose="020F0502020204030204" pitchFamily="34" charset="0"/>
                  <a:cs typeface="Calibri" panose="020F0502020204030204" pitchFamily="34" charset="0"/>
                </a:rPr>
                <a:t> </a:t>
              </a:r>
              <a:r>
                <a:rPr sz="2200" b="1" dirty="0">
                  <a:solidFill>
                    <a:schemeClr val="bg1"/>
                  </a:solidFill>
                  <a:latin typeface="Calibri" panose="020F0502020204030204" pitchFamily="34" charset="0"/>
                  <a:cs typeface="Calibri" panose="020F0502020204030204" pitchFamily="34" charset="0"/>
                </a:rPr>
                <a:t>GUIA INTERATIVO</a:t>
              </a:r>
            </a:p>
          </p:txBody>
        </p:sp>
      </p:grpSp>
      <p:grpSp>
        <p:nvGrpSpPr>
          <p:cNvPr id="49" name="Group 48">
            <a:extLst>
              <a:ext uri="{FF2B5EF4-FFF2-40B4-BE49-F238E27FC236}">
                <a16:creationId xmlns:a16="http://schemas.microsoft.com/office/drawing/2014/main" id="{7AEDF5F5-BB6E-C634-E2A4-C3EE5C49335C}"/>
              </a:ext>
            </a:extLst>
          </p:cNvPr>
          <p:cNvGrpSpPr/>
          <p:nvPr/>
        </p:nvGrpSpPr>
        <p:grpSpPr>
          <a:xfrm>
            <a:off x="248936" y="2807467"/>
            <a:ext cx="6856136" cy="1092888"/>
            <a:chOff x="344723" y="2715995"/>
            <a:chExt cx="7051943" cy="1124100"/>
          </a:xfrm>
          <a:solidFill>
            <a:srgbClr val="F79037"/>
          </a:solidFill>
        </p:grpSpPr>
        <p:grpSp>
          <p:nvGrpSpPr>
            <p:cNvPr id="50" name="Group 49">
              <a:extLst>
                <a:ext uri="{FF2B5EF4-FFF2-40B4-BE49-F238E27FC236}">
                  <a16:creationId xmlns:a16="http://schemas.microsoft.com/office/drawing/2014/main" id="{0F20776C-C562-CB20-DFBD-43827A68202F}"/>
                </a:ext>
              </a:extLst>
            </p:cNvPr>
            <p:cNvGrpSpPr/>
            <p:nvPr/>
          </p:nvGrpSpPr>
          <p:grpSpPr>
            <a:xfrm>
              <a:off x="344723" y="2715995"/>
              <a:ext cx="7051943" cy="1124100"/>
              <a:chOff x="333197" y="1662553"/>
              <a:chExt cx="7051943" cy="1124100"/>
            </a:xfrm>
            <a:grpFill/>
          </p:grpSpPr>
          <p:sp>
            <p:nvSpPr>
              <p:cNvPr id="52" name="Text Placeholder 12">
                <a:extLst>
                  <a:ext uri="{FF2B5EF4-FFF2-40B4-BE49-F238E27FC236}">
                    <a16:creationId xmlns:a16="http://schemas.microsoft.com/office/drawing/2014/main" id="{9EB67C05-0DCB-6A8B-1295-9002A6CC4A41}"/>
                  </a:ext>
                </a:extLst>
              </p:cNvPr>
              <p:cNvSpPr txBox="1">
                <a:spLocks/>
              </p:cNvSpPr>
              <p:nvPr/>
            </p:nvSpPr>
            <p:spPr>
              <a:xfrm>
                <a:off x="426169" y="1926773"/>
                <a:ext cx="4380664" cy="859880"/>
              </a:xfrm>
              <a:prstGeom prst="rect">
                <a:avLst/>
              </a:prstGeom>
              <a:grpFill/>
              <a:ln>
                <a:noFill/>
              </a:ln>
            </p:spPr>
            <p:txBody>
              <a:bodyPr vert="horz" lIns="88901" tIns="44451" rIns="88901" bIns="44451" numCol="1" spcCol="216000"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just">
                  <a:buNone/>
                </a:pPr>
                <a:r>
                  <a:rPr lang="en-IE" sz="1750" dirty="0">
                    <a:solidFill>
                      <a:schemeClr val="bg1"/>
                    </a:solidFill>
                    <a:latin typeface="Calibri" panose="020F0502020204030204" pitchFamily="34" charset="0"/>
                    <a:cs typeface="Calibri" panose="020F0502020204030204" pitchFamily="34" charset="0"/>
                  </a:rPr>
                  <a:t>O</a:t>
                </a:r>
                <a:r>
                  <a:rPr lang="en-IE" sz="1750" b="1" dirty="0">
                    <a:solidFill>
                      <a:schemeClr val="bg1"/>
                    </a:solidFill>
                    <a:latin typeface="Calibri" panose="020F0502020204030204" pitchFamily="34" charset="0"/>
                    <a:cs typeface="Calibri" panose="020F0502020204030204" pitchFamily="34" charset="0"/>
                  </a:rPr>
                  <a:t> </a:t>
                </a:r>
                <a:r>
                  <a:rPr lang="en-IE" sz="1750" dirty="0">
                    <a:solidFill>
                      <a:schemeClr val="bg1"/>
                    </a:solidFill>
                    <a:latin typeface="Calibri" panose="020F0502020204030204" pitchFamily="34" charset="0"/>
                    <a:cs typeface="Calibri" panose="020F0502020204030204" pitchFamily="34" charset="0"/>
                  </a:rPr>
                  <a:t>CONTEÚDO </a:t>
                </a:r>
                <a:r>
                  <a:rPr lang="en-IE" sz="1750" b="1" dirty="0">
                    <a:solidFill>
                      <a:schemeClr val="bg1"/>
                    </a:solidFill>
                    <a:latin typeface="Calibri" panose="020F0502020204030204" pitchFamily="34" charset="0"/>
                    <a:cs typeface="Calibri" panose="020F0502020204030204" pitchFamily="34" charset="0"/>
                  </a:rPr>
                  <a:t>INTERATIVO</a:t>
                </a:r>
                <a:r>
                  <a:rPr lang="en-IE" sz="1750" dirty="0">
                    <a:solidFill>
                      <a:schemeClr val="bg1"/>
                    </a:solidFill>
                    <a:latin typeface="Calibri" panose="020F0502020204030204" pitchFamily="34" charset="0"/>
                    <a:cs typeface="Calibri" panose="020F0502020204030204" pitchFamily="34" charset="0"/>
                  </a:rPr>
                  <a:t> É IDENTIFICADO NESTE GUIA POR ESTES </a:t>
                </a:r>
                <a:r>
                  <a:rPr lang="en-IE" sz="1750" b="1" dirty="0">
                    <a:solidFill>
                      <a:schemeClr val="bg1"/>
                    </a:solidFill>
                    <a:latin typeface="Calibri" panose="020F0502020204030204" pitchFamily="34" charset="0"/>
                    <a:cs typeface="Calibri" panose="020F0502020204030204" pitchFamily="34" charset="0"/>
                  </a:rPr>
                  <a:t>ÍCONES </a:t>
                </a:r>
                <a:r>
                  <a:rPr lang="en-IE" sz="1750" dirty="0">
                    <a:solidFill>
                      <a:schemeClr val="bg1"/>
                    </a:solidFill>
                    <a:latin typeface="Calibri" panose="020F0502020204030204" pitchFamily="34" charset="0"/>
                    <a:cs typeface="Calibri" panose="020F0502020204030204" pitchFamily="34" charset="0"/>
                  </a:rPr>
                  <a:t>E TODOS OS LINKS ESTÃO NA COR LARANJA</a:t>
                </a:r>
                <a:endParaRPr lang="en-IE" sz="1750" b="1" dirty="0">
                  <a:solidFill>
                    <a:schemeClr val="bg1"/>
                  </a:solidFill>
                  <a:latin typeface="Calibri" panose="020F0502020204030204" pitchFamily="34" charset="0"/>
                  <a:cs typeface="Calibri" panose="020F0502020204030204" pitchFamily="34" charset="0"/>
                </a:endParaRPr>
              </a:p>
              <a:p>
                <a:pPr marL="0" indent="0" algn="just" rtl="0">
                  <a:buNone/>
                </a:pPr>
                <a:endParaRPr lang="en-IE" sz="1167" dirty="0">
                  <a:solidFill>
                    <a:srgbClr val="297239"/>
                  </a:solidFill>
                  <a:latin typeface="Calibri" panose="020F0502020204030204" pitchFamily="34" charset="0"/>
                  <a:cs typeface="Calibri" panose="020F0502020204030204" pitchFamily="34" charset="0"/>
                </a:endParaRPr>
              </a:p>
            </p:txBody>
          </p:sp>
          <p:grpSp>
            <p:nvGrpSpPr>
              <p:cNvPr id="53" name="Group 52">
                <a:extLst>
                  <a:ext uri="{FF2B5EF4-FFF2-40B4-BE49-F238E27FC236}">
                    <a16:creationId xmlns:a16="http://schemas.microsoft.com/office/drawing/2014/main" id="{D1285C6E-EAC7-FB74-C96A-B30DD0DF4A65}"/>
                  </a:ext>
                </a:extLst>
              </p:cNvPr>
              <p:cNvGrpSpPr/>
              <p:nvPr/>
            </p:nvGrpSpPr>
            <p:grpSpPr>
              <a:xfrm rot="766773">
                <a:off x="6291609" y="1811190"/>
                <a:ext cx="848409" cy="755158"/>
                <a:chOff x="383555" y="3352260"/>
                <a:chExt cx="835620" cy="743775"/>
              </a:xfrm>
              <a:grpFill/>
            </p:grpSpPr>
            <p:sp>
              <p:nvSpPr>
                <p:cNvPr id="61" name="Oval 60">
                  <a:extLst>
                    <a:ext uri="{FF2B5EF4-FFF2-40B4-BE49-F238E27FC236}">
                      <a16:creationId xmlns:a16="http://schemas.microsoft.com/office/drawing/2014/main" id="{7BEDA52D-A608-6A21-ACFE-DFC53AF82B54}"/>
                    </a:ext>
                  </a:extLst>
                </p:cNvPr>
                <p:cNvSpPr/>
                <p:nvPr/>
              </p:nvSpPr>
              <p:spPr>
                <a:xfrm>
                  <a:off x="422929" y="3352260"/>
                  <a:ext cx="743775" cy="743775"/>
                </a:xfrm>
                <a:prstGeom prst="ellipse">
                  <a:avLst/>
                </a:prstGeom>
                <a:grp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a:latin typeface="Calibri" panose="020F0502020204030204" pitchFamily="34" charset="0"/>
                    <a:cs typeface="Calibri" panose="020F0502020204030204" pitchFamily="34" charset="0"/>
                  </a:endParaRPr>
                </a:p>
              </p:txBody>
            </p:sp>
            <p:sp>
              <p:nvSpPr>
                <p:cNvPr id="62" name="Text Placeholder 1">
                  <a:extLst>
                    <a:ext uri="{FF2B5EF4-FFF2-40B4-BE49-F238E27FC236}">
                      <a16:creationId xmlns:a16="http://schemas.microsoft.com/office/drawing/2014/main" id="{903A8BAE-BF99-7EC4-2F94-17BE18D87AB4}"/>
                    </a:ext>
                  </a:extLst>
                </p:cNvPr>
                <p:cNvSpPr txBox="1">
                  <a:spLocks/>
                </p:cNvSpPr>
                <p:nvPr/>
              </p:nvSpPr>
              <p:spPr>
                <a:xfrm>
                  <a:off x="383555" y="3533821"/>
                  <a:ext cx="835620" cy="454987"/>
                </a:xfrm>
                <a:prstGeom prst="rect">
                  <a:avLst/>
                </a:prstGeom>
                <a:noFill/>
                <a:ln>
                  <a:noFill/>
                </a:ln>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200" b="1">
                      <a:solidFill>
                        <a:schemeClr val="bg1"/>
                      </a:solidFill>
                      <a:latin typeface="Calibri" panose="020F0502020204030204" pitchFamily="34" charset="0"/>
                      <a:cs typeface="Calibri" panose="020F0502020204030204" pitchFamily="34" charset="0"/>
                    </a:rPr>
                    <a:t>CLIQUE PARA VER</a:t>
                  </a:r>
                </a:p>
              </p:txBody>
            </p:sp>
          </p:grpSp>
          <p:grpSp>
            <p:nvGrpSpPr>
              <p:cNvPr id="54" name="Graphic 72">
                <a:extLst>
                  <a:ext uri="{FF2B5EF4-FFF2-40B4-BE49-F238E27FC236}">
                    <a16:creationId xmlns:a16="http://schemas.microsoft.com/office/drawing/2014/main" id="{9ADC4D63-9687-5EAC-5FBF-FB85BF29CD15}"/>
                  </a:ext>
                </a:extLst>
              </p:cNvPr>
              <p:cNvGrpSpPr/>
              <p:nvPr/>
            </p:nvGrpSpPr>
            <p:grpSpPr>
              <a:xfrm>
                <a:off x="5478512" y="1938727"/>
                <a:ext cx="353212" cy="527594"/>
                <a:chOff x="2649436" y="2791642"/>
                <a:chExt cx="415449" cy="620559"/>
              </a:xfrm>
              <a:grpFill/>
            </p:grpSpPr>
            <p:sp>
              <p:nvSpPr>
                <p:cNvPr id="58" name="Freeform 122">
                  <a:extLst>
                    <a:ext uri="{FF2B5EF4-FFF2-40B4-BE49-F238E27FC236}">
                      <a16:creationId xmlns:a16="http://schemas.microsoft.com/office/drawing/2014/main" id="{A1D60AE2-2F7B-748F-1245-103CC57567FC}"/>
                    </a:ext>
                  </a:extLst>
                </p:cNvPr>
                <p:cNvSpPr/>
                <p:nvPr/>
              </p:nvSpPr>
              <p:spPr>
                <a:xfrm>
                  <a:off x="2753997" y="2791642"/>
                  <a:ext cx="254655" cy="209743"/>
                </a:xfrm>
                <a:custGeom>
                  <a:avLst/>
                  <a:gdLst>
                    <a:gd name="connsiteX0" fmla="*/ 29986 w 254655"/>
                    <a:gd name="connsiteY0" fmla="*/ 150931 h 209743"/>
                    <a:gd name="connsiteX1" fmla="*/ 37201 w 254655"/>
                    <a:gd name="connsiteY1" fmla="*/ 135055 h 209743"/>
                    <a:gd name="connsiteX2" fmla="*/ 32873 w 254655"/>
                    <a:gd name="connsiteY2" fmla="*/ 77325 h 209743"/>
                    <a:gd name="connsiteX3" fmla="*/ 155521 w 254655"/>
                    <a:gd name="connsiteY3" fmla="*/ 34027 h 209743"/>
                    <a:gd name="connsiteX4" fmla="*/ 221896 w 254655"/>
                    <a:gd name="connsiteY4" fmla="*/ 145158 h 209743"/>
                    <a:gd name="connsiteX5" fmla="*/ 181494 w 254655"/>
                    <a:gd name="connsiteY5" fmla="*/ 187012 h 209743"/>
                    <a:gd name="connsiteX6" fmla="*/ 177165 w 254655"/>
                    <a:gd name="connsiteY6" fmla="*/ 202888 h 209743"/>
                    <a:gd name="connsiteX7" fmla="*/ 185823 w 254655"/>
                    <a:gd name="connsiteY7" fmla="*/ 208661 h 209743"/>
                    <a:gd name="connsiteX8" fmla="*/ 197366 w 254655"/>
                    <a:gd name="connsiteY8" fmla="*/ 208661 h 209743"/>
                    <a:gd name="connsiteX9" fmla="*/ 249312 w 254655"/>
                    <a:gd name="connsiteY9" fmla="*/ 153817 h 209743"/>
                    <a:gd name="connsiteX10" fmla="*/ 164179 w 254655"/>
                    <a:gd name="connsiteY10" fmla="*/ 9491 h 209743"/>
                    <a:gd name="connsiteX11" fmla="*/ 5457 w 254655"/>
                    <a:gd name="connsiteY11" fmla="*/ 65778 h 209743"/>
                    <a:gd name="connsiteX12" fmla="*/ 11229 w 254655"/>
                    <a:gd name="connsiteY12" fmla="*/ 140828 h 209743"/>
                    <a:gd name="connsiteX13" fmla="*/ 29986 w 254655"/>
                    <a:gd name="connsiteY13" fmla="*/ 150931 h 20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4655" h="209743">
                      <a:moveTo>
                        <a:pt x="29986" y="150931"/>
                      </a:moveTo>
                      <a:cubicBezTo>
                        <a:pt x="37201" y="149488"/>
                        <a:pt x="40087" y="142271"/>
                        <a:pt x="37201" y="135055"/>
                      </a:cubicBezTo>
                      <a:cubicBezTo>
                        <a:pt x="27101" y="116292"/>
                        <a:pt x="25658" y="94644"/>
                        <a:pt x="32873" y="77325"/>
                      </a:cubicBezTo>
                      <a:cubicBezTo>
                        <a:pt x="48745" y="34027"/>
                        <a:pt x="103576" y="15264"/>
                        <a:pt x="155521" y="34027"/>
                      </a:cubicBezTo>
                      <a:cubicBezTo>
                        <a:pt x="207467" y="52789"/>
                        <a:pt x="237768" y="103303"/>
                        <a:pt x="221896" y="145158"/>
                      </a:cubicBezTo>
                      <a:cubicBezTo>
                        <a:pt x="214682" y="163920"/>
                        <a:pt x="200252" y="178353"/>
                        <a:pt x="181494" y="187012"/>
                      </a:cubicBezTo>
                      <a:cubicBezTo>
                        <a:pt x="174279" y="189899"/>
                        <a:pt x="172837" y="197115"/>
                        <a:pt x="177165" y="202888"/>
                      </a:cubicBezTo>
                      <a:cubicBezTo>
                        <a:pt x="178608" y="205775"/>
                        <a:pt x="181494" y="207218"/>
                        <a:pt x="185823" y="208661"/>
                      </a:cubicBezTo>
                      <a:cubicBezTo>
                        <a:pt x="190152" y="210104"/>
                        <a:pt x="194481" y="210104"/>
                        <a:pt x="197366" y="208661"/>
                      </a:cubicBezTo>
                      <a:cubicBezTo>
                        <a:pt x="223339" y="197115"/>
                        <a:pt x="240654" y="178353"/>
                        <a:pt x="249312" y="153817"/>
                      </a:cubicBezTo>
                      <a:cubicBezTo>
                        <a:pt x="269513" y="98974"/>
                        <a:pt x="230554" y="34027"/>
                        <a:pt x="164179" y="9491"/>
                      </a:cubicBezTo>
                      <a:cubicBezTo>
                        <a:pt x="96361" y="-15044"/>
                        <a:pt x="25658" y="9491"/>
                        <a:pt x="5457" y="65778"/>
                      </a:cubicBezTo>
                      <a:cubicBezTo>
                        <a:pt x="-3201" y="88871"/>
                        <a:pt x="-1758" y="116292"/>
                        <a:pt x="11229" y="140828"/>
                      </a:cubicBezTo>
                      <a:cubicBezTo>
                        <a:pt x="14115" y="149488"/>
                        <a:pt x="22772" y="153817"/>
                        <a:pt x="29986" y="150931"/>
                      </a:cubicBezTo>
                    </a:path>
                  </a:pathLst>
                </a:custGeom>
                <a:grpFill/>
                <a:ln w="14423" cap="flat">
                  <a:noFill/>
                  <a:prstDash val="solid"/>
                  <a:miter/>
                </a:ln>
              </p:spPr>
              <p:txBody>
                <a:bodyPr rtlCol="0" anchor="ctr"/>
                <a:lstStyle/>
                <a:p>
                  <a:pPr algn="l" rtl="0"/>
                  <a:endParaRPr lang="en-US" sz="1247">
                    <a:latin typeface="Calibri" panose="020F0502020204030204" pitchFamily="34" charset="0"/>
                    <a:cs typeface="Calibri" panose="020F0502020204030204" pitchFamily="34" charset="0"/>
                  </a:endParaRPr>
                </a:p>
              </p:txBody>
            </p:sp>
            <p:sp>
              <p:nvSpPr>
                <p:cNvPr id="59" name="Freeform 123">
                  <a:extLst>
                    <a:ext uri="{FF2B5EF4-FFF2-40B4-BE49-F238E27FC236}">
                      <a16:creationId xmlns:a16="http://schemas.microsoft.com/office/drawing/2014/main" id="{4430F3F8-42D3-9916-D997-696A59B0CD3B}"/>
                    </a:ext>
                  </a:extLst>
                </p:cNvPr>
                <p:cNvSpPr/>
                <p:nvPr/>
              </p:nvSpPr>
              <p:spPr>
                <a:xfrm>
                  <a:off x="2812842" y="2846632"/>
                  <a:ext cx="136788" cy="95940"/>
                </a:xfrm>
                <a:custGeom>
                  <a:avLst/>
                  <a:gdLst>
                    <a:gd name="connsiteX0" fmla="*/ 76475 w 136788"/>
                    <a:gd name="connsiteY0" fmla="*/ 35324 h 95940"/>
                    <a:gd name="connsiteX1" fmla="*/ 125535 w 136788"/>
                    <a:gd name="connsiteY1" fmla="*/ 95941 h 95940"/>
                    <a:gd name="connsiteX2" fmla="*/ 134193 w 136788"/>
                    <a:gd name="connsiteY2" fmla="*/ 81508 h 95940"/>
                    <a:gd name="connsiteX3" fmla="*/ 88019 w 136788"/>
                    <a:gd name="connsiteY3" fmla="*/ 5016 h 95940"/>
                    <a:gd name="connsiteX4" fmla="*/ 2886 w 136788"/>
                    <a:gd name="connsiteY4" fmla="*/ 35324 h 95940"/>
                    <a:gd name="connsiteX5" fmla="*/ 0 w 136788"/>
                    <a:gd name="connsiteY5" fmla="*/ 49757 h 95940"/>
                    <a:gd name="connsiteX6" fmla="*/ 76475 w 136788"/>
                    <a:gd name="connsiteY6" fmla="*/ 35324 h 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88" h="95940">
                      <a:moveTo>
                        <a:pt x="76475" y="35324"/>
                      </a:moveTo>
                      <a:cubicBezTo>
                        <a:pt x="106777" y="46870"/>
                        <a:pt x="125535" y="69962"/>
                        <a:pt x="125535" y="95941"/>
                      </a:cubicBezTo>
                      <a:cubicBezTo>
                        <a:pt x="128421" y="91611"/>
                        <a:pt x="131307" y="87282"/>
                        <a:pt x="134193" y="81508"/>
                      </a:cubicBezTo>
                      <a:cubicBezTo>
                        <a:pt x="144293" y="52643"/>
                        <a:pt x="124092" y="18005"/>
                        <a:pt x="88019" y="5016"/>
                      </a:cubicBezTo>
                      <a:cubicBezTo>
                        <a:pt x="51945" y="-7974"/>
                        <a:pt x="14429" y="5016"/>
                        <a:pt x="2886" y="35324"/>
                      </a:cubicBezTo>
                      <a:cubicBezTo>
                        <a:pt x="1443" y="39654"/>
                        <a:pt x="0" y="45427"/>
                        <a:pt x="0" y="49757"/>
                      </a:cubicBezTo>
                      <a:cubicBezTo>
                        <a:pt x="17315" y="29551"/>
                        <a:pt x="46174" y="23778"/>
                        <a:pt x="76475" y="35324"/>
                      </a:cubicBezTo>
                    </a:path>
                  </a:pathLst>
                </a:custGeom>
                <a:grpFill/>
                <a:ln w="14423" cap="flat">
                  <a:solidFill>
                    <a:srgbClr val="F1A0C2"/>
                  </a:solidFill>
                  <a:prstDash val="solid"/>
                  <a:miter/>
                </a:ln>
              </p:spPr>
              <p:txBody>
                <a:bodyPr rtlCol="0" anchor="ctr"/>
                <a:lstStyle/>
                <a:p>
                  <a:pPr algn="l" rtl="0"/>
                  <a:endParaRPr lang="en-US" sz="1247">
                    <a:latin typeface="Calibri" panose="020F0502020204030204" pitchFamily="34" charset="0"/>
                    <a:cs typeface="Calibri" panose="020F0502020204030204" pitchFamily="34" charset="0"/>
                  </a:endParaRPr>
                </a:p>
              </p:txBody>
            </p:sp>
            <p:sp>
              <p:nvSpPr>
                <p:cNvPr id="60" name="Freeform 124">
                  <a:extLst>
                    <a:ext uri="{FF2B5EF4-FFF2-40B4-BE49-F238E27FC236}">
                      <a16:creationId xmlns:a16="http://schemas.microsoft.com/office/drawing/2014/main" id="{394CBAC9-F556-7E10-D033-02EFD56C83F0}"/>
                    </a:ext>
                  </a:extLst>
                </p:cNvPr>
                <p:cNvSpPr/>
                <p:nvPr/>
              </p:nvSpPr>
              <p:spPr>
                <a:xfrm>
                  <a:off x="2649436" y="2900346"/>
                  <a:ext cx="415449" cy="511855"/>
                </a:xfrm>
                <a:custGeom>
                  <a:avLst/>
                  <a:gdLst>
                    <a:gd name="connsiteX0" fmla="*/ 414474 w 415449"/>
                    <a:gd name="connsiteY0" fmla="*/ 319335 h 511855"/>
                    <a:gd name="connsiteX1" fmla="*/ 371186 w 415449"/>
                    <a:gd name="connsiteY1" fmla="*/ 247172 h 511855"/>
                    <a:gd name="connsiteX2" fmla="*/ 359642 w 415449"/>
                    <a:gd name="connsiteY2" fmla="*/ 235626 h 511855"/>
                    <a:gd name="connsiteX3" fmla="*/ 323569 w 415449"/>
                    <a:gd name="connsiteY3" fmla="*/ 200988 h 511855"/>
                    <a:gd name="connsiteX4" fmla="*/ 297597 w 415449"/>
                    <a:gd name="connsiteY4" fmla="*/ 195215 h 511855"/>
                    <a:gd name="connsiteX5" fmla="*/ 296154 w 415449"/>
                    <a:gd name="connsiteY5" fmla="*/ 195215 h 511855"/>
                    <a:gd name="connsiteX6" fmla="*/ 291825 w 415449"/>
                    <a:gd name="connsiteY6" fmla="*/ 190885 h 511855"/>
                    <a:gd name="connsiteX7" fmla="*/ 254309 w 415449"/>
                    <a:gd name="connsiteY7" fmla="*/ 151917 h 511855"/>
                    <a:gd name="connsiteX8" fmla="*/ 231222 w 415449"/>
                    <a:gd name="connsiteY8" fmla="*/ 146144 h 511855"/>
                    <a:gd name="connsiteX9" fmla="*/ 228336 w 415449"/>
                    <a:gd name="connsiteY9" fmla="*/ 146144 h 511855"/>
                    <a:gd name="connsiteX10" fmla="*/ 224007 w 415449"/>
                    <a:gd name="connsiteY10" fmla="*/ 138928 h 511855"/>
                    <a:gd name="connsiteX11" fmla="*/ 257194 w 415449"/>
                    <a:gd name="connsiteY11" fmla="*/ 48002 h 511855"/>
                    <a:gd name="connsiteX12" fmla="*/ 231222 w 415449"/>
                    <a:gd name="connsiteY12" fmla="*/ 3261 h 511855"/>
                    <a:gd name="connsiteX13" fmla="*/ 182162 w 415449"/>
                    <a:gd name="connsiteY13" fmla="*/ 20580 h 511855"/>
                    <a:gd name="connsiteX14" fmla="*/ 124445 w 415449"/>
                    <a:gd name="connsiteY14" fmla="*/ 180782 h 511855"/>
                    <a:gd name="connsiteX15" fmla="*/ 101358 w 415449"/>
                    <a:gd name="connsiteY15" fmla="*/ 189442 h 511855"/>
                    <a:gd name="connsiteX16" fmla="*/ 88372 w 415449"/>
                    <a:gd name="connsiteY16" fmla="*/ 176452 h 511855"/>
                    <a:gd name="connsiteX17" fmla="*/ 78271 w 415449"/>
                    <a:gd name="connsiteY17" fmla="*/ 146144 h 511855"/>
                    <a:gd name="connsiteX18" fmla="*/ 52299 w 415449"/>
                    <a:gd name="connsiteY18" fmla="*/ 118722 h 511855"/>
                    <a:gd name="connsiteX19" fmla="*/ 1796 w 415449"/>
                    <a:gd name="connsiteY19" fmla="*/ 154803 h 511855"/>
                    <a:gd name="connsiteX20" fmla="*/ 63842 w 415449"/>
                    <a:gd name="connsiteY20" fmla="*/ 433353 h 511855"/>
                    <a:gd name="connsiteX21" fmla="*/ 68171 w 415449"/>
                    <a:gd name="connsiteY21" fmla="*/ 437683 h 511855"/>
                    <a:gd name="connsiteX22" fmla="*/ 270181 w 415449"/>
                    <a:gd name="connsiteY22" fmla="*/ 511289 h 511855"/>
                    <a:gd name="connsiteX23" fmla="*/ 277396 w 415449"/>
                    <a:gd name="connsiteY23" fmla="*/ 508403 h 511855"/>
                    <a:gd name="connsiteX24" fmla="*/ 307697 w 415449"/>
                    <a:gd name="connsiteY24" fmla="*/ 442013 h 511855"/>
                    <a:gd name="connsiteX25" fmla="*/ 309140 w 415449"/>
                    <a:gd name="connsiteY25" fmla="*/ 440569 h 511855"/>
                    <a:gd name="connsiteX26" fmla="*/ 414474 w 415449"/>
                    <a:gd name="connsiteY26" fmla="*/ 319335 h 511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5449" h="511855">
                      <a:moveTo>
                        <a:pt x="414474" y="319335"/>
                      </a:moveTo>
                      <a:cubicBezTo>
                        <a:pt x="421689" y="273151"/>
                        <a:pt x="387058" y="254388"/>
                        <a:pt x="371186" y="247172"/>
                      </a:cubicBezTo>
                      <a:cubicBezTo>
                        <a:pt x="365414" y="244285"/>
                        <a:pt x="361085" y="241399"/>
                        <a:pt x="359642" y="235626"/>
                      </a:cubicBezTo>
                      <a:cubicBezTo>
                        <a:pt x="352428" y="215420"/>
                        <a:pt x="337999" y="205318"/>
                        <a:pt x="323569" y="200988"/>
                      </a:cubicBezTo>
                      <a:cubicBezTo>
                        <a:pt x="313469" y="196658"/>
                        <a:pt x="303368" y="196658"/>
                        <a:pt x="297597" y="195215"/>
                      </a:cubicBezTo>
                      <a:cubicBezTo>
                        <a:pt x="297597" y="195215"/>
                        <a:pt x="296154" y="195215"/>
                        <a:pt x="296154" y="195215"/>
                      </a:cubicBezTo>
                      <a:cubicBezTo>
                        <a:pt x="294711" y="195215"/>
                        <a:pt x="293268" y="192328"/>
                        <a:pt x="291825" y="190885"/>
                      </a:cubicBezTo>
                      <a:cubicBezTo>
                        <a:pt x="286053" y="169236"/>
                        <a:pt x="270181" y="157690"/>
                        <a:pt x="254309" y="151917"/>
                      </a:cubicBezTo>
                      <a:cubicBezTo>
                        <a:pt x="245651" y="149031"/>
                        <a:pt x="236994" y="147587"/>
                        <a:pt x="231222" y="146144"/>
                      </a:cubicBezTo>
                      <a:cubicBezTo>
                        <a:pt x="231222" y="146144"/>
                        <a:pt x="229779" y="146144"/>
                        <a:pt x="228336" y="146144"/>
                      </a:cubicBezTo>
                      <a:cubicBezTo>
                        <a:pt x="225450" y="144700"/>
                        <a:pt x="222564" y="141814"/>
                        <a:pt x="224007" y="138928"/>
                      </a:cubicBezTo>
                      <a:lnTo>
                        <a:pt x="257194" y="48002"/>
                      </a:lnTo>
                      <a:cubicBezTo>
                        <a:pt x="264409" y="27796"/>
                        <a:pt x="249980" y="10477"/>
                        <a:pt x="231222" y="3261"/>
                      </a:cubicBezTo>
                      <a:cubicBezTo>
                        <a:pt x="212464" y="-3955"/>
                        <a:pt x="189377" y="374"/>
                        <a:pt x="182162" y="20580"/>
                      </a:cubicBezTo>
                      <a:lnTo>
                        <a:pt x="124445" y="180782"/>
                      </a:lnTo>
                      <a:cubicBezTo>
                        <a:pt x="121559" y="190885"/>
                        <a:pt x="110016" y="192328"/>
                        <a:pt x="101358" y="189442"/>
                      </a:cubicBezTo>
                      <a:cubicBezTo>
                        <a:pt x="95587" y="187998"/>
                        <a:pt x="91258" y="183669"/>
                        <a:pt x="88372" y="176452"/>
                      </a:cubicBezTo>
                      <a:lnTo>
                        <a:pt x="78271" y="146144"/>
                      </a:lnTo>
                      <a:cubicBezTo>
                        <a:pt x="73943" y="131711"/>
                        <a:pt x="63842" y="123052"/>
                        <a:pt x="52299" y="118722"/>
                      </a:cubicBezTo>
                      <a:cubicBezTo>
                        <a:pt x="26326" y="108619"/>
                        <a:pt x="-8304" y="123052"/>
                        <a:pt x="1796" y="154803"/>
                      </a:cubicBezTo>
                      <a:lnTo>
                        <a:pt x="63842" y="433353"/>
                      </a:lnTo>
                      <a:cubicBezTo>
                        <a:pt x="63842" y="434796"/>
                        <a:pt x="65285" y="436240"/>
                        <a:pt x="68171" y="437683"/>
                      </a:cubicBezTo>
                      <a:lnTo>
                        <a:pt x="270181" y="511289"/>
                      </a:lnTo>
                      <a:cubicBezTo>
                        <a:pt x="273067" y="512732"/>
                        <a:pt x="275953" y="511289"/>
                        <a:pt x="277396" y="508403"/>
                      </a:cubicBezTo>
                      <a:lnTo>
                        <a:pt x="307697" y="442013"/>
                      </a:lnTo>
                      <a:cubicBezTo>
                        <a:pt x="307697" y="440569"/>
                        <a:pt x="309140" y="440569"/>
                        <a:pt x="309140" y="440569"/>
                      </a:cubicBezTo>
                      <a:cubicBezTo>
                        <a:pt x="378401" y="397271"/>
                        <a:pt x="407259" y="362633"/>
                        <a:pt x="414474" y="319335"/>
                      </a:cubicBezTo>
                    </a:path>
                  </a:pathLst>
                </a:custGeom>
                <a:grpFill/>
                <a:ln w="14423" cap="flat">
                  <a:noFill/>
                  <a:prstDash val="solid"/>
                  <a:miter/>
                </a:ln>
              </p:spPr>
              <p:txBody>
                <a:bodyPr rtlCol="0" anchor="ctr"/>
                <a:lstStyle/>
                <a:p>
                  <a:pPr algn="l" rtl="0"/>
                  <a:endParaRPr lang="en-US" sz="1247">
                    <a:latin typeface="Calibri" panose="020F0502020204030204" pitchFamily="34" charset="0"/>
                    <a:cs typeface="Calibri" panose="020F0502020204030204" pitchFamily="34" charset="0"/>
                  </a:endParaRPr>
                </a:p>
              </p:txBody>
            </p:sp>
          </p:grpSp>
          <p:cxnSp>
            <p:nvCxnSpPr>
              <p:cNvPr id="55" name="Straight Connector 54">
                <a:extLst>
                  <a:ext uri="{FF2B5EF4-FFF2-40B4-BE49-F238E27FC236}">
                    <a16:creationId xmlns:a16="http://schemas.microsoft.com/office/drawing/2014/main" id="{A052A6AD-5B53-EF3B-C1D2-71A63CBD53A9}"/>
                  </a:ext>
                </a:extLst>
              </p:cNvPr>
              <p:cNvCxnSpPr>
                <a:cxnSpLocks/>
              </p:cNvCxnSpPr>
              <p:nvPr/>
            </p:nvCxnSpPr>
            <p:spPr>
              <a:xfrm>
                <a:off x="333197" y="2710786"/>
                <a:ext cx="7051943" cy="0"/>
              </a:xfrm>
              <a:prstGeom prst="line">
                <a:avLst/>
              </a:prstGeom>
              <a:grpFill/>
              <a:ln w="12700">
                <a:solidFill>
                  <a:srgbClr val="F1A0C2"/>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44B9DF0-9798-7296-745C-FDD2D33A5867}"/>
                  </a:ext>
                </a:extLst>
              </p:cNvPr>
              <p:cNvCxnSpPr>
                <a:cxnSpLocks/>
              </p:cNvCxnSpPr>
              <p:nvPr/>
            </p:nvCxnSpPr>
            <p:spPr>
              <a:xfrm flipV="1">
                <a:off x="6135290" y="1662553"/>
                <a:ext cx="0" cy="1048233"/>
              </a:xfrm>
              <a:prstGeom prst="line">
                <a:avLst/>
              </a:prstGeom>
              <a:grpFill/>
              <a:ln w="12700">
                <a:solidFill>
                  <a:srgbClr val="F1A0C2"/>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D62AF25-2896-6CB5-7DCC-4E21A9F3D000}"/>
                  </a:ext>
                </a:extLst>
              </p:cNvPr>
              <p:cNvCxnSpPr>
                <a:cxnSpLocks/>
              </p:cNvCxnSpPr>
              <p:nvPr/>
            </p:nvCxnSpPr>
            <p:spPr>
              <a:xfrm flipV="1">
                <a:off x="5110399" y="1676665"/>
                <a:ext cx="0" cy="1034121"/>
              </a:xfrm>
              <a:prstGeom prst="line">
                <a:avLst/>
              </a:prstGeom>
              <a:grpFill/>
              <a:ln w="12700">
                <a:solidFill>
                  <a:srgbClr val="F1A0C2"/>
                </a:solidFill>
                <a:prstDash val="sysDot"/>
              </a:ln>
            </p:spPr>
            <p:style>
              <a:lnRef idx="1">
                <a:schemeClr val="accent1"/>
              </a:lnRef>
              <a:fillRef idx="0">
                <a:schemeClr val="accent1"/>
              </a:fillRef>
              <a:effectRef idx="0">
                <a:schemeClr val="accent1"/>
              </a:effectRef>
              <a:fontRef idx="minor">
                <a:schemeClr val="tx1"/>
              </a:fontRef>
            </p:style>
          </p:cxnSp>
        </p:grpSp>
        <p:cxnSp>
          <p:nvCxnSpPr>
            <p:cNvPr id="51" name="Straight Connector 50">
              <a:extLst>
                <a:ext uri="{FF2B5EF4-FFF2-40B4-BE49-F238E27FC236}">
                  <a16:creationId xmlns:a16="http://schemas.microsoft.com/office/drawing/2014/main" id="{86907779-B661-A129-83F8-7B80A6D406DA}"/>
                </a:ext>
              </a:extLst>
            </p:cNvPr>
            <p:cNvCxnSpPr>
              <a:cxnSpLocks/>
            </p:cNvCxnSpPr>
            <p:nvPr/>
          </p:nvCxnSpPr>
          <p:spPr>
            <a:xfrm flipV="1">
              <a:off x="344723" y="2715995"/>
              <a:ext cx="7014422" cy="14112"/>
            </a:xfrm>
            <a:prstGeom prst="line">
              <a:avLst/>
            </a:prstGeom>
            <a:grpFill/>
            <a:ln w="12700">
              <a:solidFill>
                <a:srgbClr val="F1A0C2"/>
              </a:solidFill>
              <a:prstDash val="sysDot"/>
            </a:ln>
          </p:spPr>
          <p:style>
            <a:lnRef idx="1">
              <a:schemeClr val="accent1"/>
            </a:lnRef>
            <a:fillRef idx="0">
              <a:schemeClr val="accent1"/>
            </a:fillRef>
            <a:effectRef idx="0">
              <a:schemeClr val="accent1"/>
            </a:effectRef>
            <a:fontRef idx="minor">
              <a:schemeClr val="tx1"/>
            </a:fontRef>
          </p:style>
        </p:cxnSp>
      </p:grpSp>
      <p:pic>
        <p:nvPicPr>
          <p:cNvPr id="66" name="Picture 65">
            <a:extLst>
              <a:ext uri="{FF2B5EF4-FFF2-40B4-BE49-F238E27FC236}">
                <a16:creationId xmlns:a16="http://schemas.microsoft.com/office/drawing/2014/main" id="{53197C3E-21C7-DD0A-05EA-6BD82A30AE2F}"/>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35019" y="4552629"/>
            <a:ext cx="2300900" cy="1580674"/>
          </a:xfrm>
          <a:prstGeom prst="rect">
            <a:avLst/>
          </a:prstGeom>
        </p:spPr>
      </p:pic>
      <p:sp>
        <p:nvSpPr>
          <p:cNvPr id="24" name="object 24">
            <a:extLst>
              <a:ext uri="{FF2B5EF4-FFF2-40B4-BE49-F238E27FC236}">
                <a16:creationId xmlns:a16="http://schemas.microsoft.com/office/drawing/2014/main" id="{2D51E457-58F3-602F-4F12-BAD936DCE34C}"/>
              </a:ext>
            </a:extLst>
          </p:cNvPr>
          <p:cNvSpPr/>
          <p:nvPr/>
        </p:nvSpPr>
        <p:spPr>
          <a:xfrm>
            <a:off x="832874" y="5015467"/>
            <a:ext cx="766355" cy="444487"/>
          </a:xfrm>
          <a:custGeom>
            <a:avLst/>
            <a:gdLst/>
            <a:ahLst/>
            <a:cxnLst/>
            <a:rect l="l" t="t" r="r" b="b"/>
            <a:pathLst>
              <a:path w="1409700" h="872489">
                <a:moveTo>
                  <a:pt x="329068" y="182657"/>
                </a:moveTo>
                <a:lnTo>
                  <a:pt x="281084" y="207064"/>
                </a:lnTo>
                <a:lnTo>
                  <a:pt x="239208" y="231729"/>
                </a:lnTo>
                <a:lnTo>
                  <a:pt x="199053" y="258749"/>
                </a:lnTo>
                <a:lnTo>
                  <a:pt x="161033" y="288071"/>
                </a:lnTo>
                <a:lnTo>
                  <a:pt x="125561" y="319637"/>
                </a:lnTo>
                <a:lnTo>
                  <a:pt x="93050" y="353392"/>
                </a:lnTo>
                <a:lnTo>
                  <a:pt x="63911" y="389280"/>
                </a:lnTo>
                <a:lnTo>
                  <a:pt x="38428" y="428827"/>
                </a:lnTo>
                <a:lnTo>
                  <a:pt x="19181" y="469872"/>
                </a:lnTo>
                <a:lnTo>
                  <a:pt x="6321" y="511815"/>
                </a:lnTo>
                <a:lnTo>
                  <a:pt x="0" y="554057"/>
                </a:lnTo>
                <a:lnTo>
                  <a:pt x="365" y="595999"/>
                </a:lnTo>
                <a:lnTo>
                  <a:pt x="7569" y="637043"/>
                </a:lnTo>
                <a:lnTo>
                  <a:pt x="21760" y="676589"/>
                </a:lnTo>
                <a:lnTo>
                  <a:pt x="43090" y="714038"/>
                </a:lnTo>
                <a:lnTo>
                  <a:pt x="71708" y="748791"/>
                </a:lnTo>
                <a:lnTo>
                  <a:pt x="107764" y="780249"/>
                </a:lnTo>
                <a:lnTo>
                  <a:pt x="147929" y="806113"/>
                </a:lnTo>
                <a:lnTo>
                  <a:pt x="191121" y="826879"/>
                </a:lnTo>
                <a:lnTo>
                  <a:pt x="236810" y="843059"/>
                </a:lnTo>
                <a:lnTo>
                  <a:pt x="284275" y="855114"/>
                </a:lnTo>
                <a:lnTo>
                  <a:pt x="333080" y="863580"/>
                </a:lnTo>
                <a:lnTo>
                  <a:pt x="382599" y="868943"/>
                </a:lnTo>
                <a:lnTo>
                  <a:pt x="432255" y="871702"/>
                </a:lnTo>
                <a:lnTo>
                  <a:pt x="481468" y="872355"/>
                </a:lnTo>
                <a:lnTo>
                  <a:pt x="529661" y="871402"/>
                </a:lnTo>
                <a:lnTo>
                  <a:pt x="576255" y="869340"/>
                </a:lnTo>
                <a:lnTo>
                  <a:pt x="624266" y="866173"/>
                </a:lnTo>
                <a:lnTo>
                  <a:pt x="672323" y="861788"/>
                </a:lnTo>
                <a:lnTo>
                  <a:pt x="720336" y="856122"/>
                </a:lnTo>
                <a:lnTo>
                  <a:pt x="768218" y="849109"/>
                </a:lnTo>
                <a:lnTo>
                  <a:pt x="770177" y="848763"/>
                </a:lnTo>
                <a:lnTo>
                  <a:pt x="477605" y="848763"/>
                </a:lnTo>
                <a:lnTo>
                  <a:pt x="429302" y="846967"/>
                </a:lnTo>
                <a:lnTo>
                  <a:pt x="381172" y="843047"/>
                </a:lnTo>
                <a:lnTo>
                  <a:pt x="333608" y="836880"/>
                </a:lnTo>
                <a:lnTo>
                  <a:pt x="286441" y="828268"/>
                </a:lnTo>
                <a:lnTo>
                  <a:pt x="240336" y="816586"/>
                </a:lnTo>
                <a:lnTo>
                  <a:pt x="195477" y="800698"/>
                </a:lnTo>
                <a:lnTo>
                  <a:pt x="152848" y="780013"/>
                </a:lnTo>
                <a:lnTo>
                  <a:pt x="113435" y="753942"/>
                </a:lnTo>
                <a:lnTo>
                  <a:pt x="78224" y="721893"/>
                </a:lnTo>
                <a:lnTo>
                  <a:pt x="50268" y="684332"/>
                </a:lnTo>
                <a:lnTo>
                  <a:pt x="31836" y="643062"/>
                </a:lnTo>
                <a:lnTo>
                  <a:pt x="22519" y="599325"/>
                </a:lnTo>
                <a:lnTo>
                  <a:pt x="21939" y="556688"/>
                </a:lnTo>
                <a:lnTo>
                  <a:pt x="21959" y="554057"/>
                </a:lnTo>
                <a:lnTo>
                  <a:pt x="29593" y="509408"/>
                </a:lnTo>
                <a:lnTo>
                  <a:pt x="45166" y="465708"/>
                </a:lnTo>
                <a:lnTo>
                  <a:pt x="66807" y="425268"/>
                </a:lnTo>
                <a:lnTo>
                  <a:pt x="93451" y="387250"/>
                </a:lnTo>
                <a:lnTo>
                  <a:pt x="124486" y="351683"/>
                </a:lnTo>
                <a:lnTo>
                  <a:pt x="159299" y="318592"/>
                </a:lnTo>
                <a:lnTo>
                  <a:pt x="197278" y="288004"/>
                </a:lnTo>
                <a:lnTo>
                  <a:pt x="237811" y="259946"/>
                </a:lnTo>
                <a:lnTo>
                  <a:pt x="280286" y="234444"/>
                </a:lnTo>
                <a:lnTo>
                  <a:pt x="281435" y="233843"/>
                </a:lnTo>
                <a:lnTo>
                  <a:pt x="311242" y="200099"/>
                </a:lnTo>
                <a:lnTo>
                  <a:pt x="329068" y="182657"/>
                </a:lnTo>
                <a:close/>
              </a:path>
              <a:path w="1409700" h="872489">
                <a:moveTo>
                  <a:pt x="996832" y="25436"/>
                </a:moveTo>
                <a:lnTo>
                  <a:pt x="803387" y="25436"/>
                </a:lnTo>
                <a:lnTo>
                  <a:pt x="851058" y="27424"/>
                </a:lnTo>
                <a:lnTo>
                  <a:pt x="898772" y="32462"/>
                </a:lnTo>
                <a:lnTo>
                  <a:pt x="946350" y="40526"/>
                </a:lnTo>
                <a:lnTo>
                  <a:pt x="993611" y="51591"/>
                </a:lnTo>
                <a:lnTo>
                  <a:pt x="1040376" y="65633"/>
                </a:lnTo>
                <a:lnTo>
                  <a:pt x="1086464" y="82626"/>
                </a:lnTo>
                <a:lnTo>
                  <a:pt x="1133777" y="103724"/>
                </a:lnTo>
                <a:lnTo>
                  <a:pt x="1180087" y="128696"/>
                </a:lnTo>
                <a:lnTo>
                  <a:pt x="1224403" y="157585"/>
                </a:lnTo>
                <a:lnTo>
                  <a:pt x="1265733" y="190433"/>
                </a:lnTo>
                <a:lnTo>
                  <a:pt x="1303085" y="227283"/>
                </a:lnTo>
                <a:lnTo>
                  <a:pt x="1335468" y="268176"/>
                </a:lnTo>
                <a:lnTo>
                  <a:pt x="1361889" y="313156"/>
                </a:lnTo>
                <a:lnTo>
                  <a:pt x="1379215" y="360793"/>
                </a:lnTo>
                <a:lnTo>
                  <a:pt x="1385048" y="407868"/>
                </a:lnTo>
                <a:lnTo>
                  <a:pt x="1380532" y="453796"/>
                </a:lnTo>
                <a:lnTo>
                  <a:pt x="1366812" y="497990"/>
                </a:lnTo>
                <a:lnTo>
                  <a:pt x="1345032" y="539867"/>
                </a:lnTo>
                <a:lnTo>
                  <a:pt x="1316335" y="578840"/>
                </a:lnTo>
                <a:lnTo>
                  <a:pt x="1281867" y="614324"/>
                </a:lnTo>
                <a:lnTo>
                  <a:pt x="1242534" y="646919"/>
                </a:lnTo>
                <a:lnTo>
                  <a:pt x="1200490" y="676195"/>
                </a:lnTo>
                <a:lnTo>
                  <a:pt x="1156126" y="702359"/>
                </a:lnTo>
                <a:lnTo>
                  <a:pt x="1109837" y="725616"/>
                </a:lnTo>
                <a:lnTo>
                  <a:pt x="1062015" y="746175"/>
                </a:lnTo>
                <a:lnTo>
                  <a:pt x="1013055" y="764242"/>
                </a:lnTo>
                <a:lnTo>
                  <a:pt x="963349" y="780025"/>
                </a:lnTo>
                <a:lnTo>
                  <a:pt x="913291" y="793729"/>
                </a:lnTo>
                <a:lnTo>
                  <a:pt x="863275" y="805563"/>
                </a:lnTo>
                <a:lnTo>
                  <a:pt x="813694" y="815733"/>
                </a:lnTo>
                <a:lnTo>
                  <a:pt x="766687" y="824213"/>
                </a:lnTo>
                <a:lnTo>
                  <a:pt x="719158" y="831706"/>
                </a:lnTo>
                <a:lnTo>
                  <a:pt x="671217" y="838054"/>
                </a:lnTo>
                <a:lnTo>
                  <a:pt x="622979" y="843094"/>
                </a:lnTo>
                <a:lnTo>
                  <a:pt x="574556" y="846666"/>
                </a:lnTo>
                <a:lnTo>
                  <a:pt x="526060" y="848609"/>
                </a:lnTo>
                <a:lnTo>
                  <a:pt x="477605" y="848763"/>
                </a:lnTo>
                <a:lnTo>
                  <a:pt x="770177" y="848763"/>
                </a:lnTo>
                <a:lnTo>
                  <a:pt x="815880" y="840687"/>
                </a:lnTo>
                <a:lnTo>
                  <a:pt x="863234" y="830790"/>
                </a:lnTo>
                <a:lnTo>
                  <a:pt x="910194" y="819356"/>
                </a:lnTo>
                <a:lnTo>
                  <a:pt x="956669" y="806319"/>
                </a:lnTo>
                <a:lnTo>
                  <a:pt x="1002574" y="791616"/>
                </a:lnTo>
                <a:lnTo>
                  <a:pt x="1047818" y="775182"/>
                </a:lnTo>
                <a:lnTo>
                  <a:pt x="1091784" y="757402"/>
                </a:lnTo>
                <a:lnTo>
                  <a:pt x="1136284" y="737393"/>
                </a:lnTo>
                <a:lnTo>
                  <a:pt x="1180432" y="714906"/>
                </a:lnTo>
                <a:lnTo>
                  <a:pt x="1223342" y="689697"/>
                </a:lnTo>
                <a:lnTo>
                  <a:pt x="1264131" y="661517"/>
                </a:lnTo>
                <a:lnTo>
                  <a:pt x="1301911" y="630120"/>
                </a:lnTo>
                <a:lnTo>
                  <a:pt x="1335799" y="595259"/>
                </a:lnTo>
                <a:lnTo>
                  <a:pt x="1364909" y="556688"/>
                </a:lnTo>
                <a:lnTo>
                  <a:pt x="1388356" y="514159"/>
                </a:lnTo>
                <a:lnTo>
                  <a:pt x="1404008" y="467336"/>
                </a:lnTo>
                <a:lnTo>
                  <a:pt x="1409363" y="420031"/>
                </a:lnTo>
                <a:lnTo>
                  <a:pt x="1405357" y="373062"/>
                </a:lnTo>
                <a:lnTo>
                  <a:pt x="1392927" y="327244"/>
                </a:lnTo>
                <a:lnTo>
                  <a:pt x="1373012" y="283394"/>
                </a:lnTo>
                <a:lnTo>
                  <a:pt x="1346548" y="242328"/>
                </a:lnTo>
                <a:lnTo>
                  <a:pt x="1316238" y="205653"/>
                </a:lnTo>
                <a:lnTo>
                  <a:pt x="1282625" y="172069"/>
                </a:lnTo>
                <a:lnTo>
                  <a:pt x="1246034" y="141552"/>
                </a:lnTo>
                <a:lnTo>
                  <a:pt x="1206793" y="114080"/>
                </a:lnTo>
                <a:lnTo>
                  <a:pt x="1165226" y="89630"/>
                </a:lnTo>
                <a:lnTo>
                  <a:pt x="1121662" y="68177"/>
                </a:lnTo>
                <a:lnTo>
                  <a:pt x="1076426" y="49700"/>
                </a:lnTo>
                <a:lnTo>
                  <a:pt x="1029845" y="34173"/>
                </a:lnTo>
                <a:lnTo>
                  <a:pt x="996832" y="25436"/>
                </a:lnTo>
                <a:close/>
              </a:path>
              <a:path w="1409700" h="872489">
                <a:moveTo>
                  <a:pt x="343022" y="202890"/>
                </a:moveTo>
                <a:lnTo>
                  <a:pt x="281435" y="233843"/>
                </a:lnTo>
                <a:lnTo>
                  <a:pt x="248696" y="276262"/>
                </a:lnTo>
                <a:lnTo>
                  <a:pt x="246898" y="285309"/>
                </a:lnTo>
                <a:lnTo>
                  <a:pt x="252400" y="291849"/>
                </a:lnTo>
                <a:lnTo>
                  <a:pt x="261257" y="293640"/>
                </a:lnTo>
                <a:lnTo>
                  <a:pt x="269524" y="288442"/>
                </a:lnTo>
                <a:lnTo>
                  <a:pt x="300249" y="248523"/>
                </a:lnTo>
                <a:lnTo>
                  <a:pt x="333358" y="211976"/>
                </a:lnTo>
                <a:lnTo>
                  <a:pt x="343022" y="202890"/>
                </a:lnTo>
                <a:close/>
              </a:path>
              <a:path w="1409700" h="872489">
                <a:moveTo>
                  <a:pt x="402275" y="151885"/>
                </a:moveTo>
                <a:lnTo>
                  <a:pt x="368351" y="165025"/>
                </a:lnTo>
                <a:lnTo>
                  <a:pt x="329068" y="182657"/>
                </a:lnTo>
                <a:lnTo>
                  <a:pt x="311242" y="200099"/>
                </a:lnTo>
                <a:lnTo>
                  <a:pt x="281435" y="233843"/>
                </a:lnTo>
                <a:lnTo>
                  <a:pt x="324090" y="211526"/>
                </a:lnTo>
                <a:lnTo>
                  <a:pt x="343022" y="202890"/>
                </a:lnTo>
                <a:lnTo>
                  <a:pt x="368670" y="178776"/>
                </a:lnTo>
                <a:lnTo>
                  <a:pt x="402275" y="151885"/>
                </a:lnTo>
                <a:close/>
              </a:path>
              <a:path w="1409700" h="872489">
                <a:moveTo>
                  <a:pt x="501845" y="121030"/>
                </a:moveTo>
                <a:lnTo>
                  <a:pt x="457552" y="133079"/>
                </a:lnTo>
                <a:lnTo>
                  <a:pt x="412916" y="147763"/>
                </a:lnTo>
                <a:lnTo>
                  <a:pt x="368670" y="178776"/>
                </a:lnTo>
                <a:lnTo>
                  <a:pt x="343022" y="202890"/>
                </a:lnTo>
                <a:lnTo>
                  <a:pt x="368612" y="191217"/>
                </a:lnTo>
                <a:lnTo>
                  <a:pt x="413239" y="173544"/>
                </a:lnTo>
                <a:lnTo>
                  <a:pt x="457359" y="158535"/>
                </a:lnTo>
                <a:lnTo>
                  <a:pt x="500359" y="146214"/>
                </a:lnTo>
                <a:lnTo>
                  <a:pt x="505643" y="144944"/>
                </a:lnTo>
                <a:lnTo>
                  <a:pt x="508271" y="144284"/>
                </a:lnTo>
                <a:lnTo>
                  <a:pt x="515765" y="138588"/>
                </a:lnTo>
                <a:lnTo>
                  <a:pt x="516393" y="129900"/>
                </a:lnTo>
                <a:lnTo>
                  <a:pt x="511354" y="122590"/>
                </a:lnTo>
                <a:lnTo>
                  <a:pt x="501845" y="121030"/>
                </a:lnTo>
                <a:close/>
              </a:path>
              <a:path w="1409700" h="872489">
                <a:moveTo>
                  <a:pt x="788183" y="0"/>
                </a:moveTo>
                <a:lnTo>
                  <a:pt x="740385" y="1693"/>
                </a:lnTo>
                <a:lnTo>
                  <a:pt x="693526" y="6176"/>
                </a:lnTo>
                <a:lnTo>
                  <a:pt x="647933" y="13423"/>
                </a:lnTo>
                <a:lnTo>
                  <a:pt x="599615" y="24775"/>
                </a:lnTo>
                <a:lnTo>
                  <a:pt x="552823" y="39867"/>
                </a:lnTo>
                <a:lnTo>
                  <a:pt x="507683" y="58541"/>
                </a:lnTo>
                <a:lnTo>
                  <a:pt x="464325" y="80638"/>
                </a:lnTo>
                <a:lnTo>
                  <a:pt x="422874" y="106000"/>
                </a:lnTo>
                <a:lnTo>
                  <a:pt x="383458" y="134470"/>
                </a:lnTo>
                <a:lnTo>
                  <a:pt x="346205" y="165889"/>
                </a:lnTo>
                <a:lnTo>
                  <a:pt x="329068" y="182657"/>
                </a:lnTo>
                <a:lnTo>
                  <a:pt x="368351" y="165025"/>
                </a:lnTo>
                <a:lnTo>
                  <a:pt x="402275" y="151885"/>
                </a:lnTo>
                <a:lnTo>
                  <a:pt x="445185" y="122319"/>
                </a:lnTo>
                <a:lnTo>
                  <a:pt x="486028" y="99013"/>
                </a:lnTo>
                <a:lnTo>
                  <a:pt x="528355" y="78955"/>
                </a:lnTo>
                <a:lnTo>
                  <a:pt x="571985" y="62120"/>
                </a:lnTo>
                <a:lnTo>
                  <a:pt x="616738" y="48485"/>
                </a:lnTo>
                <a:lnTo>
                  <a:pt x="662435" y="38023"/>
                </a:lnTo>
                <a:lnTo>
                  <a:pt x="708896" y="30711"/>
                </a:lnTo>
                <a:lnTo>
                  <a:pt x="755940" y="26524"/>
                </a:lnTo>
                <a:lnTo>
                  <a:pt x="803387" y="25436"/>
                </a:lnTo>
                <a:lnTo>
                  <a:pt x="996832" y="25436"/>
                </a:lnTo>
                <a:lnTo>
                  <a:pt x="982244" y="21575"/>
                </a:lnTo>
                <a:lnTo>
                  <a:pt x="933952" y="11882"/>
                </a:lnTo>
                <a:lnTo>
                  <a:pt x="885293" y="5071"/>
                </a:lnTo>
                <a:lnTo>
                  <a:pt x="836595" y="1118"/>
                </a:lnTo>
                <a:lnTo>
                  <a:pt x="788183" y="0"/>
                </a:lnTo>
                <a:close/>
              </a:path>
            </a:pathLst>
          </a:custGeom>
          <a:solidFill>
            <a:srgbClr val="F79037"/>
          </a:solidFill>
          <a:ln>
            <a:solidFill>
              <a:srgbClr val="F79037"/>
            </a:solidFill>
          </a:ln>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68" name="Picture 67">
            <a:extLst>
              <a:ext uri="{FF2B5EF4-FFF2-40B4-BE49-F238E27FC236}">
                <a16:creationId xmlns:a16="http://schemas.microsoft.com/office/drawing/2014/main" id="{7C1AEBE2-AF26-DBF7-DE8C-BF51FFFCBB1C}"/>
              </a:ext>
            </a:extLst>
          </p:cNvPr>
          <p:cNvPicPr>
            <a:picLocks noChangeAspect="1"/>
          </p:cNvPicPr>
          <p:nvPr/>
        </p:nvPicPr>
        <p:blipFill>
          <a:blip r:embed="rId19"/>
          <a:stretch>
            <a:fillRect/>
          </a:stretch>
        </p:blipFill>
        <p:spPr>
          <a:xfrm>
            <a:off x="4193216" y="4572069"/>
            <a:ext cx="2351655" cy="1543099"/>
          </a:xfrm>
          <a:prstGeom prst="rect">
            <a:avLst/>
          </a:prstGeom>
        </p:spPr>
      </p:pic>
      <p:sp>
        <p:nvSpPr>
          <p:cNvPr id="26" name="object 34">
            <a:extLst>
              <a:ext uri="{FF2B5EF4-FFF2-40B4-BE49-F238E27FC236}">
                <a16:creationId xmlns:a16="http://schemas.microsoft.com/office/drawing/2014/main" id="{01254AF0-6417-238F-CC45-2283DC6BB49F}"/>
              </a:ext>
            </a:extLst>
          </p:cNvPr>
          <p:cNvSpPr/>
          <p:nvPr/>
        </p:nvSpPr>
        <p:spPr>
          <a:xfrm>
            <a:off x="4374627" y="5260054"/>
            <a:ext cx="1189132" cy="729028"/>
          </a:xfrm>
          <a:custGeom>
            <a:avLst/>
            <a:gdLst/>
            <a:ahLst/>
            <a:cxnLst/>
            <a:rect l="l" t="t" r="r" b="b"/>
            <a:pathLst>
              <a:path w="1409700" h="872489">
                <a:moveTo>
                  <a:pt x="329058" y="182657"/>
                </a:moveTo>
                <a:lnTo>
                  <a:pt x="281084" y="207059"/>
                </a:lnTo>
                <a:lnTo>
                  <a:pt x="239208" y="231724"/>
                </a:lnTo>
                <a:lnTo>
                  <a:pt x="199053" y="258745"/>
                </a:lnTo>
                <a:lnTo>
                  <a:pt x="161033" y="288066"/>
                </a:lnTo>
                <a:lnTo>
                  <a:pt x="125561" y="319632"/>
                </a:lnTo>
                <a:lnTo>
                  <a:pt x="93050" y="353387"/>
                </a:lnTo>
                <a:lnTo>
                  <a:pt x="63911" y="389275"/>
                </a:lnTo>
                <a:lnTo>
                  <a:pt x="38428" y="428822"/>
                </a:lnTo>
                <a:lnTo>
                  <a:pt x="19181" y="469867"/>
                </a:lnTo>
                <a:lnTo>
                  <a:pt x="6321" y="511810"/>
                </a:lnTo>
                <a:lnTo>
                  <a:pt x="0" y="554051"/>
                </a:lnTo>
                <a:lnTo>
                  <a:pt x="365" y="595993"/>
                </a:lnTo>
                <a:lnTo>
                  <a:pt x="7569" y="637035"/>
                </a:lnTo>
                <a:lnTo>
                  <a:pt x="21760" y="676580"/>
                </a:lnTo>
                <a:lnTo>
                  <a:pt x="43090" y="714026"/>
                </a:lnTo>
                <a:lnTo>
                  <a:pt x="71708" y="748777"/>
                </a:lnTo>
                <a:lnTo>
                  <a:pt x="107764" y="780232"/>
                </a:lnTo>
                <a:lnTo>
                  <a:pt x="147926" y="806099"/>
                </a:lnTo>
                <a:lnTo>
                  <a:pt x="191116" y="826867"/>
                </a:lnTo>
                <a:lnTo>
                  <a:pt x="236831" y="843054"/>
                </a:lnTo>
                <a:lnTo>
                  <a:pt x="284269" y="855103"/>
                </a:lnTo>
                <a:lnTo>
                  <a:pt x="333075" y="863569"/>
                </a:lnTo>
                <a:lnTo>
                  <a:pt x="382595" y="868932"/>
                </a:lnTo>
                <a:lnTo>
                  <a:pt x="432252" y="871691"/>
                </a:lnTo>
                <a:lnTo>
                  <a:pt x="481467" y="872346"/>
                </a:lnTo>
                <a:lnTo>
                  <a:pt x="529660" y="871394"/>
                </a:lnTo>
                <a:lnTo>
                  <a:pt x="576255" y="869335"/>
                </a:lnTo>
                <a:lnTo>
                  <a:pt x="624266" y="866168"/>
                </a:lnTo>
                <a:lnTo>
                  <a:pt x="672322" y="861782"/>
                </a:lnTo>
                <a:lnTo>
                  <a:pt x="720334" y="856115"/>
                </a:lnTo>
                <a:lnTo>
                  <a:pt x="768214" y="849101"/>
                </a:lnTo>
                <a:lnTo>
                  <a:pt x="770152" y="848758"/>
                </a:lnTo>
                <a:lnTo>
                  <a:pt x="477605" y="848758"/>
                </a:lnTo>
                <a:lnTo>
                  <a:pt x="429302" y="846962"/>
                </a:lnTo>
                <a:lnTo>
                  <a:pt x="381266" y="843054"/>
                </a:lnTo>
                <a:lnTo>
                  <a:pt x="333608" y="836875"/>
                </a:lnTo>
                <a:lnTo>
                  <a:pt x="286441" y="828263"/>
                </a:lnTo>
                <a:lnTo>
                  <a:pt x="240335" y="816582"/>
                </a:lnTo>
                <a:lnTo>
                  <a:pt x="195473" y="800697"/>
                </a:lnTo>
                <a:lnTo>
                  <a:pt x="152842" y="780014"/>
                </a:lnTo>
                <a:lnTo>
                  <a:pt x="113430" y="753942"/>
                </a:lnTo>
                <a:lnTo>
                  <a:pt x="78224" y="721888"/>
                </a:lnTo>
                <a:lnTo>
                  <a:pt x="50267" y="684326"/>
                </a:lnTo>
                <a:lnTo>
                  <a:pt x="31832" y="643055"/>
                </a:lnTo>
                <a:lnTo>
                  <a:pt x="22512" y="599316"/>
                </a:lnTo>
                <a:lnTo>
                  <a:pt x="21930" y="556683"/>
                </a:lnTo>
                <a:lnTo>
                  <a:pt x="21949" y="554051"/>
                </a:lnTo>
                <a:lnTo>
                  <a:pt x="29581" y="509399"/>
                </a:lnTo>
                <a:lnTo>
                  <a:pt x="45153" y="465704"/>
                </a:lnTo>
                <a:lnTo>
                  <a:pt x="66797" y="425263"/>
                </a:lnTo>
                <a:lnTo>
                  <a:pt x="93444" y="387246"/>
                </a:lnTo>
                <a:lnTo>
                  <a:pt x="124480" y="351678"/>
                </a:lnTo>
                <a:lnTo>
                  <a:pt x="159295" y="318587"/>
                </a:lnTo>
                <a:lnTo>
                  <a:pt x="197275" y="287999"/>
                </a:lnTo>
                <a:lnTo>
                  <a:pt x="237809" y="259941"/>
                </a:lnTo>
                <a:lnTo>
                  <a:pt x="280285" y="234440"/>
                </a:lnTo>
                <a:lnTo>
                  <a:pt x="281421" y="233845"/>
                </a:lnTo>
                <a:lnTo>
                  <a:pt x="311242" y="200088"/>
                </a:lnTo>
                <a:lnTo>
                  <a:pt x="329058" y="182657"/>
                </a:lnTo>
                <a:close/>
              </a:path>
              <a:path w="1409700" h="872489">
                <a:moveTo>
                  <a:pt x="996811" y="25431"/>
                </a:moveTo>
                <a:lnTo>
                  <a:pt x="803387" y="25431"/>
                </a:lnTo>
                <a:lnTo>
                  <a:pt x="851058" y="27419"/>
                </a:lnTo>
                <a:lnTo>
                  <a:pt x="898772" y="32457"/>
                </a:lnTo>
                <a:lnTo>
                  <a:pt x="946350" y="40521"/>
                </a:lnTo>
                <a:lnTo>
                  <a:pt x="993611" y="51587"/>
                </a:lnTo>
                <a:lnTo>
                  <a:pt x="1040376" y="65628"/>
                </a:lnTo>
                <a:lnTo>
                  <a:pt x="1086464" y="82621"/>
                </a:lnTo>
                <a:lnTo>
                  <a:pt x="1133776" y="103719"/>
                </a:lnTo>
                <a:lnTo>
                  <a:pt x="1180085" y="128691"/>
                </a:lnTo>
                <a:lnTo>
                  <a:pt x="1224399" y="157580"/>
                </a:lnTo>
                <a:lnTo>
                  <a:pt x="1265728" y="190428"/>
                </a:lnTo>
                <a:lnTo>
                  <a:pt x="1303080" y="227278"/>
                </a:lnTo>
                <a:lnTo>
                  <a:pt x="1335464" y="268171"/>
                </a:lnTo>
                <a:lnTo>
                  <a:pt x="1361889" y="313151"/>
                </a:lnTo>
                <a:lnTo>
                  <a:pt x="1379211" y="360789"/>
                </a:lnTo>
                <a:lnTo>
                  <a:pt x="1385042" y="407866"/>
                </a:lnTo>
                <a:lnTo>
                  <a:pt x="1380526" y="453795"/>
                </a:lnTo>
                <a:lnTo>
                  <a:pt x="1366806" y="497991"/>
                </a:lnTo>
                <a:lnTo>
                  <a:pt x="1345025" y="539868"/>
                </a:lnTo>
                <a:lnTo>
                  <a:pt x="1316327" y="578839"/>
                </a:lnTo>
                <a:lnTo>
                  <a:pt x="1281854" y="614319"/>
                </a:lnTo>
                <a:lnTo>
                  <a:pt x="1242525" y="646915"/>
                </a:lnTo>
                <a:lnTo>
                  <a:pt x="1200483" y="676190"/>
                </a:lnTo>
                <a:lnTo>
                  <a:pt x="1156122" y="702354"/>
                </a:lnTo>
                <a:lnTo>
                  <a:pt x="1109834" y="725611"/>
                </a:lnTo>
                <a:lnTo>
                  <a:pt x="1062014" y="746170"/>
                </a:lnTo>
                <a:lnTo>
                  <a:pt x="1013054" y="764238"/>
                </a:lnTo>
                <a:lnTo>
                  <a:pt x="963349" y="780020"/>
                </a:lnTo>
                <a:lnTo>
                  <a:pt x="913291" y="793725"/>
                </a:lnTo>
                <a:lnTo>
                  <a:pt x="863275" y="805558"/>
                </a:lnTo>
                <a:lnTo>
                  <a:pt x="813694" y="815728"/>
                </a:lnTo>
                <a:lnTo>
                  <a:pt x="766687" y="824208"/>
                </a:lnTo>
                <a:lnTo>
                  <a:pt x="719158" y="831702"/>
                </a:lnTo>
                <a:lnTo>
                  <a:pt x="671217" y="838049"/>
                </a:lnTo>
                <a:lnTo>
                  <a:pt x="622979" y="843089"/>
                </a:lnTo>
                <a:lnTo>
                  <a:pt x="574556" y="846661"/>
                </a:lnTo>
                <a:lnTo>
                  <a:pt x="526060" y="848605"/>
                </a:lnTo>
                <a:lnTo>
                  <a:pt x="477605" y="848758"/>
                </a:lnTo>
                <a:lnTo>
                  <a:pt x="770152" y="848758"/>
                </a:lnTo>
                <a:lnTo>
                  <a:pt x="815875" y="840677"/>
                </a:lnTo>
                <a:lnTo>
                  <a:pt x="863229" y="830780"/>
                </a:lnTo>
                <a:lnTo>
                  <a:pt x="910188" y="819345"/>
                </a:lnTo>
                <a:lnTo>
                  <a:pt x="956664" y="806309"/>
                </a:lnTo>
                <a:lnTo>
                  <a:pt x="1002570" y="791608"/>
                </a:lnTo>
                <a:lnTo>
                  <a:pt x="1047818" y="775177"/>
                </a:lnTo>
                <a:lnTo>
                  <a:pt x="1091784" y="757397"/>
                </a:lnTo>
                <a:lnTo>
                  <a:pt x="1136284" y="737388"/>
                </a:lnTo>
                <a:lnTo>
                  <a:pt x="1180432" y="714902"/>
                </a:lnTo>
                <a:lnTo>
                  <a:pt x="1223342" y="689692"/>
                </a:lnTo>
                <a:lnTo>
                  <a:pt x="1264131" y="661512"/>
                </a:lnTo>
                <a:lnTo>
                  <a:pt x="1301911" y="630115"/>
                </a:lnTo>
                <a:lnTo>
                  <a:pt x="1335799" y="595254"/>
                </a:lnTo>
                <a:lnTo>
                  <a:pt x="1364909" y="556683"/>
                </a:lnTo>
                <a:lnTo>
                  <a:pt x="1388356" y="514154"/>
                </a:lnTo>
                <a:lnTo>
                  <a:pt x="1404008" y="467330"/>
                </a:lnTo>
                <a:lnTo>
                  <a:pt x="1409363" y="420024"/>
                </a:lnTo>
                <a:lnTo>
                  <a:pt x="1405357" y="373052"/>
                </a:lnTo>
                <a:lnTo>
                  <a:pt x="1392927" y="327234"/>
                </a:lnTo>
                <a:lnTo>
                  <a:pt x="1373012" y="283385"/>
                </a:lnTo>
                <a:lnTo>
                  <a:pt x="1346548" y="242323"/>
                </a:lnTo>
                <a:lnTo>
                  <a:pt x="1316238" y="205648"/>
                </a:lnTo>
                <a:lnTo>
                  <a:pt x="1282625" y="172064"/>
                </a:lnTo>
                <a:lnTo>
                  <a:pt x="1246034" y="141549"/>
                </a:lnTo>
                <a:lnTo>
                  <a:pt x="1206793" y="114078"/>
                </a:lnTo>
                <a:lnTo>
                  <a:pt x="1165226" y="89628"/>
                </a:lnTo>
                <a:lnTo>
                  <a:pt x="1121662" y="68176"/>
                </a:lnTo>
                <a:lnTo>
                  <a:pt x="1076426" y="49699"/>
                </a:lnTo>
                <a:lnTo>
                  <a:pt x="1029845" y="34174"/>
                </a:lnTo>
                <a:lnTo>
                  <a:pt x="996811" y="25431"/>
                </a:lnTo>
                <a:close/>
              </a:path>
              <a:path w="1409700" h="872489">
                <a:moveTo>
                  <a:pt x="343004" y="202893"/>
                </a:moveTo>
                <a:lnTo>
                  <a:pt x="281421" y="233845"/>
                </a:lnTo>
                <a:lnTo>
                  <a:pt x="248696" y="276245"/>
                </a:lnTo>
                <a:lnTo>
                  <a:pt x="246893" y="285299"/>
                </a:lnTo>
                <a:lnTo>
                  <a:pt x="252395" y="291841"/>
                </a:lnTo>
                <a:lnTo>
                  <a:pt x="261255" y="293629"/>
                </a:lnTo>
                <a:lnTo>
                  <a:pt x="269524" y="288424"/>
                </a:lnTo>
                <a:lnTo>
                  <a:pt x="300249" y="248507"/>
                </a:lnTo>
                <a:lnTo>
                  <a:pt x="333358" y="211962"/>
                </a:lnTo>
                <a:lnTo>
                  <a:pt x="343004" y="202893"/>
                </a:lnTo>
                <a:close/>
              </a:path>
              <a:path w="1409700" h="872489">
                <a:moveTo>
                  <a:pt x="402259" y="151886"/>
                </a:moveTo>
                <a:lnTo>
                  <a:pt x="368351" y="165020"/>
                </a:lnTo>
                <a:lnTo>
                  <a:pt x="329058" y="182657"/>
                </a:lnTo>
                <a:lnTo>
                  <a:pt x="311242" y="200088"/>
                </a:lnTo>
                <a:lnTo>
                  <a:pt x="281421" y="233845"/>
                </a:lnTo>
                <a:lnTo>
                  <a:pt x="324089" y="211521"/>
                </a:lnTo>
                <a:lnTo>
                  <a:pt x="343004" y="202893"/>
                </a:lnTo>
                <a:lnTo>
                  <a:pt x="368670" y="178764"/>
                </a:lnTo>
                <a:lnTo>
                  <a:pt x="402259" y="151886"/>
                </a:lnTo>
                <a:close/>
              </a:path>
              <a:path w="1409700" h="872489">
                <a:moveTo>
                  <a:pt x="501845" y="121026"/>
                </a:moveTo>
                <a:lnTo>
                  <a:pt x="457552" y="133075"/>
                </a:lnTo>
                <a:lnTo>
                  <a:pt x="412916" y="147758"/>
                </a:lnTo>
                <a:lnTo>
                  <a:pt x="368670" y="178764"/>
                </a:lnTo>
                <a:lnTo>
                  <a:pt x="343004" y="202893"/>
                </a:lnTo>
                <a:lnTo>
                  <a:pt x="368612" y="191212"/>
                </a:lnTo>
                <a:lnTo>
                  <a:pt x="413239" y="173540"/>
                </a:lnTo>
                <a:lnTo>
                  <a:pt x="457359" y="158530"/>
                </a:lnTo>
                <a:lnTo>
                  <a:pt x="500359" y="146210"/>
                </a:lnTo>
                <a:lnTo>
                  <a:pt x="508271" y="144279"/>
                </a:lnTo>
                <a:lnTo>
                  <a:pt x="515763" y="138578"/>
                </a:lnTo>
                <a:lnTo>
                  <a:pt x="516388" y="129890"/>
                </a:lnTo>
                <a:lnTo>
                  <a:pt x="511349" y="122584"/>
                </a:lnTo>
                <a:lnTo>
                  <a:pt x="501845" y="121026"/>
                </a:lnTo>
                <a:close/>
              </a:path>
              <a:path w="1409700" h="872489">
                <a:moveTo>
                  <a:pt x="788183" y="0"/>
                </a:moveTo>
                <a:lnTo>
                  <a:pt x="740385" y="1692"/>
                </a:lnTo>
                <a:lnTo>
                  <a:pt x="693526" y="6173"/>
                </a:lnTo>
                <a:lnTo>
                  <a:pt x="647933" y="13419"/>
                </a:lnTo>
                <a:lnTo>
                  <a:pt x="599615" y="24771"/>
                </a:lnTo>
                <a:lnTo>
                  <a:pt x="552823" y="39862"/>
                </a:lnTo>
                <a:lnTo>
                  <a:pt x="507683" y="58536"/>
                </a:lnTo>
                <a:lnTo>
                  <a:pt x="464325" y="80632"/>
                </a:lnTo>
                <a:lnTo>
                  <a:pt x="422874" y="105994"/>
                </a:lnTo>
                <a:lnTo>
                  <a:pt x="383458" y="134462"/>
                </a:lnTo>
                <a:lnTo>
                  <a:pt x="346205" y="165880"/>
                </a:lnTo>
                <a:lnTo>
                  <a:pt x="329058" y="182657"/>
                </a:lnTo>
                <a:lnTo>
                  <a:pt x="368351" y="165020"/>
                </a:lnTo>
                <a:lnTo>
                  <a:pt x="402259" y="151886"/>
                </a:lnTo>
                <a:lnTo>
                  <a:pt x="445185" y="122309"/>
                </a:lnTo>
                <a:lnTo>
                  <a:pt x="486028" y="99004"/>
                </a:lnTo>
                <a:lnTo>
                  <a:pt x="528355" y="78947"/>
                </a:lnTo>
                <a:lnTo>
                  <a:pt x="571985" y="62113"/>
                </a:lnTo>
                <a:lnTo>
                  <a:pt x="616738" y="48478"/>
                </a:lnTo>
                <a:lnTo>
                  <a:pt x="662435" y="38017"/>
                </a:lnTo>
                <a:lnTo>
                  <a:pt x="708896" y="30705"/>
                </a:lnTo>
                <a:lnTo>
                  <a:pt x="755940" y="26518"/>
                </a:lnTo>
                <a:lnTo>
                  <a:pt x="803387" y="25431"/>
                </a:lnTo>
                <a:lnTo>
                  <a:pt x="996811" y="25431"/>
                </a:lnTo>
                <a:lnTo>
                  <a:pt x="982244" y="21576"/>
                </a:lnTo>
                <a:lnTo>
                  <a:pt x="933952" y="11883"/>
                </a:lnTo>
                <a:lnTo>
                  <a:pt x="885293" y="5072"/>
                </a:lnTo>
                <a:lnTo>
                  <a:pt x="836595" y="1118"/>
                </a:lnTo>
                <a:lnTo>
                  <a:pt x="788183" y="0"/>
                </a:lnTo>
                <a:close/>
              </a:path>
            </a:pathLst>
          </a:custGeom>
          <a:solidFill>
            <a:srgbClr val="F79037"/>
          </a:solidFill>
          <a:ln>
            <a:solidFill>
              <a:srgbClr val="F79037"/>
            </a:solidFill>
          </a:ln>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69" name="Picture 68">
            <a:extLst>
              <a:ext uri="{FF2B5EF4-FFF2-40B4-BE49-F238E27FC236}">
                <a16:creationId xmlns:a16="http://schemas.microsoft.com/office/drawing/2014/main" id="{8346F97A-54E0-D244-4769-E6ABFDDD861A}"/>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32119" y="8039409"/>
            <a:ext cx="2329760" cy="1385119"/>
          </a:xfrm>
          <a:prstGeom prst="rect">
            <a:avLst/>
          </a:prstGeom>
        </p:spPr>
      </p:pic>
      <p:sp>
        <p:nvSpPr>
          <p:cNvPr id="64" name="object 56">
            <a:extLst>
              <a:ext uri="{FF2B5EF4-FFF2-40B4-BE49-F238E27FC236}">
                <a16:creationId xmlns:a16="http://schemas.microsoft.com/office/drawing/2014/main" id="{5525686C-BE55-5C62-6845-AA1EED64187F}"/>
              </a:ext>
            </a:extLst>
          </p:cNvPr>
          <p:cNvSpPr/>
          <p:nvPr/>
        </p:nvSpPr>
        <p:spPr>
          <a:xfrm>
            <a:off x="210855" y="7649587"/>
            <a:ext cx="1370558" cy="848264"/>
          </a:xfrm>
          <a:custGeom>
            <a:avLst/>
            <a:gdLst/>
            <a:ahLst/>
            <a:cxnLst/>
            <a:rect l="l" t="t" r="r" b="b"/>
            <a:pathLst>
              <a:path w="1409700" h="872490">
                <a:moveTo>
                  <a:pt x="329086" y="182648"/>
                </a:moveTo>
                <a:lnTo>
                  <a:pt x="281086" y="207063"/>
                </a:lnTo>
                <a:lnTo>
                  <a:pt x="239209" y="231729"/>
                </a:lnTo>
                <a:lnTo>
                  <a:pt x="199055" y="258750"/>
                </a:lnTo>
                <a:lnTo>
                  <a:pt x="161035" y="288072"/>
                </a:lnTo>
                <a:lnTo>
                  <a:pt x="125562" y="319637"/>
                </a:lnTo>
                <a:lnTo>
                  <a:pt x="93048" y="353390"/>
                </a:lnTo>
                <a:lnTo>
                  <a:pt x="63907" y="389275"/>
                </a:lnTo>
                <a:lnTo>
                  <a:pt x="38423" y="428823"/>
                </a:lnTo>
                <a:lnTo>
                  <a:pt x="19178" y="469868"/>
                </a:lnTo>
                <a:lnTo>
                  <a:pt x="6320" y="511812"/>
                </a:lnTo>
                <a:lnTo>
                  <a:pt x="0" y="554056"/>
                </a:lnTo>
                <a:lnTo>
                  <a:pt x="367" y="595999"/>
                </a:lnTo>
                <a:lnTo>
                  <a:pt x="7572" y="637044"/>
                </a:lnTo>
                <a:lnTo>
                  <a:pt x="21766" y="676590"/>
                </a:lnTo>
                <a:lnTo>
                  <a:pt x="43097" y="714038"/>
                </a:lnTo>
                <a:lnTo>
                  <a:pt x="71716" y="748789"/>
                </a:lnTo>
                <a:lnTo>
                  <a:pt x="107773" y="780245"/>
                </a:lnTo>
                <a:lnTo>
                  <a:pt x="147934" y="806108"/>
                </a:lnTo>
                <a:lnTo>
                  <a:pt x="191124" y="826875"/>
                </a:lnTo>
                <a:lnTo>
                  <a:pt x="236811" y="843054"/>
                </a:lnTo>
                <a:lnTo>
                  <a:pt x="284278" y="855111"/>
                </a:lnTo>
                <a:lnTo>
                  <a:pt x="333083" y="863577"/>
                </a:lnTo>
                <a:lnTo>
                  <a:pt x="382604" y="868941"/>
                </a:lnTo>
                <a:lnTo>
                  <a:pt x="432260" y="871702"/>
                </a:lnTo>
                <a:lnTo>
                  <a:pt x="481475" y="872357"/>
                </a:lnTo>
                <a:lnTo>
                  <a:pt x="529668" y="871406"/>
                </a:lnTo>
                <a:lnTo>
                  <a:pt x="576263" y="869348"/>
                </a:lnTo>
                <a:lnTo>
                  <a:pt x="624274" y="866177"/>
                </a:lnTo>
                <a:lnTo>
                  <a:pt x="672330" y="861790"/>
                </a:lnTo>
                <a:lnTo>
                  <a:pt x="720342" y="856121"/>
                </a:lnTo>
                <a:lnTo>
                  <a:pt x="768222" y="849107"/>
                </a:lnTo>
                <a:lnTo>
                  <a:pt x="770196" y="848758"/>
                </a:lnTo>
                <a:lnTo>
                  <a:pt x="477613" y="848758"/>
                </a:lnTo>
                <a:lnTo>
                  <a:pt x="429311" y="846962"/>
                </a:lnTo>
                <a:lnTo>
                  <a:pt x="381183" y="843043"/>
                </a:lnTo>
                <a:lnTo>
                  <a:pt x="333616" y="836875"/>
                </a:lnTo>
                <a:lnTo>
                  <a:pt x="286449" y="828263"/>
                </a:lnTo>
                <a:lnTo>
                  <a:pt x="240344" y="816582"/>
                </a:lnTo>
                <a:lnTo>
                  <a:pt x="195484" y="800697"/>
                </a:lnTo>
                <a:lnTo>
                  <a:pt x="152853" y="780014"/>
                </a:lnTo>
                <a:lnTo>
                  <a:pt x="113437" y="753942"/>
                </a:lnTo>
                <a:lnTo>
                  <a:pt x="78220" y="721888"/>
                </a:lnTo>
                <a:lnTo>
                  <a:pt x="50268" y="684331"/>
                </a:lnTo>
                <a:lnTo>
                  <a:pt x="31837" y="643063"/>
                </a:lnTo>
                <a:lnTo>
                  <a:pt x="22519" y="599325"/>
                </a:lnTo>
                <a:lnTo>
                  <a:pt x="21938" y="556683"/>
                </a:lnTo>
                <a:lnTo>
                  <a:pt x="21958" y="554056"/>
                </a:lnTo>
                <a:lnTo>
                  <a:pt x="29589" y="509404"/>
                </a:lnTo>
                <a:lnTo>
                  <a:pt x="45162" y="465704"/>
                </a:lnTo>
                <a:lnTo>
                  <a:pt x="66806" y="425263"/>
                </a:lnTo>
                <a:lnTo>
                  <a:pt x="93452" y="387246"/>
                </a:lnTo>
                <a:lnTo>
                  <a:pt x="124488" y="351678"/>
                </a:lnTo>
                <a:lnTo>
                  <a:pt x="159303" y="318587"/>
                </a:lnTo>
                <a:lnTo>
                  <a:pt x="197283" y="287999"/>
                </a:lnTo>
                <a:lnTo>
                  <a:pt x="237817" y="259941"/>
                </a:lnTo>
                <a:lnTo>
                  <a:pt x="280293" y="234440"/>
                </a:lnTo>
                <a:lnTo>
                  <a:pt x="281450" y="233835"/>
                </a:lnTo>
                <a:lnTo>
                  <a:pt x="311250" y="200100"/>
                </a:lnTo>
                <a:lnTo>
                  <a:pt x="329086" y="182648"/>
                </a:lnTo>
                <a:close/>
              </a:path>
              <a:path w="1409700" h="872490">
                <a:moveTo>
                  <a:pt x="996819" y="25431"/>
                </a:moveTo>
                <a:lnTo>
                  <a:pt x="803385" y="25431"/>
                </a:lnTo>
                <a:lnTo>
                  <a:pt x="851056" y="27419"/>
                </a:lnTo>
                <a:lnTo>
                  <a:pt x="898769" y="32457"/>
                </a:lnTo>
                <a:lnTo>
                  <a:pt x="946346" y="40521"/>
                </a:lnTo>
                <a:lnTo>
                  <a:pt x="993607" y="51587"/>
                </a:lnTo>
                <a:lnTo>
                  <a:pt x="1040372" y="65628"/>
                </a:lnTo>
                <a:lnTo>
                  <a:pt x="1086460" y="82621"/>
                </a:lnTo>
                <a:lnTo>
                  <a:pt x="1133773" y="103720"/>
                </a:lnTo>
                <a:lnTo>
                  <a:pt x="1180083" y="128694"/>
                </a:lnTo>
                <a:lnTo>
                  <a:pt x="1224400" y="157585"/>
                </a:lnTo>
                <a:lnTo>
                  <a:pt x="1265731" y="190436"/>
                </a:lnTo>
                <a:lnTo>
                  <a:pt x="1303085" y="227288"/>
                </a:lnTo>
                <a:lnTo>
                  <a:pt x="1335471" y="268183"/>
                </a:lnTo>
                <a:lnTo>
                  <a:pt x="1361898" y="313164"/>
                </a:lnTo>
                <a:lnTo>
                  <a:pt x="1379218" y="360797"/>
                </a:lnTo>
                <a:lnTo>
                  <a:pt x="1385048" y="407870"/>
                </a:lnTo>
                <a:lnTo>
                  <a:pt x="1380530" y="453797"/>
                </a:lnTo>
                <a:lnTo>
                  <a:pt x="1366809" y="497992"/>
                </a:lnTo>
                <a:lnTo>
                  <a:pt x="1345028" y="539868"/>
                </a:lnTo>
                <a:lnTo>
                  <a:pt x="1316331" y="578839"/>
                </a:lnTo>
                <a:lnTo>
                  <a:pt x="1281862" y="614319"/>
                </a:lnTo>
                <a:lnTo>
                  <a:pt x="1242533" y="646918"/>
                </a:lnTo>
                <a:lnTo>
                  <a:pt x="1200490" y="676195"/>
                </a:lnTo>
                <a:lnTo>
                  <a:pt x="1156128" y="702359"/>
                </a:lnTo>
                <a:lnTo>
                  <a:pt x="1109839" y="725617"/>
                </a:lnTo>
                <a:lnTo>
                  <a:pt x="1062017" y="746175"/>
                </a:lnTo>
                <a:lnTo>
                  <a:pt x="1013057" y="764241"/>
                </a:lnTo>
                <a:lnTo>
                  <a:pt x="963351" y="780022"/>
                </a:lnTo>
                <a:lnTo>
                  <a:pt x="913295" y="793726"/>
                </a:lnTo>
                <a:lnTo>
                  <a:pt x="863280" y="805559"/>
                </a:lnTo>
                <a:lnTo>
                  <a:pt x="813702" y="815728"/>
                </a:lnTo>
                <a:lnTo>
                  <a:pt x="766696" y="824208"/>
                </a:lnTo>
                <a:lnTo>
                  <a:pt x="719166" y="831702"/>
                </a:lnTo>
                <a:lnTo>
                  <a:pt x="671226" y="838049"/>
                </a:lnTo>
                <a:lnTo>
                  <a:pt x="622987" y="843089"/>
                </a:lnTo>
                <a:lnTo>
                  <a:pt x="574564" y="846661"/>
                </a:lnTo>
                <a:lnTo>
                  <a:pt x="526068" y="848605"/>
                </a:lnTo>
                <a:lnTo>
                  <a:pt x="477613" y="848758"/>
                </a:lnTo>
                <a:lnTo>
                  <a:pt x="770196" y="848758"/>
                </a:lnTo>
                <a:lnTo>
                  <a:pt x="815883" y="840684"/>
                </a:lnTo>
                <a:lnTo>
                  <a:pt x="863237" y="830787"/>
                </a:lnTo>
                <a:lnTo>
                  <a:pt x="910196" y="819351"/>
                </a:lnTo>
                <a:lnTo>
                  <a:pt x="956673" y="806314"/>
                </a:lnTo>
                <a:lnTo>
                  <a:pt x="1002579" y="791611"/>
                </a:lnTo>
                <a:lnTo>
                  <a:pt x="1047827" y="775177"/>
                </a:lnTo>
                <a:lnTo>
                  <a:pt x="1091793" y="757397"/>
                </a:lnTo>
                <a:lnTo>
                  <a:pt x="1136292" y="737388"/>
                </a:lnTo>
                <a:lnTo>
                  <a:pt x="1180440" y="714902"/>
                </a:lnTo>
                <a:lnTo>
                  <a:pt x="1223351" y="689692"/>
                </a:lnTo>
                <a:lnTo>
                  <a:pt x="1264139" y="661512"/>
                </a:lnTo>
                <a:lnTo>
                  <a:pt x="1301920" y="630115"/>
                </a:lnTo>
                <a:lnTo>
                  <a:pt x="1335808" y="595254"/>
                </a:lnTo>
                <a:lnTo>
                  <a:pt x="1364918" y="556683"/>
                </a:lnTo>
                <a:lnTo>
                  <a:pt x="1388364" y="514154"/>
                </a:lnTo>
                <a:lnTo>
                  <a:pt x="1404017" y="467335"/>
                </a:lnTo>
                <a:lnTo>
                  <a:pt x="1409371" y="420032"/>
                </a:lnTo>
                <a:lnTo>
                  <a:pt x="1405365" y="373062"/>
                </a:lnTo>
                <a:lnTo>
                  <a:pt x="1392935" y="327242"/>
                </a:lnTo>
                <a:lnTo>
                  <a:pt x="1373020" y="283390"/>
                </a:lnTo>
                <a:lnTo>
                  <a:pt x="1346556" y="242323"/>
                </a:lnTo>
                <a:lnTo>
                  <a:pt x="1316246" y="205648"/>
                </a:lnTo>
                <a:lnTo>
                  <a:pt x="1282633" y="172064"/>
                </a:lnTo>
                <a:lnTo>
                  <a:pt x="1246042" y="141549"/>
                </a:lnTo>
                <a:lnTo>
                  <a:pt x="1206801" y="114078"/>
                </a:lnTo>
                <a:lnTo>
                  <a:pt x="1165235" y="89628"/>
                </a:lnTo>
                <a:lnTo>
                  <a:pt x="1121670" y="68176"/>
                </a:lnTo>
                <a:lnTo>
                  <a:pt x="1076434" y="49699"/>
                </a:lnTo>
                <a:lnTo>
                  <a:pt x="1029853" y="34174"/>
                </a:lnTo>
                <a:lnTo>
                  <a:pt x="996819" y="25431"/>
                </a:lnTo>
                <a:close/>
              </a:path>
              <a:path w="1409700" h="872490">
                <a:moveTo>
                  <a:pt x="343012" y="202893"/>
                </a:moveTo>
                <a:lnTo>
                  <a:pt x="281450" y="233835"/>
                </a:lnTo>
                <a:lnTo>
                  <a:pt x="248704" y="276258"/>
                </a:lnTo>
                <a:lnTo>
                  <a:pt x="246906" y="285304"/>
                </a:lnTo>
                <a:lnTo>
                  <a:pt x="252408" y="291842"/>
                </a:lnTo>
                <a:lnTo>
                  <a:pt x="261265" y="293630"/>
                </a:lnTo>
                <a:lnTo>
                  <a:pt x="269532" y="288424"/>
                </a:lnTo>
                <a:lnTo>
                  <a:pt x="300257" y="248507"/>
                </a:lnTo>
                <a:lnTo>
                  <a:pt x="333366" y="211962"/>
                </a:lnTo>
                <a:lnTo>
                  <a:pt x="343012" y="202893"/>
                </a:lnTo>
                <a:close/>
              </a:path>
              <a:path w="1409700" h="872490">
                <a:moveTo>
                  <a:pt x="402266" y="151886"/>
                </a:moveTo>
                <a:lnTo>
                  <a:pt x="368354" y="165022"/>
                </a:lnTo>
                <a:lnTo>
                  <a:pt x="329086" y="182648"/>
                </a:lnTo>
                <a:lnTo>
                  <a:pt x="311250" y="200100"/>
                </a:lnTo>
                <a:lnTo>
                  <a:pt x="281450" y="233835"/>
                </a:lnTo>
                <a:lnTo>
                  <a:pt x="324098" y="211521"/>
                </a:lnTo>
                <a:lnTo>
                  <a:pt x="343012" y="202893"/>
                </a:lnTo>
                <a:lnTo>
                  <a:pt x="368678" y="178764"/>
                </a:lnTo>
                <a:lnTo>
                  <a:pt x="402266" y="151886"/>
                </a:lnTo>
                <a:close/>
              </a:path>
              <a:path w="1409700" h="872490">
                <a:moveTo>
                  <a:pt x="501854" y="121026"/>
                </a:moveTo>
                <a:lnTo>
                  <a:pt x="457557" y="133075"/>
                </a:lnTo>
                <a:lnTo>
                  <a:pt x="412920" y="147759"/>
                </a:lnTo>
                <a:lnTo>
                  <a:pt x="368678" y="178764"/>
                </a:lnTo>
                <a:lnTo>
                  <a:pt x="343012" y="202893"/>
                </a:lnTo>
                <a:lnTo>
                  <a:pt x="368620" y="191212"/>
                </a:lnTo>
                <a:lnTo>
                  <a:pt x="413247" y="173540"/>
                </a:lnTo>
                <a:lnTo>
                  <a:pt x="457367" y="158530"/>
                </a:lnTo>
                <a:lnTo>
                  <a:pt x="500368" y="146210"/>
                </a:lnTo>
                <a:lnTo>
                  <a:pt x="505638" y="144952"/>
                </a:lnTo>
                <a:lnTo>
                  <a:pt x="508280" y="144292"/>
                </a:lnTo>
                <a:lnTo>
                  <a:pt x="515766" y="138589"/>
                </a:lnTo>
                <a:lnTo>
                  <a:pt x="516392" y="129897"/>
                </a:lnTo>
                <a:lnTo>
                  <a:pt x="511355" y="122586"/>
                </a:lnTo>
                <a:lnTo>
                  <a:pt x="501854" y="121026"/>
                </a:lnTo>
                <a:close/>
              </a:path>
              <a:path w="1409700" h="872490">
                <a:moveTo>
                  <a:pt x="788191" y="0"/>
                </a:moveTo>
                <a:lnTo>
                  <a:pt x="740393" y="1692"/>
                </a:lnTo>
                <a:lnTo>
                  <a:pt x="693534" y="6173"/>
                </a:lnTo>
                <a:lnTo>
                  <a:pt x="647942" y="13419"/>
                </a:lnTo>
                <a:lnTo>
                  <a:pt x="599623" y="24771"/>
                </a:lnTo>
                <a:lnTo>
                  <a:pt x="552831" y="39864"/>
                </a:lnTo>
                <a:lnTo>
                  <a:pt x="507692" y="58538"/>
                </a:lnTo>
                <a:lnTo>
                  <a:pt x="464333" y="80636"/>
                </a:lnTo>
                <a:lnTo>
                  <a:pt x="422882" y="106000"/>
                </a:lnTo>
                <a:lnTo>
                  <a:pt x="383466" y="134470"/>
                </a:lnTo>
                <a:lnTo>
                  <a:pt x="346213" y="165890"/>
                </a:lnTo>
                <a:lnTo>
                  <a:pt x="329086" y="182648"/>
                </a:lnTo>
                <a:lnTo>
                  <a:pt x="368354" y="165022"/>
                </a:lnTo>
                <a:lnTo>
                  <a:pt x="402266" y="151886"/>
                </a:lnTo>
                <a:lnTo>
                  <a:pt x="445192" y="122309"/>
                </a:lnTo>
                <a:lnTo>
                  <a:pt x="486034" y="99004"/>
                </a:lnTo>
                <a:lnTo>
                  <a:pt x="528359" y="78947"/>
                </a:lnTo>
                <a:lnTo>
                  <a:pt x="571988" y="62113"/>
                </a:lnTo>
                <a:lnTo>
                  <a:pt x="616741" y="48478"/>
                </a:lnTo>
                <a:lnTo>
                  <a:pt x="662436" y="38017"/>
                </a:lnTo>
                <a:lnTo>
                  <a:pt x="708896" y="30705"/>
                </a:lnTo>
                <a:lnTo>
                  <a:pt x="755939" y="26518"/>
                </a:lnTo>
                <a:lnTo>
                  <a:pt x="803385" y="25431"/>
                </a:lnTo>
                <a:lnTo>
                  <a:pt x="996819" y="25431"/>
                </a:lnTo>
                <a:lnTo>
                  <a:pt x="982253" y="21576"/>
                </a:lnTo>
                <a:lnTo>
                  <a:pt x="933960" y="11883"/>
                </a:lnTo>
                <a:lnTo>
                  <a:pt x="885301" y="5072"/>
                </a:lnTo>
                <a:lnTo>
                  <a:pt x="836603" y="1118"/>
                </a:lnTo>
                <a:lnTo>
                  <a:pt x="788191" y="0"/>
                </a:lnTo>
                <a:close/>
              </a:path>
            </a:pathLst>
          </a:custGeom>
          <a:solidFill>
            <a:srgbClr val="F79037"/>
          </a:solidFill>
          <a:ln>
            <a:solidFill>
              <a:srgbClr val="F79037"/>
            </a:solidFill>
          </a:ln>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pic>
        <p:nvPicPr>
          <p:cNvPr id="71" name="Picture 70">
            <a:extLst>
              <a:ext uri="{FF2B5EF4-FFF2-40B4-BE49-F238E27FC236}">
                <a16:creationId xmlns:a16="http://schemas.microsoft.com/office/drawing/2014/main" id="{32AB4F16-825E-0AB7-ECC6-705D2AE2A85D}"/>
              </a:ext>
            </a:extLst>
          </p:cNvPr>
          <p:cNvPicPr>
            <a:picLocks noChangeAspect="1"/>
          </p:cNvPicPr>
          <p:nvPr/>
        </p:nvPicPr>
        <p:blipFill rotWithShape="1">
          <a:blip r:embed="rId21" cstate="screen">
            <a:extLst>
              <a:ext uri="{28A0092B-C50C-407E-A947-70E740481C1C}">
                <a14:useLocalDpi xmlns:a14="http://schemas.microsoft.com/office/drawing/2010/main"/>
              </a:ext>
            </a:extLst>
          </a:blip>
          <a:srcRect/>
          <a:stretch/>
        </p:blipFill>
        <p:spPr>
          <a:xfrm>
            <a:off x="4146740" y="7902913"/>
            <a:ext cx="2410206" cy="1540149"/>
          </a:xfrm>
          <a:prstGeom prst="rect">
            <a:avLst/>
          </a:prstGeom>
        </p:spPr>
      </p:pic>
      <p:sp>
        <p:nvSpPr>
          <p:cNvPr id="72" name="object 54">
            <a:extLst>
              <a:ext uri="{FF2B5EF4-FFF2-40B4-BE49-F238E27FC236}">
                <a16:creationId xmlns:a16="http://schemas.microsoft.com/office/drawing/2014/main" id="{D54A44BF-23F6-EFF7-510F-AC96EDCEDFFF}"/>
              </a:ext>
            </a:extLst>
          </p:cNvPr>
          <p:cNvSpPr/>
          <p:nvPr/>
        </p:nvSpPr>
        <p:spPr>
          <a:xfrm rot="11349584">
            <a:off x="4468769" y="9058857"/>
            <a:ext cx="1401960" cy="701769"/>
          </a:xfrm>
          <a:custGeom>
            <a:avLst/>
            <a:gdLst/>
            <a:ahLst/>
            <a:cxnLst/>
            <a:rect l="l" t="t" r="r" b="b"/>
            <a:pathLst>
              <a:path w="1409700" h="872490">
                <a:moveTo>
                  <a:pt x="329066" y="182658"/>
                </a:moveTo>
                <a:lnTo>
                  <a:pt x="281079" y="207067"/>
                </a:lnTo>
                <a:lnTo>
                  <a:pt x="239203" y="231732"/>
                </a:lnTo>
                <a:lnTo>
                  <a:pt x="199050" y="258752"/>
                </a:lnTo>
                <a:lnTo>
                  <a:pt x="161031" y="288072"/>
                </a:lnTo>
                <a:lnTo>
                  <a:pt x="125560" y="319636"/>
                </a:lnTo>
                <a:lnTo>
                  <a:pt x="93049" y="353389"/>
                </a:lnTo>
                <a:lnTo>
                  <a:pt x="63911" y="389274"/>
                </a:lnTo>
                <a:lnTo>
                  <a:pt x="38428" y="428822"/>
                </a:lnTo>
                <a:lnTo>
                  <a:pt x="19181" y="469867"/>
                </a:lnTo>
                <a:lnTo>
                  <a:pt x="6321" y="511811"/>
                </a:lnTo>
                <a:lnTo>
                  <a:pt x="0" y="554055"/>
                </a:lnTo>
                <a:lnTo>
                  <a:pt x="365" y="595998"/>
                </a:lnTo>
                <a:lnTo>
                  <a:pt x="7569" y="637042"/>
                </a:lnTo>
                <a:lnTo>
                  <a:pt x="21760" y="676588"/>
                </a:lnTo>
                <a:lnTo>
                  <a:pt x="43090" y="714037"/>
                </a:lnTo>
                <a:lnTo>
                  <a:pt x="71708" y="748788"/>
                </a:lnTo>
                <a:lnTo>
                  <a:pt x="107764" y="780243"/>
                </a:lnTo>
                <a:lnTo>
                  <a:pt x="147929" y="806107"/>
                </a:lnTo>
                <a:lnTo>
                  <a:pt x="191121" y="826874"/>
                </a:lnTo>
                <a:lnTo>
                  <a:pt x="236840" y="843061"/>
                </a:lnTo>
                <a:lnTo>
                  <a:pt x="284275" y="855109"/>
                </a:lnTo>
                <a:lnTo>
                  <a:pt x="333080" y="863576"/>
                </a:lnTo>
                <a:lnTo>
                  <a:pt x="382599" y="868940"/>
                </a:lnTo>
                <a:lnTo>
                  <a:pt x="432255" y="871701"/>
                </a:lnTo>
                <a:lnTo>
                  <a:pt x="481468" y="872356"/>
                </a:lnTo>
                <a:lnTo>
                  <a:pt x="529661" y="871405"/>
                </a:lnTo>
                <a:lnTo>
                  <a:pt x="576255" y="869347"/>
                </a:lnTo>
                <a:lnTo>
                  <a:pt x="624266" y="866179"/>
                </a:lnTo>
                <a:lnTo>
                  <a:pt x="672322" y="861794"/>
                </a:lnTo>
                <a:lnTo>
                  <a:pt x="720334" y="856126"/>
                </a:lnTo>
                <a:lnTo>
                  <a:pt x="768214" y="849112"/>
                </a:lnTo>
                <a:lnTo>
                  <a:pt x="770182" y="848764"/>
                </a:lnTo>
                <a:lnTo>
                  <a:pt x="477605" y="848764"/>
                </a:lnTo>
                <a:lnTo>
                  <a:pt x="429302" y="846968"/>
                </a:lnTo>
                <a:lnTo>
                  <a:pt x="381266" y="843061"/>
                </a:lnTo>
                <a:lnTo>
                  <a:pt x="333608" y="836884"/>
                </a:lnTo>
                <a:lnTo>
                  <a:pt x="286441" y="828275"/>
                </a:lnTo>
                <a:lnTo>
                  <a:pt x="240336" y="816588"/>
                </a:lnTo>
                <a:lnTo>
                  <a:pt x="195477" y="800699"/>
                </a:lnTo>
                <a:lnTo>
                  <a:pt x="152848" y="780016"/>
                </a:lnTo>
                <a:lnTo>
                  <a:pt x="113435" y="753947"/>
                </a:lnTo>
                <a:lnTo>
                  <a:pt x="78224" y="721900"/>
                </a:lnTo>
                <a:lnTo>
                  <a:pt x="50267" y="684338"/>
                </a:lnTo>
                <a:lnTo>
                  <a:pt x="31833" y="643066"/>
                </a:lnTo>
                <a:lnTo>
                  <a:pt x="22514" y="599326"/>
                </a:lnTo>
                <a:lnTo>
                  <a:pt x="21934" y="556691"/>
                </a:lnTo>
                <a:lnTo>
                  <a:pt x="21954" y="554055"/>
                </a:lnTo>
                <a:lnTo>
                  <a:pt x="29589" y="509403"/>
                </a:lnTo>
                <a:lnTo>
                  <a:pt x="45166" y="465702"/>
                </a:lnTo>
                <a:lnTo>
                  <a:pt x="66807" y="425262"/>
                </a:lnTo>
                <a:lnTo>
                  <a:pt x="93451" y="387245"/>
                </a:lnTo>
                <a:lnTo>
                  <a:pt x="124486" y="351677"/>
                </a:lnTo>
                <a:lnTo>
                  <a:pt x="159299" y="318587"/>
                </a:lnTo>
                <a:lnTo>
                  <a:pt x="197278" y="287999"/>
                </a:lnTo>
                <a:lnTo>
                  <a:pt x="237811" y="259942"/>
                </a:lnTo>
                <a:lnTo>
                  <a:pt x="280286" y="234441"/>
                </a:lnTo>
                <a:lnTo>
                  <a:pt x="281436" y="233839"/>
                </a:lnTo>
                <a:lnTo>
                  <a:pt x="311242" y="200098"/>
                </a:lnTo>
                <a:lnTo>
                  <a:pt x="329066" y="182658"/>
                </a:lnTo>
                <a:close/>
              </a:path>
              <a:path w="1409700" h="872490">
                <a:moveTo>
                  <a:pt x="996802" y="25433"/>
                </a:moveTo>
                <a:lnTo>
                  <a:pt x="803381" y="25433"/>
                </a:lnTo>
                <a:lnTo>
                  <a:pt x="851052" y="27420"/>
                </a:lnTo>
                <a:lnTo>
                  <a:pt x="898767" y="32458"/>
                </a:lnTo>
                <a:lnTo>
                  <a:pt x="946346" y="40521"/>
                </a:lnTo>
                <a:lnTo>
                  <a:pt x="993608" y="51586"/>
                </a:lnTo>
                <a:lnTo>
                  <a:pt x="1040374" y="65627"/>
                </a:lnTo>
                <a:lnTo>
                  <a:pt x="1086464" y="82620"/>
                </a:lnTo>
                <a:lnTo>
                  <a:pt x="1133777" y="103723"/>
                </a:lnTo>
                <a:lnTo>
                  <a:pt x="1180087" y="128698"/>
                </a:lnTo>
                <a:lnTo>
                  <a:pt x="1224403" y="157589"/>
                </a:lnTo>
                <a:lnTo>
                  <a:pt x="1265733" y="190439"/>
                </a:lnTo>
                <a:lnTo>
                  <a:pt x="1303085" y="227289"/>
                </a:lnTo>
                <a:lnTo>
                  <a:pt x="1335468" y="268183"/>
                </a:lnTo>
                <a:lnTo>
                  <a:pt x="1361889" y="313163"/>
                </a:lnTo>
                <a:lnTo>
                  <a:pt x="1379215" y="360796"/>
                </a:lnTo>
                <a:lnTo>
                  <a:pt x="1385048" y="407869"/>
                </a:lnTo>
                <a:lnTo>
                  <a:pt x="1380532" y="453796"/>
                </a:lnTo>
                <a:lnTo>
                  <a:pt x="1366812" y="497991"/>
                </a:lnTo>
                <a:lnTo>
                  <a:pt x="1345032" y="539867"/>
                </a:lnTo>
                <a:lnTo>
                  <a:pt x="1316335" y="578838"/>
                </a:lnTo>
                <a:lnTo>
                  <a:pt x="1281867" y="614318"/>
                </a:lnTo>
                <a:lnTo>
                  <a:pt x="1242534" y="646917"/>
                </a:lnTo>
                <a:lnTo>
                  <a:pt x="1200490" y="676195"/>
                </a:lnTo>
                <a:lnTo>
                  <a:pt x="1156126" y="702361"/>
                </a:lnTo>
                <a:lnTo>
                  <a:pt x="1109837" y="725619"/>
                </a:lnTo>
                <a:lnTo>
                  <a:pt x="1062015" y="746179"/>
                </a:lnTo>
                <a:lnTo>
                  <a:pt x="1013055" y="764246"/>
                </a:lnTo>
                <a:lnTo>
                  <a:pt x="963349" y="780027"/>
                </a:lnTo>
                <a:lnTo>
                  <a:pt x="913291" y="793730"/>
                </a:lnTo>
                <a:lnTo>
                  <a:pt x="863275" y="805561"/>
                </a:lnTo>
                <a:lnTo>
                  <a:pt x="813694" y="815727"/>
                </a:lnTo>
                <a:lnTo>
                  <a:pt x="766687" y="824210"/>
                </a:lnTo>
                <a:lnTo>
                  <a:pt x="719158" y="831705"/>
                </a:lnTo>
                <a:lnTo>
                  <a:pt x="671217" y="838054"/>
                </a:lnTo>
                <a:lnTo>
                  <a:pt x="622979" y="843094"/>
                </a:lnTo>
                <a:lnTo>
                  <a:pt x="574556" y="846666"/>
                </a:lnTo>
                <a:lnTo>
                  <a:pt x="526060" y="848610"/>
                </a:lnTo>
                <a:lnTo>
                  <a:pt x="477605" y="848764"/>
                </a:lnTo>
                <a:lnTo>
                  <a:pt x="770182" y="848764"/>
                </a:lnTo>
                <a:lnTo>
                  <a:pt x="815875" y="840687"/>
                </a:lnTo>
                <a:lnTo>
                  <a:pt x="863229" y="830789"/>
                </a:lnTo>
                <a:lnTo>
                  <a:pt x="910188" y="819353"/>
                </a:lnTo>
                <a:lnTo>
                  <a:pt x="956664" y="806314"/>
                </a:lnTo>
                <a:lnTo>
                  <a:pt x="1002570" y="791610"/>
                </a:lnTo>
                <a:lnTo>
                  <a:pt x="1047818" y="775176"/>
                </a:lnTo>
                <a:lnTo>
                  <a:pt x="1091784" y="757396"/>
                </a:lnTo>
                <a:lnTo>
                  <a:pt x="1136284" y="737387"/>
                </a:lnTo>
                <a:lnTo>
                  <a:pt x="1180432" y="714901"/>
                </a:lnTo>
                <a:lnTo>
                  <a:pt x="1223342" y="689692"/>
                </a:lnTo>
                <a:lnTo>
                  <a:pt x="1264131" y="661513"/>
                </a:lnTo>
                <a:lnTo>
                  <a:pt x="1301911" y="630118"/>
                </a:lnTo>
                <a:lnTo>
                  <a:pt x="1335799" y="595259"/>
                </a:lnTo>
                <a:lnTo>
                  <a:pt x="1364909" y="556691"/>
                </a:lnTo>
                <a:lnTo>
                  <a:pt x="1388356" y="514166"/>
                </a:lnTo>
                <a:lnTo>
                  <a:pt x="1404008" y="467342"/>
                </a:lnTo>
                <a:lnTo>
                  <a:pt x="1409363" y="420038"/>
                </a:lnTo>
                <a:lnTo>
                  <a:pt x="1405357" y="373069"/>
                </a:lnTo>
                <a:lnTo>
                  <a:pt x="1392927" y="327251"/>
                </a:lnTo>
                <a:lnTo>
                  <a:pt x="1373012" y="283401"/>
                </a:lnTo>
                <a:lnTo>
                  <a:pt x="1346548" y="242335"/>
                </a:lnTo>
                <a:lnTo>
                  <a:pt x="1316238" y="205660"/>
                </a:lnTo>
                <a:lnTo>
                  <a:pt x="1282625" y="172075"/>
                </a:lnTo>
                <a:lnTo>
                  <a:pt x="1246034" y="141559"/>
                </a:lnTo>
                <a:lnTo>
                  <a:pt x="1206793" y="114087"/>
                </a:lnTo>
                <a:lnTo>
                  <a:pt x="1165226" y="89636"/>
                </a:lnTo>
                <a:lnTo>
                  <a:pt x="1121662" y="68184"/>
                </a:lnTo>
                <a:lnTo>
                  <a:pt x="1076426" y="49705"/>
                </a:lnTo>
                <a:lnTo>
                  <a:pt x="1029845" y="34179"/>
                </a:lnTo>
                <a:lnTo>
                  <a:pt x="996802" y="25433"/>
                </a:lnTo>
                <a:close/>
              </a:path>
              <a:path w="1409700" h="872490">
                <a:moveTo>
                  <a:pt x="343019" y="202890"/>
                </a:moveTo>
                <a:lnTo>
                  <a:pt x="281436" y="233839"/>
                </a:lnTo>
                <a:lnTo>
                  <a:pt x="248696" y="276257"/>
                </a:lnTo>
                <a:lnTo>
                  <a:pt x="246898" y="285310"/>
                </a:lnTo>
                <a:lnTo>
                  <a:pt x="252400" y="291852"/>
                </a:lnTo>
                <a:lnTo>
                  <a:pt x="261257" y="293641"/>
                </a:lnTo>
                <a:lnTo>
                  <a:pt x="269524" y="288436"/>
                </a:lnTo>
                <a:lnTo>
                  <a:pt x="300249" y="248519"/>
                </a:lnTo>
                <a:lnTo>
                  <a:pt x="333358" y="211973"/>
                </a:lnTo>
                <a:lnTo>
                  <a:pt x="343019" y="202890"/>
                </a:lnTo>
                <a:close/>
              </a:path>
              <a:path w="1409700" h="872490">
                <a:moveTo>
                  <a:pt x="402274" y="151883"/>
                </a:moveTo>
                <a:lnTo>
                  <a:pt x="368346" y="165027"/>
                </a:lnTo>
                <a:lnTo>
                  <a:pt x="329066" y="182658"/>
                </a:lnTo>
                <a:lnTo>
                  <a:pt x="311242" y="200098"/>
                </a:lnTo>
                <a:lnTo>
                  <a:pt x="281436" y="233839"/>
                </a:lnTo>
                <a:lnTo>
                  <a:pt x="324090" y="211524"/>
                </a:lnTo>
                <a:lnTo>
                  <a:pt x="343019" y="202890"/>
                </a:lnTo>
                <a:lnTo>
                  <a:pt x="368669" y="178774"/>
                </a:lnTo>
                <a:lnTo>
                  <a:pt x="402274" y="151883"/>
                </a:lnTo>
                <a:close/>
              </a:path>
              <a:path w="1409700" h="872490">
                <a:moveTo>
                  <a:pt x="501845" y="121024"/>
                </a:moveTo>
                <a:lnTo>
                  <a:pt x="457549" y="133077"/>
                </a:lnTo>
                <a:lnTo>
                  <a:pt x="412912" y="147763"/>
                </a:lnTo>
                <a:lnTo>
                  <a:pt x="368669" y="178774"/>
                </a:lnTo>
                <a:lnTo>
                  <a:pt x="343019" y="202890"/>
                </a:lnTo>
                <a:lnTo>
                  <a:pt x="368612" y="191216"/>
                </a:lnTo>
                <a:lnTo>
                  <a:pt x="413239" y="173546"/>
                </a:lnTo>
                <a:lnTo>
                  <a:pt x="457359" y="158538"/>
                </a:lnTo>
                <a:lnTo>
                  <a:pt x="500359" y="146221"/>
                </a:lnTo>
                <a:lnTo>
                  <a:pt x="502988" y="145574"/>
                </a:lnTo>
                <a:lnTo>
                  <a:pt x="505643" y="144951"/>
                </a:lnTo>
                <a:lnTo>
                  <a:pt x="508271" y="144291"/>
                </a:lnTo>
                <a:lnTo>
                  <a:pt x="515765" y="138587"/>
                </a:lnTo>
                <a:lnTo>
                  <a:pt x="516393" y="129895"/>
                </a:lnTo>
                <a:lnTo>
                  <a:pt x="511354" y="122585"/>
                </a:lnTo>
                <a:lnTo>
                  <a:pt x="501845" y="121024"/>
                </a:lnTo>
                <a:close/>
              </a:path>
              <a:path w="1409700" h="872490">
                <a:moveTo>
                  <a:pt x="788183" y="0"/>
                </a:moveTo>
                <a:lnTo>
                  <a:pt x="740385" y="1692"/>
                </a:lnTo>
                <a:lnTo>
                  <a:pt x="693526" y="6172"/>
                </a:lnTo>
                <a:lnTo>
                  <a:pt x="647933" y="13417"/>
                </a:lnTo>
                <a:lnTo>
                  <a:pt x="599615" y="24770"/>
                </a:lnTo>
                <a:lnTo>
                  <a:pt x="552823" y="39863"/>
                </a:lnTo>
                <a:lnTo>
                  <a:pt x="507683" y="58537"/>
                </a:lnTo>
                <a:lnTo>
                  <a:pt x="464325" y="80635"/>
                </a:lnTo>
                <a:lnTo>
                  <a:pt x="422874" y="105999"/>
                </a:lnTo>
                <a:lnTo>
                  <a:pt x="383458" y="134469"/>
                </a:lnTo>
                <a:lnTo>
                  <a:pt x="346205" y="165889"/>
                </a:lnTo>
                <a:lnTo>
                  <a:pt x="329066" y="182658"/>
                </a:lnTo>
                <a:lnTo>
                  <a:pt x="368346" y="165027"/>
                </a:lnTo>
                <a:lnTo>
                  <a:pt x="402274" y="151883"/>
                </a:lnTo>
                <a:lnTo>
                  <a:pt x="445184" y="122319"/>
                </a:lnTo>
                <a:lnTo>
                  <a:pt x="486026" y="99013"/>
                </a:lnTo>
                <a:lnTo>
                  <a:pt x="528351" y="78954"/>
                </a:lnTo>
                <a:lnTo>
                  <a:pt x="571981" y="62120"/>
                </a:lnTo>
                <a:lnTo>
                  <a:pt x="616734" y="48484"/>
                </a:lnTo>
                <a:lnTo>
                  <a:pt x="662430" y="38022"/>
                </a:lnTo>
                <a:lnTo>
                  <a:pt x="708890" y="30709"/>
                </a:lnTo>
                <a:lnTo>
                  <a:pt x="755934" y="26521"/>
                </a:lnTo>
                <a:lnTo>
                  <a:pt x="803381" y="25433"/>
                </a:lnTo>
                <a:lnTo>
                  <a:pt x="996802" y="25433"/>
                </a:lnTo>
                <a:lnTo>
                  <a:pt x="982244" y="21580"/>
                </a:lnTo>
                <a:lnTo>
                  <a:pt x="933952" y="11886"/>
                </a:lnTo>
                <a:lnTo>
                  <a:pt x="885293" y="5073"/>
                </a:lnTo>
                <a:lnTo>
                  <a:pt x="836595" y="1119"/>
                </a:lnTo>
                <a:lnTo>
                  <a:pt x="788183" y="0"/>
                </a:lnTo>
                <a:close/>
              </a:path>
            </a:pathLst>
          </a:custGeom>
          <a:solidFill>
            <a:srgbClr val="F79037"/>
          </a:solidFill>
          <a:ln>
            <a:solidFill>
              <a:srgbClr val="F79037"/>
            </a:solidFill>
          </a:ln>
        </p:spPr>
        <p:txBody>
          <a:bodyPr wrap="square" lIns="0" tIns="0" rIns="0" bIns="0" rtlCol="0"/>
          <a:lstStyle/>
          <a:p>
            <a:pPr algn="l" rtl="0"/>
            <a:endParaRPr sz="1247">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36029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dirty="0" err="1"/>
              <a:t>Sugestão</a:t>
            </a:r>
            <a:r>
              <a:rPr lang="en-IE" sz="2400" b="1" dirty="0"/>
              <a:t> de </a:t>
            </a:r>
            <a:r>
              <a:rPr lang="en-IE" sz="2400" b="1" dirty="0" err="1"/>
              <a:t>atividade</a:t>
            </a:r>
            <a:r>
              <a:rPr lang="en-IE" sz="2400" b="1" dirty="0"/>
              <a:t> individual para o </a:t>
            </a:r>
            <a:r>
              <a:rPr lang="en-IE" sz="2400" b="1" dirty="0" err="1"/>
              <a:t>aluno</a:t>
            </a:r>
            <a:r>
              <a:rPr lang="en-IE" sz="2400" b="1" dirty="0"/>
              <a:t>:</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205412"/>
            <a:ext cx="6363361" cy="4414479"/>
          </a:xfrm>
        </p:spPr>
        <p:txBody>
          <a:bodyPr lIns="91440" tIns="45720" rIns="91440" bIns="45720" numCol="1" spcCol="288000" anchor="t">
            <a:noAutofit/>
          </a:bodyPr>
          <a:lstStyle/>
          <a:p>
            <a:pPr rtl="0"/>
            <a:r>
              <a:rPr lang="en-GB" sz="1200" b="1" dirty="0" err="1">
                <a:latin typeface="Calibri"/>
                <a:ea typeface="Calibri" panose="020F0502020204030204" pitchFamily="34" charset="0"/>
                <a:cs typeface="Calibri"/>
              </a:rPr>
              <a:t>Atividade</a:t>
            </a:r>
            <a:r>
              <a:rPr lang="en-GB" sz="1200" b="1" dirty="0">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Prática</a:t>
            </a:r>
            <a:r>
              <a:rPr lang="en-GB" sz="1200" b="1" dirty="0">
                <a:latin typeface="Calibri"/>
                <a:ea typeface="Calibri" panose="020F0502020204030204" pitchFamily="34" charset="0"/>
                <a:cs typeface="Calibri"/>
              </a:rPr>
              <a:t> 1:</a:t>
            </a:r>
          </a:p>
          <a:p>
            <a:pPr rtl="0" fontAlgn="base"/>
            <a:r>
              <a:rPr lang="en-GB" sz="1200" b="0" i="0" dirty="0" err="1">
                <a:solidFill>
                  <a:srgbClr val="000000"/>
                </a:solidFill>
                <a:effectLst/>
                <a:latin typeface="Calibri"/>
                <a:ea typeface="Calibri" panose="020F0502020204030204" pitchFamily="34" charset="0"/>
                <a:cs typeface="Calibri"/>
              </a:rPr>
              <a:t>Discuta</a:t>
            </a:r>
            <a:r>
              <a:rPr lang="en-GB" sz="1200" b="0" i="0" dirty="0">
                <a:solidFill>
                  <a:srgbClr val="000000"/>
                </a:solidFill>
                <a:effectLst/>
                <a:latin typeface="Calibri"/>
                <a:ea typeface="Calibri" panose="020F0502020204030204" pitchFamily="34" charset="0"/>
                <a:cs typeface="Calibri"/>
              </a:rPr>
              <a:t> as </a:t>
            </a:r>
            <a:r>
              <a:rPr lang="en-GB" sz="1200" b="0" i="0" dirty="0" err="1">
                <a:solidFill>
                  <a:srgbClr val="000000"/>
                </a:solidFill>
                <a:effectLst/>
                <a:latin typeface="Calibri"/>
                <a:ea typeface="Calibri" panose="020F0502020204030204" pitchFamily="34" charset="0"/>
                <a:cs typeface="Calibri"/>
              </a:rPr>
              <a:t>questões</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igualdade</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género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nas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cozinhas</a:t>
            </a:r>
            <a:r>
              <a:rPr lang="en-GB" sz="1200" b="0" i="0" dirty="0">
                <a:solidFill>
                  <a:srgbClr val="000000"/>
                </a:solidFill>
                <a:effectLst/>
                <a:latin typeface="Calibri"/>
                <a:ea typeface="Calibri" panose="020F0502020204030204" pitchFamily="34" charset="0"/>
                <a:cs typeface="Calibri"/>
              </a:rPr>
              <a:t> e </a:t>
            </a:r>
            <a:r>
              <a:rPr lang="en-GB" sz="1200" b="0" i="0" dirty="0" err="1">
                <a:solidFill>
                  <a:srgbClr val="000000"/>
                </a:solidFill>
                <a:effectLst/>
                <a:latin typeface="Calibri"/>
                <a:ea typeface="Calibri" panose="020F0502020204030204" pitchFamily="34" charset="0"/>
                <a:cs typeface="Calibri"/>
              </a:rPr>
              <a:t>dê</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sugestões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aplicáveis</a:t>
            </a:r>
            <a:r>
              <a:rPr lang="en-GB" sz="1200" b="0" i="0" dirty="0">
                <a:solidFill>
                  <a:srgbClr val="000000"/>
                </a:solidFill>
                <a:effectLst/>
                <a:latin typeface="Calibri"/>
                <a:ea typeface="Calibri" panose="020F0502020204030204" pitchFamily="34" charset="0"/>
                <a:cs typeface="Calibri"/>
              </a:rPr>
              <a:t> ​​para a </a:t>
            </a:r>
            <a:r>
              <a:rPr lang="en-GB" sz="1200" b="0" i="0" dirty="0" err="1">
                <a:solidFill>
                  <a:srgbClr val="000000"/>
                </a:solidFill>
                <a:effectLst/>
                <a:latin typeface="Calibri"/>
                <a:ea typeface="Calibri" panose="020F0502020204030204" pitchFamily="34" charset="0"/>
                <a:cs typeface="Calibri"/>
              </a:rPr>
              <a:t>solução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Alguns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recursos</a:t>
            </a:r>
            <a:r>
              <a:rPr lang="en-GB" sz="1200" b="0" i="0" dirty="0">
                <a:solidFill>
                  <a:srgbClr val="000000"/>
                </a:solidFill>
                <a:effectLst/>
                <a:latin typeface="Calibri"/>
                <a:ea typeface="Calibri" panose="020F0502020204030204" pitchFamily="34" charset="0"/>
                <a:cs typeface="Calibri"/>
              </a:rPr>
              <a:t> que </a:t>
            </a:r>
            <a:r>
              <a:rPr lang="en-GB" sz="1200" b="0" i="0" dirty="0" err="1">
                <a:solidFill>
                  <a:srgbClr val="000000"/>
                </a:solidFill>
                <a:effectLst/>
                <a:latin typeface="Calibri"/>
                <a:ea typeface="Calibri" panose="020F0502020204030204" pitchFamily="34" charset="0"/>
                <a:cs typeface="Calibri"/>
              </a:rPr>
              <a:t>indicam</a:t>
            </a:r>
            <a:r>
              <a:rPr lang="en-GB" sz="1200" b="0" i="0" dirty="0">
                <a:solidFill>
                  <a:srgbClr val="000000"/>
                </a:solidFill>
                <a:effectLst/>
                <a:latin typeface="Calibri"/>
                <a:ea typeface="Calibri" panose="020F0502020204030204" pitchFamily="34" charset="0"/>
                <a:cs typeface="Calibri"/>
              </a:rPr>
              <a:t> o </a:t>
            </a:r>
            <a:r>
              <a:rPr lang="en-GB" sz="1200" b="0" i="0" dirty="0" err="1">
                <a:solidFill>
                  <a:srgbClr val="000000"/>
                </a:solidFill>
                <a:effectLst/>
                <a:latin typeface="Calibri"/>
                <a:ea typeface="Calibri" panose="020F0502020204030204" pitchFamily="34" charset="0"/>
                <a:cs typeface="Calibri"/>
              </a:rPr>
              <a:t>problema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são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compartilhados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abaixo</a:t>
            </a:r>
            <a:r>
              <a:rPr lang="en-GB" sz="1200" b="0" i="0" dirty="0">
                <a:solidFill>
                  <a:srgbClr val="000000"/>
                </a:solidFill>
                <a:effectLst/>
                <a:latin typeface="Calibri"/>
                <a:ea typeface="Calibri" panose="020F0502020204030204" pitchFamily="34" charset="0"/>
                <a:cs typeface="Calibri"/>
              </a:rPr>
              <a:t>.</a:t>
            </a:r>
            <a:endParaRPr lang="en-GB" sz="2000" b="0" i="0" dirty="0">
              <a:solidFill>
                <a:srgbClr val="000000"/>
              </a:solidFill>
              <a:effectLst/>
              <a:latin typeface="Calibri"/>
              <a:ea typeface="Calibri" panose="020F0502020204030204" pitchFamily="34" charset="0"/>
              <a:cs typeface="Calibri"/>
            </a:endParaRPr>
          </a:p>
          <a:p>
            <a:pPr rtl="0"/>
            <a:endParaRPr lang="en-GB" sz="1200" dirty="0">
              <a:solidFill>
                <a:schemeClr val="tx1"/>
              </a:solidFill>
              <a:ea typeface="Calibri" panose="020F0502020204030204" pitchFamily="34" charset="0"/>
            </a:endParaRPr>
          </a:p>
          <a:p>
            <a:pPr rtl="0"/>
            <a:r>
              <a:rPr lang="en-GB" sz="1200" b="1" dirty="0" err="1">
                <a:latin typeface="Calibri"/>
                <a:ea typeface="Calibri" panose="020F0502020204030204" pitchFamily="34" charset="0"/>
                <a:cs typeface="Calibri"/>
              </a:rPr>
              <a:t>Atividade</a:t>
            </a:r>
            <a:r>
              <a:rPr lang="en-GB" sz="1200" b="1" dirty="0">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Prática</a:t>
            </a:r>
            <a:r>
              <a:rPr lang="en-GB" sz="1200" b="1" dirty="0">
                <a:latin typeface="Calibri"/>
                <a:ea typeface="Calibri" panose="020F0502020204030204" pitchFamily="34" charset="0"/>
                <a:cs typeface="Calibri"/>
              </a:rPr>
              <a:t> 2:</a:t>
            </a:r>
          </a:p>
          <a:p>
            <a:pPr rtl="0"/>
            <a:r>
              <a:rPr lang="en-GB" sz="1200" dirty="0" err="1">
                <a:latin typeface="Calibri"/>
                <a:ea typeface="Calibri" panose="020F0502020204030204" pitchFamily="34" charset="0"/>
                <a:cs typeface="Calibri"/>
              </a:rPr>
              <a:t>Pretende</a:t>
            </a:r>
            <a:r>
              <a:rPr lang="en-GB" sz="1200" dirty="0">
                <a:latin typeface="Calibri"/>
                <a:ea typeface="Calibri" panose="020F0502020204030204" pitchFamily="34" charset="0"/>
                <a:cs typeface="Calibri"/>
              </a:rPr>
              <a:t>-se que </a:t>
            </a:r>
            <a:r>
              <a:rPr lang="en-GB" sz="1200" dirty="0" err="1">
                <a:latin typeface="Calibri"/>
                <a:ea typeface="Calibri" panose="020F0502020204030204" pitchFamily="34" charset="0"/>
                <a:cs typeface="Calibri"/>
              </a:rPr>
              <a:t>os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educandos</a:t>
            </a:r>
            <a:r>
              <a:rPr lang="en-GB" sz="1200" dirty="0">
                <a:latin typeface="Calibri"/>
                <a:ea typeface="Calibri" panose="020F0502020204030204" pitchFamily="34" charset="0"/>
                <a:cs typeface="Calibri"/>
              </a:rPr>
              <a:t> se </a:t>
            </a:r>
            <a:r>
              <a:rPr lang="en-GB" sz="1200" dirty="0" err="1">
                <a:latin typeface="Calibri"/>
                <a:ea typeface="Calibri" panose="020F0502020204030204" pitchFamily="34" charset="0"/>
                <a:cs typeface="Calibri"/>
              </a:rPr>
              <a:t>coloquem</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na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situação</a:t>
            </a:r>
            <a:r>
              <a:rPr lang="en-GB" sz="1200" dirty="0">
                <a:latin typeface="Calibri"/>
                <a:ea typeface="Calibri" panose="020F0502020204030204" pitchFamily="34" charset="0"/>
                <a:cs typeface="Calibri"/>
              </a:rPr>
              <a:t> das </a:t>
            </a:r>
            <a:r>
              <a:rPr lang="en-GB" sz="1200" dirty="0" err="1">
                <a:latin typeface="Calibri"/>
                <a:ea typeface="Calibri" panose="020F0502020204030204" pitchFamily="34" charset="0"/>
                <a:cs typeface="Calibri"/>
              </a:rPr>
              <a:t>pessoas</a:t>
            </a:r>
            <a:r>
              <a:rPr lang="en-GB" sz="1200" dirty="0">
                <a:latin typeface="Calibri"/>
                <a:ea typeface="Calibri" panose="020F0502020204030204" pitchFamily="34" charset="0"/>
                <a:cs typeface="Calibri"/>
              </a:rPr>
              <a:t> que </a:t>
            </a:r>
            <a:r>
              <a:rPr lang="en-GB" sz="1200" dirty="0" err="1">
                <a:latin typeface="Calibri"/>
                <a:ea typeface="Calibri" panose="020F0502020204030204" pitchFamily="34" charset="0"/>
                <a:cs typeface="Calibri"/>
              </a:rPr>
              <a:t>recebem</a:t>
            </a:r>
            <a:r>
              <a:rPr lang="en-GB" sz="1200" dirty="0">
                <a:latin typeface="Calibri"/>
                <a:ea typeface="Calibri" panose="020F0502020204030204" pitchFamily="34" charset="0"/>
                <a:cs typeface="Calibri"/>
              </a:rPr>
              <a:t> o </a:t>
            </a:r>
            <a:r>
              <a:rPr lang="en-GB" sz="1200" dirty="0" err="1">
                <a:latin typeface="Calibri"/>
                <a:ea typeface="Calibri" panose="020F0502020204030204" pitchFamily="34" charset="0"/>
                <a:cs typeface="Calibri"/>
              </a:rPr>
              <a:t>salário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mínimo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sendo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os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mesmos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solicitados</a:t>
            </a:r>
            <a:r>
              <a:rPr lang="en-GB" sz="1200" dirty="0">
                <a:latin typeface="Calibri"/>
                <a:ea typeface="Calibri" panose="020F0502020204030204" pitchFamily="34" charset="0"/>
                <a:cs typeface="Calibri"/>
              </a:rPr>
              <a:t> a </a:t>
            </a:r>
            <a:r>
              <a:rPr lang="en-GB" sz="1200" dirty="0" err="1">
                <a:latin typeface="Calibri"/>
                <a:ea typeface="Calibri" panose="020F0502020204030204" pitchFamily="34" charset="0"/>
                <a:cs typeface="Calibri"/>
              </a:rPr>
              <a:t>encontrar</a:t>
            </a:r>
            <a:r>
              <a:rPr lang="en-GB" sz="1200" dirty="0">
                <a:latin typeface="Calibri"/>
                <a:ea typeface="Calibri" panose="020F0502020204030204" pitchFamily="34" charset="0"/>
                <a:cs typeface="Calibri"/>
              </a:rPr>
              <a:t> a forma </a:t>
            </a:r>
            <a:r>
              <a:rPr lang="en-GB" sz="1200" dirty="0" err="1">
                <a:latin typeface="Calibri"/>
                <a:ea typeface="Calibri" panose="020F0502020204030204" pitchFamily="34" charset="0"/>
                <a:cs typeface="Calibri"/>
              </a:rPr>
              <a:t>mais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barata</a:t>
            </a:r>
            <a:r>
              <a:rPr lang="en-GB" sz="1200" dirty="0">
                <a:latin typeface="Calibri"/>
                <a:ea typeface="Calibri" panose="020F0502020204030204" pitchFamily="34" charset="0"/>
                <a:cs typeface="Calibri"/>
              </a:rPr>
              <a:t> de comer </a:t>
            </a:r>
            <a:r>
              <a:rPr lang="en-GB" sz="1200" dirty="0" err="1">
                <a:latin typeface="Calibri"/>
                <a:ea typeface="Calibri" panose="020F0502020204030204" pitchFamily="34" charset="0"/>
                <a:cs typeface="Calibri"/>
              </a:rPr>
              <a:t>três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refeições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num</a:t>
            </a:r>
            <a:r>
              <a:rPr lang="en-GB" sz="1200" dirty="0">
                <a:latin typeface="Calibri"/>
                <a:ea typeface="Calibri" panose="020F0502020204030204" pitchFamily="34" charset="0"/>
                <a:cs typeface="Calibri"/>
              </a:rPr>
              <a:t> dia. </a:t>
            </a:r>
            <a:r>
              <a:rPr lang="en-GB" sz="1200" dirty="0" err="1">
                <a:latin typeface="Calibri"/>
                <a:ea typeface="Calibri" panose="020F0502020204030204" pitchFamily="34" charset="0"/>
                <a:cs typeface="Calibri"/>
              </a:rPr>
              <a:t>Posteriormente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devem</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fazer</a:t>
            </a:r>
            <a:r>
              <a:rPr lang="en-GB" sz="1200" dirty="0">
                <a:latin typeface="Calibri"/>
                <a:ea typeface="Calibri" panose="020F0502020204030204" pitchFamily="34" charset="0"/>
                <a:cs typeface="Calibri"/>
              </a:rPr>
              <a:t> um Blog da </a:t>
            </a:r>
            <a:r>
              <a:rPr lang="en-GB" sz="1200" dirty="0" err="1">
                <a:latin typeface="Calibri"/>
                <a:ea typeface="Calibri" panose="020F0502020204030204" pitchFamily="34" charset="0"/>
                <a:cs typeface="Calibri"/>
              </a:rPr>
              <a:t>sua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experiência</a:t>
            </a:r>
            <a:r>
              <a:rPr lang="en-GB" sz="1200" dirty="0">
                <a:latin typeface="Calibri"/>
                <a:ea typeface="Calibri" panose="020F0502020204030204" pitchFamily="34" charset="0"/>
                <a:cs typeface="Calibri"/>
              </a:rPr>
              <a:t>.</a:t>
            </a:r>
            <a:endParaRPr lang="en-GB" sz="1200" b="1" dirty="0">
              <a:latin typeface="Calibri"/>
              <a:ea typeface="Calibri" panose="020F0502020204030204" pitchFamily="34" charset="0"/>
              <a:cs typeface="Calibri"/>
            </a:endParaRPr>
          </a:p>
          <a:p>
            <a:pPr rtl="0"/>
            <a:endParaRPr lang="en-GB" sz="1200" dirty="0">
              <a:solidFill>
                <a:schemeClr val="tx1"/>
              </a:solidFill>
              <a:ea typeface="Calibri" panose="020F0502020204030204" pitchFamily="34" charset="0"/>
            </a:endParaRPr>
          </a:p>
          <a:p>
            <a:pPr rtl="0"/>
            <a:r>
              <a:rPr lang="en-GB" sz="1200" b="1" dirty="0" err="1">
                <a:solidFill>
                  <a:schemeClr val="tx1"/>
                </a:solidFill>
                <a:latin typeface="Calibri"/>
                <a:ea typeface="Calibri" panose="020F0502020204030204" pitchFamily="34" charset="0"/>
                <a:cs typeface="Calibri"/>
              </a:rPr>
              <a:t>Sugestões</a:t>
            </a:r>
            <a:r>
              <a:rPr lang="en-GB" sz="1200" b="1" dirty="0">
                <a:solidFill>
                  <a:schemeClr val="tx1"/>
                </a:solidFill>
                <a:latin typeface="Calibri"/>
                <a:ea typeface="Calibri" panose="020F0502020204030204" pitchFamily="34" charset="0"/>
                <a:cs typeface="Calibri"/>
              </a:rPr>
              <a:t> de </a:t>
            </a:r>
            <a:r>
              <a:rPr lang="en-GB" sz="1200" b="1" dirty="0" err="1">
                <a:solidFill>
                  <a:schemeClr val="tx1"/>
                </a:solidFill>
                <a:latin typeface="Calibri"/>
                <a:ea typeface="Calibri" panose="020F0502020204030204" pitchFamily="34" charset="0"/>
                <a:cs typeface="Calibri"/>
              </a:rPr>
              <a:t>publicações</a:t>
            </a:r>
            <a:r>
              <a:rPr lang="en-GB" sz="1200" b="1" dirty="0">
                <a:solidFill>
                  <a:schemeClr val="tx1"/>
                </a:solidFill>
                <a:latin typeface="Calibri"/>
                <a:ea typeface="Calibri" panose="020F0502020204030204" pitchFamily="34" charset="0"/>
                <a:cs typeface="Calibri"/>
              </a:rPr>
              <a:t>:</a:t>
            </a:r>
            <a:endParaRPr lang="en-GB" sz="1200" b="1" dirty="0">
              <a:solidFill>
                <a:schemeClr val="tx1"/>
              </a:solidFill>
              <a:ea typeface="Calibri" panose="020F0502020204030204" pitchFamily="34" charset="0"/>
            </a:endParaRPr>
          </a:p>
          <a:p>
            <a:pPr marL="171450" indent="-171450" rtl="0" fontAlgn="base">
              <a:buFont typeface="Arial" panose="020B0604020202020204" pitchFamily="34" charset="0"/>
              <a:buChar char="•"/>
            </a:pPr>
            <a:r>
              <a:rPr lang="en-GB" sz="1200" b="0" i="0" dirty="0">
                <a:solidFill>
                  <a:srgbClr val="000000"/>
                </a:solidFill>
                <a:effectLst/>
                <a:latin typeface="Calibri"/>
                <a:ea typeface="Calibri" panose="020F0502020204030204" pitchFamily="34" charset="0"/>
                <a:cs typeface="Calibri"/>
              </a:rPr>
              <a:t>Rosalie </a:t>
            </a:r>
            <a:r>
              <a:rPr lang="en-GB" sz="1200" b="0" i="0" dirty="0" err="1">
                <a:solidFill>
                  <a:srgbClr val="000000"/>
                </a:solidFill>
                <a:effectLst/>
                <a:latin typeface="Calibri"/>
                <a:ea typeface="Calibri" panose="020F0502020204030204" pitchFamily="34" charset="0"/>
                <a:cs typeface="Calibri"/>
              </a:rPr>
              <a:t>Platzer</a:t>
            </a:r>
            <a:r>
              <a:rPr lang="en-GB" sz="1200" b="0" i="0" dirty="0">
                <a:solidFill>
                  <a:srgbClr val="000000"/>
                </a:solidFill>
                <a:effectLst/>
                <a:latin typeface="Calibri"/>
                <a:ea typeface="Calibri" panose="020F0502020204030204" pitchFamily="34" charset="0"/>
                <a:cs typeface="Calibri"/>
              </a:rPr>
              <a:t> (2011) </a:t>
            </a:r>
            <a:r>
              <a:rPr lang="en-GB" sz="1200" b="0" i="0" u="sng" strike="noStrike" dirty="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Women Not in the Kitchen: A Look at Gender Equality in the Restaurant Industry (core.ac.uk)</a:t>
            </a:r>
            <a:r>
              <a:rPr lang="en-GB" sz="1200" b="0" i="0" dirty="0">
                <a:solidFill>
                  <a:srgbClr val="F79037"/>
                </a:solidFill>
                <a:effectLst/>
                <a:latin typeface="Calibri"/>
                <a:ea typeface="Calibri" panose="020F0502020204030204" pitchFamily="34" charset="0"/>
                <a:cs typeface="Calibri"/>
              </a:rPr>
              <a:t> </a:t>
            </a:r>
          </a:p>
          <a:p>
            <a:pPr marL="171450" indent="-171450" rtl="0" fontAlgn="base">
              <a:buFont typeface="Arial" panose="020B0604020202020204" pitchFamily="34" charset="0"/>
              <a:buChar char="•"/>
            </a:pPr>
            <a:r>
              <a:rPr lang="en-GB" sz="1200" b="0" i="0" dirty="0">
                <a:solidFill>
                  <a:srgbClr val="000000"/>
                </a:solidFill>
                <a:effectLst/>
                <a:latin typeface="Calibri"/>
                <a:ea typeface="Calibri" panose="020F0502020204030204" pitchFamily="34" charset="0"/>
                <a:cs typeface="Calibri"/>
              </a:rPr>
              <a:t>Deirdre Falvey (2021)  </a:t>
            </a:r>
            <a:r>
              <a:rPr lang="en-GB" sz="1200" b="0" i="0" u="sng" strike="noStrike" dirty="0">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Why are there so few women chefs? – The Irish Times</a:t>
            </a:r>
            <a:r>
              <a:rPr lang="en-GB" sz="1200" b="0" i="0" dirty="0">
                <a:solidFill>
                  <a:srgbClr val="F79037"/>
                </a:solidFill>
                <a:effectLst/>
                <a:latin typeface="Calibri"/>
                <a:ea typeface="Calibri" panose="020F0502020204030204" pitchFamily="34" charset="0"/>
                <a:cs typeface="Calibri"/>
              </a:rPr>
              <a:t> </a:t>
            </a:r>
          </a:p>
          <a:p>
            <a:pPr marL="171450" indent="-171450" rtl="0" fontAlgn="base">
              <a:buFont typeface="Arial" panose="020B0604020202020204" pitchFamily="34" charset="0"/>
              <a:buChar char="•"/>
            </a:pPr>
            <a:r>
              <a:rPr lang="en-GB" sz="1200" b="0" i="0" dirty="0">
                <a:solidFill>
                  <a:srgbClr val="000000"/>
                </a:solidFill>
                <a:effectLst/>
                <a:latin typeface="Calibri"/>
                <a:ea typeface="Calibri" panose="020F0502020204030204" pitchFamily="34" charset="0"/>
                <a:cs typeface="Calibri"/>
              </a:rPr>
              <a:t>Carley </a:t>
            </a:r>
            <a:r>
              <a:rPr lang="en-GB" sz="1200" b="0" i="0" dirty="0" err="1">
                <a:solidFill>
                  <a:srgbClr val="000000"/>
                </a:solidFill>
                <a:effectLst/>
                <a:latin typeface="Calibri"/>
                <a:ea typeface="Calibri" panose="020F0502020204030204" pitchFamily="34" charset="0"/>
                <a:cs typeface="Calibri"/>
              </a:rPr>
              <a:t>Thornell</a:t>
            </a:r>
            <a:r>
              <a:rPr lang="en-GB" sz="1200" b="0" i="0" dirty="0">
                <a:solidFill>
                  <a:srgbClr val="000000"/>
                </a:solidFill>
                <a:effectLst/>
                <a:latin typeface="Calibri"/>
                <a:ea typeface="Calibri" panose="020F0502020204030204" pitchFamily="34" charset="0"/>
                <a:cs typeface="Calibri"/>
              </a:rPr>
              <a:t> (2018</a:t>
            </a:r>
            <a:r>
              <a:rPr lang="en-GB" sz="1200" b="0" i="0" dirty="0">
                <a:solidFill>
                  <a:srgbClr val="F79037"/>
                </a:solidFill>
                <a:effectLst/>
                <a:latin typeface="Calibri"/>
                <a:ea typeface="Calibri" panose="020F0502020204030204" pitchFamily="34" charset="0"/>
                <a:cs typeface="Calibri"/>
              </a:rPr>
              <a:t>) </a:t>
            </a:r>
            <a:r>
              <a:rPr lang="en-GB" sz="1200" b="0" i="0" u="sng" strike="noStrike" dirty="0">
                <a:solidFill>
                  <a:srgbClr val="F79037"/>
                </a:solidFill>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Kitchens Have a Gender Inequality Problem, Can It Be Fixed? (upserve.com)</a:t>
            </a:r>
            <a:r>
              <a:rPr lang="en-GB" sz="1200" b="0" i="0" dirty="0">
                <a:solidFill>
                  <a:srgbClr val="F79037"/>
                </a:solidFill>
                <a:effectLst/>
                <a:latin typeface="Calibri"/>
                <a:ea typeface="Calibri" panose="020F0502020204030204" pitchFamily="34" charset="0"/>
                <a:cs typeface="Calibri"/>
              </a:rPr>
              <a:t> </a:t>
            </a:r>
          </a:p>
          <a:p>
            <a:pPr marL="171450" indent="-171450" fontAlgn="base">
              <a:buFont typeface="Arial" panose="020B0604020202020204" pitchFamily="34" charset="0"/>
              <a:buChar char="•"/>
            </a:pPr>
            <a:r>
              <a:rPr lang="en-GB" sz="1200" dirty="0">
                <a:latin typeface="Calibri"/>
                <a:ea typeface="Calibri" panose="020F0502020204030204" pitchFamily="34" charset="0"/>
                <a:cs typeface="Calibri"/>
              </a:rPr>
              <a:t>Rawlinson, M.C.</a:t>
            </a:r>
            <a:r>
              <a:rPr lang="en-GB" sz="1200" b="0" i="0" dirty="0">
                <a:solidFill>
                  <a:srgbClr val="000000"/>
                </a:solidFill>
                <a:effectLst/>
                <a:latin typeface="Calibri"/>
                <a:ea typeface="Calibri" panose="020F0502020204030204" pitchFamily="34" charset="0"/>
                <a:cs typeface="Calibri"/>
              </a:rPr>
              <a:t> (2017) Women’s Work: ethics, home cooking, and sexual politics of food. In The Routledge Handbook of Food Ethics. Editors: </a:t>
            </a:r>
            <a:r>
              <a:rPr lang="en-GB" sz="1200" dirty="0">
                <a:latin typeface="Calibri"/>
                <a:ea typeface="Calibri" panose="020F0502020204030204" pitchFamily="34" charset="0"/>
                <a:cs typeface="Calibri"/>
              </a:rPr>
              <a:t>Rawlinson, M. C. </a:t>
            </a:r>
            <a:r>
              <a:rPr lang="en-GB" sz="1200" b="0" i="0" dirty="0">
                <a:solidFill>
                  <a:srgbClr val="000000"/>
                </a:solidFill>
                <a:effectLst/>
                <a:latin typeface="Calibri"/>
                <a:ea typeface="Calibri" panose="020F0502020204030204" pitchFamily="34" charset="0"/>
                <a:cs typeface="Calibri"/>
              </a:rPr>
              <a:t>and </a:t>
            </a:r>
            <a:r>
              <a:rPr lang="en-GB" sz="1200" dirty="0">
                <a:latin typeface="Calibri"/>
                <a:ea typeface="Calibri" panose="020F0502020204030204" pitchFamily="34" charset="0"/>
                <a:cs typeface="Calibri"/>
              </a:rPr>
              <a:t>Ward, C.</a:t>
            </a:r>
            <a:r>
              <a:rPr lang="en-GB" sz="1200" b="0" i="0" dirty="0">
                <a:solidFill>
                  <a:srgbClr val="000000"/>
                </a:solidFill>
                <a:effectLst/>
                <a:latin typeface="Calibri"/>
                <a:ea typeface="Calibri" panose="020F0502020204030204" pitchFamily="34" charset="0"/>
                <a:cs typeface="Calibri"/>
              </a:rPr>
              <a:t> </a:t>
            </a:r>
            <a:endParaRPr lang="en-GB" sz="1200" dirty="0"/>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p:txBody>
          <a:bodyPr/>
          <a:lstStyle/>
          <a:p>
            <a:fld id="{CB2079F2-58AF-ED44-82D7-E04B2F6FD686}" type="slidenum">
              <a:rPr lang="en-US" smtClean="0"/>
              <a:pPr algn="l" rtl="0"/>
              <a:t>30</a:t>
            </a:fld>
            <a:endParaRPr lang="en-US"/>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2101754" y="8788330"/>
            <a:ext cx="4967784" cy="1480382"/>
          </a:xfrm>
          <a:prstGeom prst="wedgeRoundRectCallout">
            <a:avLst>
              <a:gd name="adj1" fmla="val -38840"/>
              <a:gd name="adj2" fmla="val -68053"/>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en-IE" sz="1400" b="1" dirty="0" err="1">
                <a:latin typeface="Calibri" panose="020F0502020204030204" pitchFamily="34" charset="0"/>
                <a:ea typeface="Calibri" panose="020F0502020204030204" pitchFamily="34" charset="0"/>
                <a:cs typeface="Calibri" panose="020F0502020204030204" pitchFamily="34" charset="0"/>
              </a:rPr>
              <a:t>Recursos</a:t>
            </a:r>
            <a:r>
              <a:rPr lang="en-IE" sz="1400" b="1" dirty="0">
                <a:latin typeface="Calibri" panose="020F0502020204030204" pitchFamily="34" charset="0"/>
                <a:ea typeface="Calibri" panose="020F0502020204030204" pitchFamily="34" charset="0"/>
                <a:cs typeface="Calibri" panose="020F0502020204030204" pitchFamily="34" charset="0"/>
              </a:rPr>
              <a:t> </a:t>
            </a:r>
            <a:r>
              <a:rPr lang="en-IE" sz="1400" b="1" dirty="0" err="1">
                <a:latin typeface="Calibri" panose="020F0502020204030204" pitchFamily="34" charset="0"/>
                <a:ea typeface="Calibri" panose="020F0502020204030204" pitchFamily="34" charset="0"/>
                <a:cs typeface="Calibri" panose="020F0502020204030204" pitchFamily="34" charset="0"/>
              </a:rPr>
              <a:t>úteis</a:t>
            </a:r>
            <a:r>
              <a:rPr lang="en-IE" sz="1400" b="1" dirty="0">
                <a:latin typeface="Calibri" panose="020F0502020204030204" pitchFamily="34" charset="0"/>
                <a:ea typeface="Calibri" panose="020F0502020204030204" pitchFamily="34" charset="0"/>
                <a:cs typeface="Calibri" panose="020F0502020204030204" pitchFamily="34" charset="0"/>
              </a:rPr>
              <a:t>:</a:t>
            </a:r>
          </a:p>
        </p:txBody>
      </p:sp>
      <p:sp>
        <p:nvSpPr>
          <p:cNvPr id="14" name="TextBox 13">
            <a:extLst>
              <a:ext uri="{FF2B5EF4-FFF2-40B4-BE49-F238E27FC236}">
                <a16:creationId xmlns:a16="http://schemas.microsoft.com/office/drawing/2014/main" id="{D97DEFC5-A55D-FB6B-6F07-2B87E090B919}"/>
              </a:ext>
            </a:extLst>
          </p:cNvPr>
          <p:cNvSpPr txBox="1"/>
          <p:nvPr/>
        </p:nvSpPr>
        <p:spPr>
          <a:xfrm>
            <a:off x="2101754" y="9068558"/>
            <a:ext cx="4817660" cy="1323439"/>
          </a:xfrm>
          <a:prstGeom prst="rect">
            <a:avLst/>
          </a:prstGeom>
          <a:noFill/>
        </p:spPr>
        <p:txBody>
          <a:bodyPr wrap="square">
            <a:spAutoFit/>
          </a:bodyPr>
          <a:lstStyle/>
          <a:p>
            <a:pPr marL="285750" indent="-285750" algn="just">
              <a:buFont typeface="Arial" panose="020B0604020202020204" pitchFamily="34" charset="0"/>
              <a:buChar char="•"/>
            </a:pP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European Agency for Safety &amp; Health at Work - Information, statistics, legislation and risk assessment tools. (europa.eu)</a:t>
            </a:r>
            <a:endPar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en-US" sz="10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400" dirty="0">
                <a:solidFill>
                  <a:srgbClr val="FDFFFF"/>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5th Global Conference on the Elimination of Child </a:t>
            </a:r>
            <a:r>
              <a:rPr lang="en-US" sz="1400" dirty="0" err="1">
                <a:solidFill>
                  <a:srgbClr val="FDFFFF"/>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Labour</a:t>
            </a:r>
            <a:r>
              <a:rPr lang="en-US" sz="1400" dirty="0">
                <a:solidFill>
                  <a:srgbClr val="FDFFFF"/>
                </a:solidFill>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 - Conference Report</a:t>
            </a:r>
            <a:endParaRPr lang="en-IE" sz="1400" b="1" dirty="0">
              <a:solidFill>
                <a:srgbClr val="FDFFFF"/>
              </a:solidFill>
              <a:latin typeface="Calibri" panose="020F0502020204030204" pitchFamily="34" charset="0"/>
              <a:ea typeface="Calibri" panose="020F0502020204030204" pitchFamily="34" charset="0"/>
              <a:cs typeface="Calibri" panose="020F0502020204030204" pitchFamily="34" charset="0"/>
            </a:endParaRPr>
          </a:p>
          <a:p>
            <a:pPr algn="ctr"/>
            <a:endParaRPr lang="en-IE" sz="14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8" name="Picture Placeholder 17" descr="Chefs standing in kitchen of restaurant">
            <a:extLst>
              <a:ext uri="{FF2B5EF4-FFF2-40B4-BE49-F238E27FC236}">
                <a16:creationId xmlns:a16="http://schemas.microsoft.com/office/drawing/2014/main" id="{DFBB22F1-1961-364B-EECF-5B061C47FDFD}"/>
              </a:ext>
            </a:extLst>
          </p:cNvPr>
          <p:cNvPicPr>
            <a:picLocks noGrp="1" noChangeAspect="1"/>
          </p:cNvPicPr>
          <p:nvPr>
            <p:ph type="pic" sz="quarter" idx="41"/>
          </p:nvPr>
        </p:nvPicPr>
        <p:blipFill rotWithShape="1">
          <a:blip r:embed="rId8" cstate="screen">
            <a:extLst>
              <a:ext uri="{28A0092B-C50C-407E-A947-70E740481C1C}">
                <a14:useLocalDpi xmlns:a14="http://schemas.microsoft.com/office/drawing/2010/main"/>
              </a:ext>
            </a:extLst>
          </a:blip>
          <a:srcRect/>
          <a:stretch/>
        </p:blipFill>
        <p:spPr>
          <a:xfrm>
            <a:off x="-1" y="-11581"/>
            <a:ext cx="7559675" cy="2723566"/>
          </a:xfrm>
        </p:spPr>
      </p:pic>
      <p:pic>
        <p:nvPicPr>
          <p:cNvPr id="2" name="Picture 1">
            <a:extLst>
              <a:ext uri="{FF2B5EF4-FFF2-40B4-BE49-F238E27FC236}">
                <a16:creationId xmlns:a16="http://schemas.microsoft.com/office/drawing/2014/main" id="{D471C41D-CBE6-1AF7-D800-CACA1AAF77CF}"/>
              </a:ext>
            </a:extLst>
          </p:cNvPr>
          <p:cNvPicPr>
            <a:picLocks noChangeAspect="1"/>
          </p:cNvPicPr>
          <p:nvPr/>
        </p:nvPicPr>
        <p:blipFill>
          <a:blip r:embed="rId9"/>
          <a:stretch>
            <a:fillRect/>
          </a:stretch>
        </p:blipFill>
        <p:spPr>
          <a:xfrm>
            <a:off x="1037570" y="9104010"/>
            <a:ext cx="493080" cy="474817"/>
          </a:xfrm>
          <a:prstGeom prst="rect">
            <a:avLst/>
          </a:prstGeom>
        </p:spPr>
      </p:pic>
    </p:spTree>
    <p:extLst>
      <p:ext uri="{BB962C8B-B14F-4D97-AF65-F5344CB8AC3E}">
        <p14:creationId xmlns:p14="http://schemas.microsoft.com/office/powerpoint/2010/main" val="42564151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138551" y="76910"/>
            <a:ext cx="6042743"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dirty="0"/>
              <a:t>B</a:t>
            </a:r>
            <a:r>
              <a:rPr kumimoji="0" lang="en-IE"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a:t>
            </a:r>
            <a:r>
              <a:rPr lang="en-IE" sz="3300" dirty="0" err="1"/>
              <a:t>Produção</a:t>
            </a:r>
            <a:r>
              <a:rPr lang="en-IE" sz="3300" dirty="0"/>
              <a:t> e </a:t>
            </a:r>
            <a:r>
              <a:rPr lang="en-IE" sz="3300" dirty="0" err="1"/>
              <a:t>Logística</a:t>
            </a:r>
            <a:r>
              <a:rPr lang="en-IE" sz="3300" dirty="0"/>
              <a:t> de Alimentos</a:t>
            </a:r>
            <a:endParaRPr kumimoji="0" lang="en-IE"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300"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pPr rtl="0"/>
            <a:r>
              <a:rPr lang="en-US" sz="1200" b="1" dirty="0" err="1">
                <a:solidFill>
                  <a:schemeClr val="tx1"/>
                </a:solidFill>
                <a:highlight>
                  <a:srgbClr val="F79037"/>
                </a:highlight>
                <a:latin typeface="Calibri"/>
                <a:ea typeface="Calibri" panose="020F0502020204030204" pitchFamily="34" charset="0"/>
                <a:cs typeface="Calibri"/>
              </a:rPr>
              <a:t>Objetivo</a:t>
            </a:r>
            <a:r>
              <a:rPr lang="en-US" sz="1200" b="1" dirty="0">
                <a:solidFill>
                  <a:schemeClr val="tx1"/>
                </a:solidFill>
                <a:highlight>
                  <a:srgbClr val="F79037"/>
                </a:highlight>
                <a:latin typeface="Calibri"/>
                <a:ea typeface="Calibri" panose="020F0502020204030204" pitchFamily="34" charset="0"/>
                <a:cs typeface="Calibri"/>
              </a:rPr>
              <a:t>: </a:t>
            </a:r>
            <a:r>
              <a:rPr lang="en-US" sz="1200" b="1" dirty="0" err="1">
                <a:solidFill>
                  <a:schemeClr val="tx1"/>
                </a:solidFill>
                <a:highlight>
                  <a:srgbClr val="F79037"/>
                </a:highlight>
                <a:latin typeface="Calibri"/>
                <a:ea typeface="Calibri" panose="020F0502020204030204" pitchFamily="34" charset="0"/>
                <a:cs typeface="Calibri"/>
              </a:rPr>
              <a:t>Conhecer</a:t>
            </a:r>
            <a:r>
              <a:rPr lang="en-US" sz="1200" b="1" dirty="0">
                <a:solidFill>
                  <a:schemeClr val="tx1"/>
                </a:solidFill>
                <a:highlight>
                  <a:srgbClr val="F79037"/>
                </a:highlight>
                <a:latin typeface="Calibri"/>
                <a:ea typeface="Calibri" panose="020F0502020204030204" pitchFamily="34" charset="0"/>
                <a:cs typeface="Calibri"/>
              </a:rPr>
              <a:t> a </a:t>
            </a:r>
            <a:r>
              <a:rPr lang="en-US" sz="1200" b="1" dirty="0" err="1">
                <a:solidFill>
                  <a:schemeClr val="tx1"/>
                </a:solidFill>
                <a:highlight>
                  <a:srgbClr val="F79037"/>
                </a:highlight>
                <a:latin typeface="Calibri"/>
                <a:ea typeface="Calibri" panose="020F0502020204030204" pitchFamily="34" charset="0"/>
                <a:cs typeface="Calibri"/>
              </a:rPr>
              <a:t>importância</a:t>
            </a:r>
            <a:r>
              <a:rPr lang="en-US" sz="1200" b="1" dirty="0">
                <a:solidFill>
                  <a:schemeClr val="tx1"/>
                </a:solidFill>
                <a:highlight>
                  <a:srgbClr val="F79037"/>
                </a:highlight>
                <a:latin typeface="Calibri"/>
                <a:ea typeface="Calibri" panose="020F0502020204030204" pitchFamily="34" charset="0"/>
                <a:cs typeface="Calibri"/>
              </a:rPr>
              <a:t> da </a:t>
            </a:r>
            <a:r>
              <a:rPr lang="en-US" sz="1200" b="1" dirty="0" err="1">
                <a:solidFill>
                  <a:schemeClr val="tx1"/>
                </a:solidFill>
                <a:highlight>
                  <a:srgbClr val="F79037"/>
                </a:highlight>
                <a:latin typeface="Calibri"/>
                <a:ea typeface="Calibri" panose="020F0502020204030204" pitchFamily="34" charset="0"/>
                <a:cs typeface="Calibri"/>
              </a:rPr>
              <a:t>rastreabilidade</a:t>
            </a:r>
            <a:r>
              <a:rPr lang="en-US" sz="1200" b="1" dirty="0">
                <a:solidFill>
                  <a:schemeClr val="tx1"/>
                </a:solidFill>
                <a:highlight>
                  <a:srgbClr val="F79037"/>
                </a:highlight>
                <a:latin typeface="Calibri"/>
                <a:ea typeface="Calibri" panose="020F0502020204030204" pitchFamily="34" charset="0"/>
                <a:cs typeface="Calibri"/>
              </a:rPr>
              <a:t> para </a:t>
            </a:r>
            <a:r>
              <a:rPr lang="en-US" sz="1200" b="1" dirty="0" err="1">
                <a:solidFill>
                  <a:schemeClr val="tx1"/>
                </a:solidFill>
                <a:highlight>
                  <a:srgbClr val="F79037"/>
                </a:highlight>
                <a:latin typeface="Calibri"/>
                <a:ea typeface="Calibri" panose="020F0502020204030204" pitchFamily="34" charset="0"/>
                <a:cs typeface="Calibri"/>
              </a:rPr>
              <a:t>garantir</a:t>
            </a:r>
            <a:r>
              <a:rPr lang="en-US" sz="1200" b="1" dirty="0">
                <a:solidFill>
                  <a:schemeClr val="tx1"/>
                </a:solidFill>
                <a:highlight>
                  <a:srgbClr val="F79037"/>
                </a:highlight>
                <a:latin typeface="Calibri"/>
                <a:ea typeface="Calibri" panose="020F0502020204030204" pitchFamily="34" charset="0"/>
                <a:cs typeface="Calibri"/>
              </a:rPr>
              <a:t> </a:t>
            </a:r>
            <a:r>
              <a:rPr lang="en-US" sz="1200" b="1" dirty="0" err="1">
                <a:solidFill>
                  <a:schemeClr val="tx1"/>
                </a:solidFill>
                <a:highlight>
                  <a:srgbClr val="F79037"/>
                </a:highlight>
                <a:latin typeface="Calibri"/>
                <a:ea typeface="Calibri" panose="020F0502020204030204" pitchFamily="34" charset="0"/>
                <a:cs typeface="Calibri"/>
              </a:rPr>
              <a:t>uma</a:t>
            </a:r>
            <a:r>
              <a:rPr lang="en-US" sz="1200" b="1" dirty="0">
                <a:solidFill>
                  <a:schemeClr val="tx1"/>
                </a:solidFill>
                <a:highlight>
                  <a:srgbClr val="F79037"/>
                </a:highlight>
                <a:latin typeface="Calibri"/>
                <a:ea typeface="Calibri" panose="020F0502020204030204" pitchFamily="34" charset="0"/>
                <a:cs typeface="Calibri"/>
              </a:rPr>
              <a:t> </a:t>
            </a:r>
            <a:r>
              <a:rPr lang="en-US" sz="1200" b="1" dirty="0" err="1">
                <a:solidFill>
                  <a:schemeClr val="tx1"/>
                </a:solidFill>
                <a:highlight>
                  <a:srgbClr val="F79037"/>
                </a:highlight>
                <a:latin typeface="Calibri"/>
                <a:ea typeface="Calibri" panose="020F0502020204030204" pitchFamily="34" charset="0"/>
                <a:cs typeface="Calibri"/>
              </a:rPr>
              <a:t>produção</a:t>
            </a:r>
            <a:r>
              <a:rPr lang="en-US" sz="1200" b="1" dirty="0">
                <a:solidFill>
                  <a:schemeClr val="tx1"/>
                </a:solidFill>
                <a:highlight>
                  <a:srgbClr val="F79037"/>
                </a:highlight>
                <a:latin typeface="Calibri"/>
                <a:ea typeface="Calibri" panose="020F0502020204030204" pitchFamily="34" charset="0"/>
                <a:cs typeface="Calibri"/>
              </a:rPr>
              <a:t> </a:t>
            </a:r>
            <a:r>
              <a:rPr lang="en-US" sz="1200" b="1" dirty="0" err="1">
                <a:solidFill>
                  <a:schemeClr val="tx1"/>
                </a:solidFill>
                <a:highlight>
                  <a:srgbClr val="F79037"/>
                </a:highlight>
                <a:latin typeface="Calibri"/>
                <a:ea typeface="Calibri" panose="020F0502020204030204" pitchFamily="34" charset="0"/>
                <a:cs typeface="Calibri"/>
              </a:rPr>
              <a:t>segura</a:t>
            </a:r>
            <a:r>
              <a:rPr lang="en-US" sz="1200" b="1" dirty="0">
                <a:solidFill>
                  <a:schemeClr val="tx1"/>
                </a:solidFill>
                <a:highlight>
                  <a:srgbClr val="F79037"/>
                </a:highlight>
                <a:latin typeface="Calibri"/>
                <a:ea typeface="Calibri" panose="020F0502020204030204" pitchFamily="34" charset="0"/>
                <a:cs typeface="Calibri"/>
              </a:rPr>
              <a:t> de </a:t>
            </a:r>
            <a:r>
              <a:rPr lang="en-US" sz="1200" b="1" dirty="0" err="1">
                <a:solidFill>
                  <a:schemeClr val="tx1"/>
                </a:solidFill>
                <a:highlight>
                  <a:srgbClr val="F79037"/>
                </a:highlight>
                <a:latin typeface="Calibri"/>
                <a:ea typeface="Calibri" panose="020F0502020204030204" pitchFamily="34" charset="0"/>
                <a:cs typeface="Calibri"/>
              </a:rPr>
              <a:t>alimentos</a:t>
            </a:r>
            <a:r>
              <a:rPr lang="en-US" sz="1200" b="1" dirty="0">
                <a:solidFill>
                  <a:schemeClr val="tx1"/>
                </a:solidFill>
                <a:highlight>
                  <a:srgbClr val="F79037"/>
                </a:highlight>
                <a:latin typeface="Calibri"/>
                <a:ea typeface="Calibri" panose="020F0502020204030204" pitchFamily="34" charset="0"/>
                <a:cs typeface="Calibri"/>
              </a:rPr>
              <a:t>.</a:t>
            </a:r>
            <a:endParaRPr lang="en-US" sz="1200" b="1" dirty="0">
              <a:solidFill>
                <a:schemeClr val="tx1"/>
              </a:solidFill>
              <a:highlight>
                <a:srgbClr val="F79037"/>
              </a:highlight>
              <a:ea typeface="Calibri" panose="020F0502020204030204" pitchFamily="34" charset="0"/>
            </a:endParaRPr>
          </a:p>
          <a:p>
            <a:pPr rtl="0"/>
            <a:endParaRPr lang="en-US" sz="1200" b="1" dirty="0">
              <a:solidFill>
                <a:schemeClr val="tx1"/>
              </a:solidFill>
              <a:highlight>
                <a:srgbClr val="F79037"/>
              </a:highlight>
              <a:ea typeface="Calibri" panose="020F0502020204030204" pitchFamily="34" charset="0"/>
            </a:endParaRPr>
          </a:p>
          <a:p>
            <a:r>
              <a:rPr lang="en-US" sz="1200" dirty="0">
                <a:latin typeface="Calibri"/>
                <a:cs typeface="Calibri"/>
              </a:rPr>
              <a:t>A </a:t>
            </a:r>
            <a:r>
              <a:rPr lang="en-US" sz="1200" dirty="0" err="1">
                <a:latin typeface="Calibri"/>
                <a:cs typeface="Calibri"/>
              </a:rPr>
              <a:t>produção</a:t>
            </a:r>
            <a:r>
              <a:rPr lang="en-US" sz="1200" dirty="0">
                <a:latin typeface="Calibri"/>
                <a:cs typeface="Calibri"/>
              </a:rPr>
              <a:t> de </a:t>
            </a:r>
            <a:r>
              <a:rPr lang="en-US" sz="1200" dirty="0" err="1">
                <a:latin typeface="Calibri"/>
                <a:cs typeface="Calibri"/>
              </a:rPr>
              <a:t>produtos</a:t>
            </a:r>
            <a:r>
              <a:rPr lang="en-US" sz="1200" dirty="0">
                <a:latin typeface="Calibri"/>
                <a:cs typeface="Calibri"/>
              </a:rPr>
              <a:t> </a:t>
            </a:r>
            <a:r>
              <a:rPr lang="en-US" sz="1200" dirty="0" err="1">
                <a:latin typeface="Calibri"/>
                <a:cs typeface="Calibri"/>
              </a:rPr>
              <a:t>inseguros</a:t>
            </a:r>
            <a:r>
              <a:rPr lang="en-US" sz="1200" dirty="0">
                <a:latin typeface="Calibri"/>
                <a:cs typeface="Calibri"/>
              </a:rPr>
              <a:t> </a:t>
            </a:r>
            <a:r>
              <a:rPr lang="en-US" sz="1200" dirty="0" err="1">
                <a:latin typeface="Calibri"/>
                <a:cs typeface="Calibri"/>
              </a:rPr>
              <a:t>pode</a:t>
            </a:r>
            <a:r>
              <a:rPr lang="en-US" sz="1200" dirty="0">
                <a:latin typeface="Calibri"/>
                <a:cs typeface="Calibri"/>
              </a:rPr>
              <a:t> </a:t>
            </a:r>
            <a:r>
              <a:rPr lang="en-US" sz="1200" dirty="0" err="1">
                <a:latin typeface="Calibri"/>
                <a:cs typeface="Calibri"/>
              </a:rPr>
              <a:t>ocorrer</a:t>
            </a:r>
            <a:r>
              <a:rPr lang="en-US" sz="1200" dirty="0">
                <a:latin typeface="Calibri"/>
                <a:cs typeface="Calibri"/>
              </a:rPr>
              <a:t> </a:t>
            </a:r>
            <a:r>
              <a:rPr lang="en-US" sz="1200" dirty="0" err="1">
                <a:latin typeface="Calibri"/>
                <a:cs typeface="Calibri"/>
              </a:rPr>
              <a:t>quando</a:t>
            </a:r>
            <a:r>
              <a:rPr lang="en-US" sz="1200" dirty="0">
                <a:latin typeface="Calibri"/>
                <a:cs typeface="Calibri"/>
              </a:rPr>
              <a:t> </a:t>
            </a:r>
            <a:r>
              <a:rPr lang="en-US" sz="1200" dirty="0" err="1">
                <a:latin typeface="Calibri"/>
                <a:cs typeface="Calibri"/>
              </a:rPr>
              <a:t>informações</a:t>
            </a:r>
            <a:r>
              <a:rPr lang="en-US" sz="1200" dirty="0">
                <a:latin typeface="Calibri"/>
                <a:cs typeface="Calibri"/>
              </a:rPr>
              <a:t> </a:t>
            </a:r>
            <a:r>
              <a:rPr lang="en-US" sz="1200" dirty="0" err="1">
                <a:latin typeface="Calibri"/>
                <a:cs typeface="Calibri"/>
              </a:rPr>
              <a:t>insuficientes</a:t>
            </a:r>
            <a:r>
              <a:rPr lang="en-US" sz="1200" dirty="0">
                <a:latin typeface="Calibri"/>
                <a:cs typeface="Calibri"/>
              </a:rPr>
              <a:t> </a:t>
            </a:r>
            <a:r>
              <a:rPr lang="en-US" sz="1200" dirty="0" err="1">
                <a:latin typeface="Calibri"/>
                <a:cs typeface="Calibri"/>
              </a:rPr>
              <a:t>sobre</a:t>
            </a:r>
            <a:r>
              <a:rPr lang="en-US" sz="1200" dirty="0">
                <a:latin typeface="Calibri"/>
                <a:cs typeface="Calibri"/>
              </a:rPr>
              <a:t> o </a:t>
            </a:r>
            <a:r>
              <a:rPr lang="en-US" sz="1200" dirty="0" err="1">
                <a:latin typeface="Calibri"/>
                <a:cs typeface="Calibri"/>
              </a:rPr>
              <a:t>produto</a:t>
            </a:r>
            <a:r>
              <a:rPr lang="en-US" sz="1200" dirty="0">
                <a:latin typeface="Calibri"/>
                <a:cs typeface="Calibri"/>
              </a:rPr>
              <a:t> </a:t>
            </a:r>
            <a:r>
              <a:rPr lang="en-US" sz="1200" dirty="0" err="1">
                <a:latin typeface="Calibri"/>
                <a:cs typeface="Calibri"/>
              </a:rPr>
              <a:t>são</a:t>
            </a:r>
            <a:r>
              <a:rPr lang="en-US" sz="1200" dirty="0">
                <a:latin typeface="Calibri"/>
                <a:cs typeface="Calibri"/>
              </a:rPr>
              <a:t> </a:t>
            </a:r>
            <a:r>
              <a:rPr lang="en-US" sz="1200" dirty="0" err="1">
                <a:latin typeface="Calibri"/>
                <a:cs typeface="Calibri"/>
              </a:rPr>
              <a:t>fornecidas</a:t>
            </a:r>
            <a:r>
              <a:rPr lang="en-US" sz="1200" dirty="0">
                <a:latin typeface="Calibri"/>
                <a:cs typeface="Calibri"/>
              </a:rPr>
              <a:t> aos </a:t>
            </a:r>
            <a:r>
              <a:rPr lang="en-US" sz="1200" dirty="0" err="1">
                <a:latin typeface="Calibri"/>
                <a:cs typeface="Calibri"/>
              </a:rPr>
              <a:t>consumidores</a:t>
            </a:r>
            <a:r>
              <a:rPr lang="en-US" sz="1200" dirty="0">
                <a:latin typeface="Calibri"/>
                <a:cs typeface="Calibri"/>
              </a:rPr>
              <a:t> e/</a:t>
            </a:r>
            <a:r>
              <a:rPr lang="en-US" sz="1200" dirty="0" err="1">
                <a:latin typeface="Calibri"/>
                <a:cs typeface="Calibri"/>
              </a:rPr>
              <a:t>ou</a:t>
            </a:r>
            <a:r>
              <a:rPr lang="en-US" sz="1200" dirty="0">
                <a:latin typeface="Calibri"/>
                <a:cs typeface="Calibri"/>
              </a:rPr>
              <a:t> </a:t>
            </a:r>
            <a:r>
              <a:rPr lang="en-US" sz="1200" dirty="0" err="1">
                <a:latin typeface="Calibri"/>
                <a:cs typeface="Calibri"/>
              </a:rPr>
              <a:t>são</a:t>
            </a:r>
            <a:r>
              <a:rPr lang="en-US" sz="1200" dirty="0">
                <a:latin typeface="Calibri"/>
                <a:cs typeface="Calibri"/>
              </a:rPr>
              <a:t> </a:t>
            </a:r>
            <a:r>
              <a:rPr lang="en-US" sz="1200" dirty="0" err="1">
                <a:latin typeface="Calibri"/>
                <a:cs typeface="Calibri"/>
              </a:rPr>
              <a:t>aplicadas</a:t>
            </a:r>
            <a:r>
              <a:rPr lang="en-US" sz="1200" dirty="0">
                <a:latin typeface="Calibri"/>
                <a:cs typeface="Calibri"/>
              </a:rPr>
              <a:t> </a:t>
            </a:r>
            <a:r>
              <a:rPr lang="en-US" sz="1200" dirty="0" err="1">
                <a:latin typeface="Calibri"/>
                <a:cs typeface="Calibri"/>
              </a:rPr>
              <a:t>práticas</a:t>
            </a:r>
            <a:r>
              <a:rPr lang="en-US" sz="1200" dirty="0">
                <a:latin typeface="Calibri"/>
                <a:cs typeface="Calibri"/>
              </a:rPr>
              <a:t> </a:t>
            </a:r>
            <a:r>
              <a:rPr lang="en-US" sz="1200" dirty="0" err="1">
                <a:latin typeface="Calibri"/>
                <a:cs typeface="Calibri"/>
              </a:rPr>
              <a:t>incorretas</a:t>
            </a:r>
            <a:r>
              <a:rPr lang="en-US" sz="1200" dirty="0">
                <a:latin typeface="Calibri"/>
                <a:cs typeface="Calibri"/>
              </a:rPr>
              <a:t>. Tais </a:t>
            </a:r>
            <a:r>
              <a:rPr lang="en-US" sz="1200" dirty="0" err="1">
                <a:latin typeface="Calibri"/>
                <a:cs typeface="Calibri"/>
              </a:rPr>
              <a:t>situações</a:t>
            </a:r>
            <a:r>
              <a:rPr lang="en-US" sz="1200" dirty="0">
                <a:latin typeface="Calibri"/>
                <a:cs typeface="Calibri"/>
              </a:rPr>
              <a:t> </a:t>
            </a:r>
            <a:r>
              <a:rPr lang="en-US" sz="1200" dirty="0" err="1">
                <a:latin typeface="Calibri"/>
                <a:cs typeface="Calibri"/>
              </a:rPr>
              <a:t>podem</a:t>
            </a:r>
            <a:r>
              <a:rPr lang="en-US" sz="1200" dirty="0">
                <a:latin typeface="Calibri"/>
                <a:cs typeface="Calibri"/>
              </a:rPr>
              <a:t> </a:t>
            </a:r>
            <a:r>
              <a:rPr lang="en-US" sz="1200" dirty="0" err="1">
                <a:latin typeface="Calibri"/>
                <a:cs typeface="Calibri"/>
              </a:rPr>
              <a:t>originar</a:t>
            </a:r>
            <a:r>
              <a:rPr lang="en-US" sz="1200" dirty="0">
                <a:latin typeface="Calibri"/>
                <a:cs typeface="Calibri"/>
              </a:rPr>
              <a:t> </a:t>
            </a:r>
            <a:r>
              <a:rPr lang="en-US" sz="1200" dirty="0" err="1">
                <a:latin typeface="Calibri"/>
                <a:cs typeface="Calibri"/>
              </a:rPr>
              <a:t>doenças</a:t>
            </a:r>
            <a:r>
              <a:rPr lang="en-US" sz="1200" dirty="0">
                <a:latin typeface="Calibri"/>
                <a:cs typeface="Calibri"/>
              </a:rPr>
              <a:t> </a:t>
            </a:r>
            <a:r>
              <a:rPr lang="en-US" sz="1200" dirty="0" err="1">
                <a:latin typeface="Calibri"/>
                <a:cs typeface="Calibri"/>
              </a:rPr>
              <a:t>ou</a:t>
            </a:r>
            <a:r>
              <a:rPr lang="en-US" sz="1200" dirty="0">
                <a:latin typeface="Calibri"/>
                <a:cs typeface="Calibri"/>
              </a:rPr>
              <a:t> </a:t>
            </a:r>
            <a:r>
              <a:rPr lang="en-US" sz="1200" dirty="0" err="1">
                <a:latin typeface="Calibri"/>
                <a:cs typeface="Calibri"/>
              </a:rPr>
              <a:t>produzir</a:t>
            </a:r>
            <a:r>
              <a:rPr lang="en-US" sz="1200" dirty="0">
                <a:latin typeface="Calibri"/>
                <a:cs typeface="Calibri"/>
              </a:rPr>
              <a:t> </a:t>
            </a:r>
            <a:r>
              <a:rPr lang="en-US" sz="1200" dirty="0" err="1">
                <a:latin typeface="Calibri"/>
                <a:cs typeface="Calibri"/>
              </a:rPr>
              <a:t>produtos</a:t>
            </a:r>
            <a:r>
              <a:rPr lang="en-US" sz="1200" dirty="0">
                <a:latin typeface="Calibri"/>
                <a:cs typeface="Calibri"/>
              </a:rPr>
              <a:t> </a:t>
            </a:r>
            <a:r>
              <a:rPr lang="en-US" sz="1200" dirty="0" err="1">
                <a:latin typeface="Calibri"/>
                <a:cs typeface="Calibri"/>
              </a:rPr>
              <a:t>impróprios</a:t>
            </a:r>
            <a:r>
              <a:rPr lang="en-US" sz="1200" dirty="0">
                <a:latin typeface="Calibri"/>
                <a:cs typeface="Calibri"/>
              </a:rPr>
              <a:t> para </a:t>
            </a:r>
            <a:r>
              <a:rPr lang="en-US" sz="1200" dirty="0" err="1">
                <a:latin typeface="Calibri"/>
                <a:cs typeface="Calibri"/>
              </a:rPr>
              <a:t>consumo</a:t>
            </a:r>
            <a:r>
              <a:rPr lang="en-US" sz="1200" dirty="0">
                <a:latin typeface="Calibri"/>
                <a:cs typeface="Calibri"/>
              </a:rPr>
              <a:t>. </a:t>
            </a:r>
            <a:r>
              <a:rPr lang="en-US" sz="1200" dirty="0" err="1">
                <a:latin typeface="Calibri"/>
                <a:cs typeface="Calibri"/>
              </a:rPr>
              <a:t>Informações</a:t>
            </a:r>
            <a:r>
              <a:rPr lang="en-US" sz="1200" dirty="0">
                <a:latin typeface="Calibri"/>
                <a:cs typeface="Calibri"/>
              </a:rPr>
              <a:t> </a:t>
            </a:r>
            <a:r>
              <a:rPr lang="en-US" sz="1200" dirty="0" err="1">
                <a:latin typeface="Calibri"/>
                <a:cs typeface="Calibri"/>
              </a:rPr>
              <a:t>insuficientes</a:t>
            </a:r>
            <a:r>
              <a:rPr lang="en-US" sz="1200" dirty="0">
                <a:latin typeface="Calibri"/>
                <a:cs typeface="Calibri"/>
              </a:rPr>
              <a:t> do </a:t>
            </a:r>
            <a:r>
              <a:rPr lang="en-US" sz="1200" dirty="0" err="1">
                <a:latin typeface="Calibri"/>
                <a:cs typeface="Calibri"/>
              </a:rPr>
              <a:t>produto</a:t>
            </a:r>
            <a:r>
              <a:rPr lang="en-US" sz="1200" dirty="0">
                <a:latin typeface="Calibri"/>
                <a:cs typeface="Calibri"/>
              </a:rPr>
              <a:t> </a:t>
            </a:r>
            <a:r>
              <a:rPr lang="en-US" sz="1200" dirty="0" err="1">
                <a:latin typeface="Calibri"/>
                <a:cs typeface="Calibri"/>
              </a:rPr>
              <a:t>sobre</a:t>
            </a:r>
            <a:r>
              <a:rPr lang="en-US" sz="1200" dirty="0">
                <a:latin typeface="Calibri"/>
                <a:cs typeface="Calibri"/>
              </a:rPr>
              <a:t> </a:t>
            </a:r>
            <a:r>
              <a:rPr lang="en-US" sz="1200" dirty="0" err="1">
                <a:latin typeface="Calibri"/>
                <a:cs typeface="Calibri"/>
              </a:rPr>
              <a:t>os</a:t>
            </a:r>
            <a:r>
              <a:rPr lang="en-US" sz="1200" dirty="0">
                <a:latin typeface="Calibri"/>
                <a:cs typeface="Calibri"/>
              </a:rPr>
              <a:t> </a:t>
            </a:r>
            <a:r>
              <a:rPr lang="en-US" sz="1200" dirty="0" err="1">
                <a:latin typeface="Calibri"/>
                <a:cs typeface="Calibri"/>
              </a:rPr>
              <a:t>alergéneos</a:t>
            </a:r>
            <a:r>
              <a:rPr lang="en-US" sz="1200" dirty="0">
                <a:latin typeface="Calibri"/>
                <a:cs typeface="Calibri"/>
              </a:rPr>
              <a:t> </a:t>
            </a:r>
            <a:r>
              <a:rPr lang="en-US" sz="1200" dirty="0" err="1">
                <a:latin typeface="Calibri"/>
                <a:cs typeface="Calibri"/>
              </a:rPr>
              <a:t>presentes</a:t>
            </a:r>
            <a:r>
              <a:rPr lang="en-US" sz="1200" dirty="0">
                <a:latin typeface="Calibri"/>
                <a:cs typeface="Calibri"/>
              </a:rPr>
              <a:t> </a:t>
            </a:r>
            <a:r>
              <a:rPr lang="en-US" sz="1200" dirty="0" err="1">
                <a:latin typeface="Calibri"/>
                <a:cs typeface="Calibri"/>
              </a:rPr>
              <a:t>nos</a:t>
            </a:r>
            <a:r>
              <a:rPr lang="en-US" sz="1200" dirty="0">
                <a:latin typeface="Calibri"/>
                <a:cs typeface="Calibri"/>
              </a:rPr>
              <a:t> </a:t>
            </a:r>
            <a:r>
              <a:rPr lang="en-US" sz="1200" dirty="0" err="1">
                <a:latin typeface="Calibri"/>
                <a:cs typeface="Calibri"/>
              </a:rPr>
              <a:t>mesmos</a:t>
            </a:r>
            <a:r>
              <a:rPr lang="en-US" sz="1200" dirty="0">
                <a:latin typeface="Calibri"/>
                <a:cs typeface="Calibri"/>
              </a:rPr>
              <a:t> </a:t>
            </a:r>
            <a:r>
              <a:rPr lang="en-US" sz="1200" dirty="0" err="1">
                <a:latin typeface="Calibri"/>
                <a:cs typeface="Calibri"/>
              </a:rPr>
              <a:t>também</a:t>
            </a:r>
            <a:r>
              <a:rPr lang="en-US" sz="1200" dirty="0">
                <a:latin typeface="Calibri"/>
                <a:cs typeface="Calibri"/>
              </a:rPr>
              <a:t> </a:t>
            </a:r>
            <a:r>
              <a:rPr lang="en-US" sz="1200" dirty="0" err="1">
                <a:latin typeface="Calibri"/>
                <a:cs typeface="Calibri"/>
              </a:rPr>
              <a:t>podem</a:t>
            </a:r>
            <a:r>
              <a:rPr lang="en-US" sz="1200" dirty="0">
                <a:latin typeface="Calibri"/>
                <a:cs typeface="Calibri"/>
              </a:rPr>
              <a:t> </a:t>
            </a:r>
            <a:r>
              <a:rPr lang="en-US" sz="1200" dirty="0" err="1">
                <a:latin typeface="Calibri"/>
                <a:cs typeface="Calibri"/>
              </a:rPr>
              <a:t>resultar</a:t>
            </a:r>
            <a:r>
              <a:rPr lang="en-US" sz="1200" dirty="0">
                <a:latin typeface="Calibri"/>
                <a:cs typeface="Calibri"/>
              </a:rPr>
              <a:t> </a:t>
            </a:r>
            <a:r>
              <a:rPr lang="en-US" sz="1200" dirty="0" err="1">
                <a:latin typeface="Calibri"/>
                <a:cs typeface="Calibri"/>
              </a:rPr>
              <a:t>em</a:t>
            </a:r>
            <a:r>
              <a:rPr lang="en-US" sz="1200" dirty="0">
                <a:latin typeface="Calibri"/>
                <a:cs typeface="Calibri"/>
              </a:rPr>
              <a:t> </a:t>
            </a:r>
            <a:r>
              <a:rPr lang="en-US" sz="1200" dirty="0" err="1">
                <a:latin typeface="Calibri"/>
                <a:cs typeface="Calibri"/>
              </a:rPr>
              <a:t>doenças</a:t>
            </a:r>
            <a:r>
              <a:rPr lang="en-US" sz="1200" dirty="0">
                <a:latin typeface="Calibri"/>
                <a:cs typeface="Calibri"/>
              </a:rPr>
              <a:t> </a:t>
            </a:r>
            <a:r>
              <a:rPr lang="en-US" sz="1200" dirty="0" err="1">
                <a:latin typeface="Calibri"/>
                <a:cs typeface="Calibri"/>
              </a:rPr>
              <a:t>ou</a:t>
            </a:r>
            <a:r>
              <a:rPr lang="en-US" sz="1200" dirty="0">
                <a:latin typeface="Calibri"/>
                <a:cs typeface="Calibri"/>
              </a:rPr>
              <a:t> </a:t>
            </a:r>
            <a:r>
              <a:rPr lang="en-US" sz="1200" dirty="0" err="1">
                <a:latin typeface="Calibri"/>
                <a:cs typeface="Calibri"/>
              </a:rPr>
              <a:t>morte</a:t>
            </a:r>
            <a:r>
              <a:rPr lang="en-US" sz="1200" dirty="0">
                <a:latin typeface="Calibri"/>
                <a:cs typeface="Calibri"/>
              </a:rPr>
              <a:t> de </a:t>
            </a:r>
            <a:r>
              <a:rPr lang="en-US" sz="1200" dirty="0" err="1">
                <a:latin typeface="Calibri"/>
                <a:cs typeface="Calibri"/>
              </a:rPr>
              <a:t>consumidores</a:t>
            </a:r>
            <a:r>
              <a:rPr lang="en-US" sz="1200" dirty="0">
                <a:latin typeface="Calibri"/>
                <a:cs typeface="Calibri"/>
              </a:rPr>
              <a:t> com </a:t>
            </a:r>
            <a:r>
              <a:rPr lang="en-US" sz="1200" dirty="0" err="1">
                <a:latin typeface="Calibri"/>
                <a:cs typeface="Calibri"/>
              </a:rPr>
              <a:t>intolerâncias</a:t>
            </a:r>
            <a:r>
              <a:rPr lang="en-US" sz="1200" dirty="0">
                <a:latin typeface="Calibri"/>
                <a:cs typeface="Calibri"/>
              </a:rPr>
              <a:t> </a:t>
            </a:r>
            <a:r>
              <a:rPr lang="en-US" sz="1200" dirty="0" err="1">
                <a:latin typeface="Calibri"/>
                <a:cs typeface="Calibri"/>
              </a:rPr>
              <a:t>ou</a:t>
            </a:r>
            <a:r>
              <a:rPr lang="en-US" sz="1200" dirty="0">
                <a:latin typeface="Calibri"/>
                <a:cs typeface="Calibri"/>
              </a:rPr>
              <a:t> </a:t>
            </a:r>
            <a:r>
              <a:rPr lang="en-US" sz="1200" dirty="0" err="1">
                <a:latin typeface="Calibri"/>
                <a:cs typeface="Calibri"/>
              </a:rPr>
              <a:t>alergias</a:t>
            </a:r>
            <a:r>
              <a:rPr lang="en-US" sz="1200" dirty="0">
                <a:latin typeface="Calibri"/>
                <a:cs typeface="Calibri"/>
              </a:rPr>
              <a:t> </a:t>
            </a:r>
            <a:r>
              <a:rPr lang="en-US" sz="1200" dirty="0" err="1">
                <a:latin typeface="Calibri"/>
                <a:cs typeface="Calibri"/>
              </a:rPr>
              <a:t>alimentares</a:t>
            </a:r>
            <a:r>
              <a:rPr lang="en-US" sz="1200" dirty="0">
                <a:latin typeface="Calibri"/>
                <a:cs typeface="Calibri"/>
              </a:rPr>
              <a:t> (Codex Alimentarius, 2011).</a:t>
            </a:r>
            <a:endParaRPr lang="en-US" dirty="0"/>
          </a:p>
          <a:p>
            <a:pPr rtl="0"/>
            <a:r>
              <a:rPr lang="en-US" sz="1200" dirty="0" err="1">
                <a:latin typeface="Calibri"/>
                <a:ea typeface="Calibri" panose="020F0502020204030204" pitchFamily="34" charset="0"/>
                <a:cs typeface="Calibri"/>
              </a:rPr>
              <a:t>Assim</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informações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adequadas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implicam</a:t>
            </a:r>
            <a:r>
              <a:rPr lang="en-US" sz="1200" dirty="0">
                <a:latin typeface="Calibri"/>
                <a:ea typeface="Calibri" panose="020F0502020204030204" pitchFamily="34" charset="0"/>
                <a:cs typeface="Calibri"/>
              </a:rPr>
              <a:t> (Codex Alimentarius, 2011):</a:t>
            </a:r>
            <a:r>
              <a:rPr lang="en-US" sz="1200" b="0" i="0" dirty="0">
                <a:solidFill>
                  <a:srgbClr val="000000"/>
                </a:solidFill>
                <a:effectLst/>
                <a:latin typeface="Calibri"/>
                <a:ea typeface="Calibri" panose="020F0502020204030204" pitchFamily="34" charset="0"/>
                <a:cs typeface="Calibri"/>
              </a:rPr>
              <a:t> </a:t>
            </a:r>
            <a:endParaRPr lang="en-US" dirty="0"/>
          </a:p>
          <a:p>
            <a:pPr marL="171450" indent="-171450" rtl="0" fontAlgn="base">
              <a:buFont typeface="Arial" panose="020B0604020202020204" pitchFamily="34" charset="0"/>
              <a:buChar char="•"/>
            </a:pPr>
            <a:r>
              <a:rPr lang="en-US" sz="1200" i="1" dirty="0">
                <a:latin typeface="Calibri"/>
                <a:ea typeface="Calibri" panose="020F0502020204030204" pitchFamily="34" charset="0"/>
                <a:cs typeface="Calibri"/>
              </a:rPr>
              <a:t>a</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disponibilização</a:t>
            </a:r>
            <a:r>
              <a:rPr lang="en-US" sz="1200" b="0" i="1" dirty="0">
                <a:solidFill>
                  <a:srgbClr val="000000"/>
                </a:solidFill>
                <a:effectLst/>
                <a:latin typeface="Calibri"/>
                <a:ea typeface="Calibri" panose="020F0502020204030204" pitchFamily="34" charset="0"/>
                <a:cs typeface="Calibri"/>
              </a:rPr>
              <a:t> de </a:t>
            </a:r>
            <a:r>
              <a:rPr lang="en-US" sz="1200" b="0" i="1" dirty="0" err="1">
                <a:solidFill>
                  <a:srgbClr val="000000"/>
                </a:solidFill>
                <a:effectLst/>
                <a:latin typeface="Calibri"/>
                <a:ea typeface="Calibri" panose="020F0502020204030204" pitchFamily="34" charset="0"/>
                <a:cs typeface="Calibri"/>
              </a:rPr>
              <a:t>informações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adequadas</a:t>
            </a:r>
            <a:r>
              <a:rPr lang="en-US" sz="1200" b="0" i="1" dirty="0">
                <a:solidFill>
                  <a:srgbClr val="000000"/>
                </a:solidFill>
                <a:effectLst/>
                <a:latin typeface="Calibri"/>
                <a:ea typeface="Calibri" panose="020F0502020204030204" pitchFamily="34" charset="0"/>
                <a:cs typeface="Calibri"/>
              </a:rPr>
              <a:t> e </a:t>
            </a:r>
            <a:r>
              <a:rPr lang="en-US" sz="1200" b="0" i="1" dirty="0" err="1">
                <a:solidFill>
                  <a:srgbClr val="000000"/>
                </a:solidFill>
                <a:effectLst/>
                <a:latin typeface="Calibri"/>
                <a:ea typeface="Calibri" panose="020F0502020204030204" pitchFamily="34" charset="0"/>
                <a:cs typeface="Calibri"/>
              </a:rPr>
              <a:t>acessíveis</a:t>
            </a:r>
            <a:r>
              <a:rPr lang="en-US" sz="1200" b="0" i="1" dirty="0">
                <a:solidFill>
                  <a:srgbClr val="000000"/>
                </a:solidFill>
                <a:effectLst/>
                <a:latin typeface="Calibri"/>
                <a:ea typeface="Calibri" panose="020F0502020204030204" pitchFamily="34" charset="0"/>
                <a:cs typeface="Calibri"/>
              </a:rPr>
              <a:t> para o </a:t>
            </a:r>
            <a:r>
              <a:rPr lang="en-US" sz="1200" b="0" i="1" dirty="0" err="1">
                <a:solidFill>
                  <a:srgbClr val="000000"/>
                </a:solidFill>
                <a:effectLst/>
                <a:latin typeface="Calibri"/>
                <a:ea typeface="Calibri" panose="020F0502020204030204" pitchFamily="34" charset="0"/>
                <a:cs typeface="Calibri"/>
              </a:rPr>
              <a:t>próximo</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operador</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na</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cadeia</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alimentar</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ou</a:t>
            </a:r>
            <a:r>
              <a:rPr lang="en-US" sz="1200" b="0" i="1" dirty="0">
                <a:solidFill>
                  <a:srgbClr val="000000"/>
                </a:solidFill>
                <a:effectLst/>
                <a:latin typeface="Calibri"/>
                <a:ea typeface="Calibri" panose="020F0502020204030204" pitchFamily="34" charset="0"/>
                <a:cs typeface="Calibri"/>
              </a:rPr>
              <a:t> para o </a:t>
            </a:r>
            <a:r>
              <a:rPr lang="en-US" sz="1200" b="0" i="1" dirty="0" err="1">
                <a:solidFill>
                  <a:srgbClr val="000000"/>
                </a:solidFill>
                <a:effectLst/>
                <a:latin typeface="Calibri"/>
                <a:ea typeface="Calibri" panose="020F0502020204030204" pitchFamily="34" charset="0"/>
                <a:cs typeface="Calibri"/>
              </a:rPr>
              <a:t>consumidor</a:t>
            </a:r>
            <a:r>
              <a:rPr lang="en-US" sz="1200" b="0" i="1" dirty="0">
                <a:solidFill>
                  <a:srgbClr val="000000"/>
                </a:solidFill>
                <a:effectLst/>
                <a:latin typeface="Calibri"/>
                <a:ea typeface="Calibri" panose="020F0502020204030204" pitchFamily="34" charset="0"/>
                <a:cs typeface="Calibri"/>
              </a:rPr>
              <a:t>;</a:t>
            </a:r>
          </a:p>
          <a:p>
            <a:pPr marL="171450" indent="-171450" rtl="0" fontAlgn="base">
              <a:buFont typeface="Arial" panose="020B0604020202020204" pitchFamily="34" charset="0"/>
              <a:buChar char="•"/>
            </a:pPr>
            <a:r>
              <a:rPr lang="en-US" sz="1200" i="1" dirty="0" err="1">
                <a:latin typeface="Calibri"/>
                <a:ea typeface="Calibri" panose="020F0502020204030204" pitchFamily="34" charset="0"/>
                <a:cs typeface="Calibri"/>
              </a:rPr>
              <a:t>os</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consumidores</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serem</a:t>
            </a:r>
            <a:r>
              <a:rPr lang="en-US" sz="1200" i="1" dirty="0">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capazes</a:t>
            </a:r>
            <a:r>
              <a:rPr lang="en-US" sz="1200" b="0" i="1" dirty="0">
                <a:solidFill>
                  <a:srgbClr val="000000"/>
                </a:solidFill>
                <a:effectLst/>
                <a:latin typeface="Calibri"/>
                <a:ea typeface="Calibri" panose="020F0502020204030204" pitchFamily="34" charset="0"/>
                <a:cs typeface="Calibri"/>
              </a:rPr>
              <a:t> de </a:t>
            </a:r>
            <a:r>
              <a:rPr lang="en-US" sz="1200" b="0" i="1" dirty="0" err="1">
                <a:solidFill>
                  <a:srgbClr val="000000"/>
                </a:solidFill>
                <a:effectLst/>
                <a:latin typeface="Calibri"/>
                <a:ea typeface="Calibri" panose="020F0502020204030204" pitchFamily="34" charset="0"/>
                <a:cs typeface="Calibri"/>
              </a:rPr>
              <a:t>manusear</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armazenar</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processar</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preparar</a:t>
            </a:r>
            <a:r>
              <a:rPr lang="en-US" sz="1200" b="0" i="1" dirty="0">
                <a:solidFill>
                  <a:srgbClr val="000000"/>
                </a:solidFill>
                <a:effectLst/>
                <a:latin typeface="Calibri"/>
                <a:ea typeface="Calibri" panose="020F0502020204030204" pitchFamily="34" charset="0"/>
                <a:cs typeface="Calibri"/>
              </a:rPr>
              <a:t> e </a:t>
            </a:r>
            <a:r>
              <a:rPr lang="en-US" sz="1200" b="0" i="1" dirty="0" err="1">
                <a:solidFill>
                  <a:srgbClr val="000000"/>
                </a:solidFill>
                <a:effectLst/>
                <a:latin typeface="Calibri"/>
                <a:ea typeface="Calibri" panose="020F0502020204030204" pitchFamily="34" charset="0"/>
                <a:cs typeface="Calibri"/>
              </a:rPr>
              <a:t>apresentar</a:t>
            </a:r>
            <a:r>
              <a:rPr lang="en-US" sz="1200" b="0" i="1" dirty="0">
                <a:solidFill>
                  <a:srgbClr val="000000"/>
                </a:solidFill>
                <a:effectLst/>
                <a:latin typeface="Calibri"/>
                <a:ea typeface="Calibri" panose="020F0502020204030204" pitchFamily="34" charset="0"/>
                <a:cs typeface="Calibri"/>
              </a:rPr>
              <a:t> o </a:t>
            </a:r>
            <a:r>
              <a:rPr lang="en-US" sz="1200" b="0" i="1" dirty="0" err="1">
                <a:solidFill>
                  <a:srgbClr val="000000"/>
                </a:solidFill>
                <a:effectLst/>
                <a:latin typeface="Calibri"/>
                <a:ea typeface="Calibri" panose="020F0502020204030204" pitchFamily="34" charset="0"/>
                <a:cs typeface="Calibri"/>
              </a:rPr>
              <a:t>produto</a:t>
            </a:r>
            <a:r>
              <a:rPr lang="en-US" sz="1200" b="0" i="1" dirty="0">
                <a:solidFill>
                  <a:srgbClr val="000000"/>
                </a:solidFill>
                <a:effectLst/>
                <a:latin typeface="Calibri"/>
                <a:ea typeface="Calibri" panose="020F0502020204030204" pitchFamily="34" charset="0"/>
                <a:cs typeface="Calibri"/>
              </a:rPr>
              <a:t> de forma </a:t>
            </a:r>
            <a:r>
              <a:rPr lang="en-US" sz="1200" b="0" i="1" dirty="0" err="1">
                <a:solidFill>
                  <a:srgbClr val="000000"/>
                </a:solidFill>
                <a:effectLst/>
                <a:latin typeface="Calibri"/>
                <a:ea typeface="Calibri" panose="020F0502020204030204" pitchFamily="34" charset="0"/>
                <a:cs typeface="Calibri"/>
              </a:rPr>
              <a:t>segura</a:t>
            </a:r>
            <a:r>
              <a:rPr lang="en-US" sz="1200" b="0" i="1" dirty="0">
                <a:solidFill>
                  <a:srgbClr val="000000"/>
                </a:solidFill>
                <a:effectLst/>
                <a:latin typeface="Calibri"/>
                <a:ea typeface="Calibri" panose="020F0502020204030204" pitchFamily="34" charset="0"/>
                <a:cs typeface="Calibri"/>
              </a:rPr>
              <a:t> e </a:t>
            </a:r>
            <a:r>
              <a:rPr lang="en-US" sz="1200" b="0" i="1" dirty="0" err="1">
                <a:solidFill>
                  <a:srgbClr val="000000"/>
                </a:solidFill>
                <a:effectLst/>
                <a:latin typeface="Calibri"/>
                <a:ea typeface="Calibri" panose="020F0502020204030204" pitchFamily="34" charset="0"/>
                <a:cs typeface="Calibri"/>
              </a:rPr>
              <a:t>correta</a:t>
            </a:r>
            <a:r>
              <a:rPr lang="en-US" sz="1200" b="0" i="1" dirty="0">
                <a:solidFill>
                  <a:srgbClr val="000000"/>
                </a:solidFill>
                <a:effectLst/>
                <a:latin typeface="Calibri"/>
                <a:ea typeface="Calibri" panose="020F0502020204030204" pitchFamily="34" charset="0"/>
                <a:cs typeface="Calibri"/>
              </a:rPr>
              <a:t>;</a:t>
            </a:r>
          </a:p>
          <a:p>
            <a:pPr marL="171450" indent="-171450" rtl="0" fontAlgn="base">
              <a:buFont typeface="Arial" panose="020B0604020202020204" pitchFamily="34" charset="0"/>
              <a:buChar char="•"/>
            </a:pPr>
            <a:r>
              <a:rPr lang="en-US" sz="1200" b="0" i="1" dirty="0" err="1">
                <a:solidFill>
                  <a:srgbClr val="000000"/>
                </a:solidFill>
                <a:effectLst/>
                <a:latin typeface="Calibri"/>
                <a:ea typeface="Calibri" panose="020F0502020204030204" pitchFamily="34" charset="0"/>
                <a:cs typeface="Calibri"/>
              </a:rPr>
              <a:t>os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consumidores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podem</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identificar</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os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alergéneos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presentes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nos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alimentos</a:t>
            </a:r>
            <a:r>
              <a:rPr lang="en-US" sz="1200" b="0" i="1" dirty="0">
                <a:solidFill>
                  <a:srgbClr val="000000"/>
                </a:solidFill>
                <a:effectLst/>
                <a:latin typeface="Calibri"/>
                <a:ea typeface="Calibri" panose="020F0502020204030204" pitchFamily="34" charset="0"/>
                <a:cs typeface="Calibri"/>
              </a:rPr>
              <a:t>; e</a:t>
            </a:r>
          </a:p>
          <a:p>
            <a:pPr marL="171450" indent="-171450" rtl="0" fontAlgn="base">
              <a:buFont typeface="Arial" panose="020B0604020202020204" pitchFamily="34" charset="0"/>
              <a:buChar char="•"/>
            </a:pPr>
            <a:r>
              <a:rPr lang="en-US" sz="1200" b="0" i="1" dirty="0">
                <a:solidFill>
                  <a:srgbClr val="000000"/>
                </a:solidFill>
                <a:effectLst/>
                <a:latin typeface="Calibri"/>
                <a:ea typeface="Calibri" panose="020F0502020204030204" pitchFamily="34" charset="0"/>
                <a:cs typeface="Calibri"/>
              </a:rPr>
              <a:t>o </a:t>
            </a:r>
            <a:r>
              <a:rPr lang="en-US" sz="1200" b="0" i="1" dirty="0" err="1">
                <a:solidFill>
                  <a:srgbClr val="000000"/>
                </a:solidFill>
                <a:effectLst/>
                <a:latin typeface="Calibri"/>
                <a:ea typeface="Calibri" panose="020F0502020204030204" pitchFamily="34" charset="0"/>
                <a:cs typeface="Calibri"/>
              </a:rPr>
              <a:t>lote</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pode</a:t>
            </a:r>
            <a:r>
              <a:rPr lang="en-US" sz="1200" b="0" i="1" dirty="0">
                <a:solidFill>
                  <a:srgbClr val="000000"/>
                </a:solidFill>
                <a:effectLst/>
                <a:latin typeface="Calibri"/>
                <a:ea typeface="Calibri" panose="020F0502020204030204" pitchFamily="34" charset="0"/>
                <a:cs typeface="Calibri"/>
              </a:rPr>
              <a:t> ser </a:t>
            </a:r>
            <a:r>
              <a:rPr lang="en-US" sz="1200" b="0" i="1" dirty="0" err="1">
                <a:solidFill>
                  <a:srgbClr val="000000"/>
                </a:solidFill>
                <a:effectLst/>
                <a:latin typeface="Calibri"/>
                <a:ea typeface="Calibri" panose="020F0502020204030204" pitchFamily="34" charset="0"/>
                <a:cs typeface="Calibri"/>
              </a:rPr>
              <a:t>facilmente</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identificado</a:t>
            </a:r>
            <a:r>
              <a:rPr lang="en-US" sz="1200" b="0" i="1" dirty="0">
                <a:solidFill>
                  <a:srgbClr val="000000"/>
                </a:solidFill>
                <a:effectLst/>
                <a:latin typeface="Calibri"/>
                <a:ea typeface="Calibri" panose="020F0502020204030204" pitchFamily="34" charset="0"/>
                <a:cs typeface="Calibri"/>
              </a:rPr>
              <a:t> e </a:t>
            </a:r>
            <a:r>
              <a:rPr lang="en-US" sz="1200" b="0" i="1" dirty="0" err="1">
                <a:solidFill>
                  <a:srgbClr val="000000"/>
                </a:solidFill>
                <a:effectLst/>
                <a:latin typeface="Calibri"/>
                <a:ea typeface="Calibri" panose="020F0502020204030204" pitchFamily="34" charset="0"/>
                <a:cs typeface="Calibri"/>
              </a:rPr>
              <a:t>retirado</a:t>
            </a:r>
            <a:r>
              <a:rPr lang="en-US" sz="1200" b="0" i="1" dirty="0">
                <a:solidFill>
                  <a:srgbClr val="000000"/>
                </a:solidFill>
                <a:effectLst/>
                <a:latin typeface="Calibri"/>
                <a:ea typeface="Calibri" panose="020F0502020204030204" pitchFamily="34" charset="0"/>
                <a:cs typeface="Calibri"/>
              </a:rPr>
              <a:t>/</a:t>
            </a:r>
            <a:r>
              <a:rPr lang="en-US" sz="1200" b="0" i="1" dirty="0" err="1">
                <a:solidFill>
                  <a:srgbClr val="000000"/>
                </a:solidFill>
                <a:effectLst/>
                <a:latin typeface="Calibri"/>
                <a:ea typeface="Calibri" panose="020F0502020204030204" pitchFamily="34" charset="0"/>
                <a:cs typeface="Calibri"/>
              </a:rPr>
              <a:t>devolvido</a:t>
            </a:r>
            <a:r>
              <a:rPr lang="en-US" sz="1200" b="0" i="1" dirty="0">
                <a:solidFill>
                  <a:srgbClr val="000000"/>
                </a:solidFill>
                <a:effectLst/>
                <a:latin typeface="Calibri"/>
                <a:ea typeface="Calibri" panose="020F0502020204030204" pitchFamily="34" charset="0"/>
                <a:cs typeface="Calibri"/>
              </a:rPr>
              <a:t>, se </a:t>
            </a:r>
            <a:r>
              <a:rPr lang="en-US" sz="1200" b="0" i="1" dirty="0" err="1">
                <a:solidFill>
                  <a:srgbClr val="000000"/>
                </a:solidFill>
                <a:effectLst/>
                <a:latin typeface="Calibri"/>
                <a:ea typeface="Calibri" panose="020F0502020204030204" pitchFamily="34" charset="0"/>
                <a:cs typeface="Calibri"/>
              </a:rPr>
              <a:t>necessário</a:t>
            </a:r>
            <a:r>
              <a:rPr lang="en-US" sz="1200" b="0" i="0" dirty="0">
                <a:solidFill>
                  <a:srgbClr val="000000"/>
                </a:solidFill>
                <a:effectLst/>
                <a:latin typeface="Calibri"/>
                <a:ea typeface="Calibri" panose="020F0502020204030204" pitchFamily="34" charset="0"/>
                <a:cs typeface="Calibri"/>
              </a:rPr>
              <a:t>.</a:t>
            </a:r>
          </a:p>
          <a:p>
            <a:pPr marL="171450" indent="-171450" rtl="0" fontAlgn="base">
              <a:buFont typeface="Arial" panose="020B0604020202020204" pitchFamily="34" charset="0"/>
              <a:buChar char="•"/>
            </a:pPr>
            <a:endParaRPr lang="en-US" sz="1200" b="0" i="0" dirty="0">
              <a:solidFill>
                <a:srgbClr val="000000"/>
              </a:solidFill>
              <a:effectLst/>
              <a:ea typeface="Calibri" panose="020F0502020204030204" pitchFamily="34" charset="0"/>
            </a:endParaRPr>
          </a:p>
          <a:p>
            <a:pPr rtl="0"/>
            <a:r>
              <a:rPr lang="en-US" sz="1200" b="0" i="0" dirty="0" err="1">
                <a:effectLst/>
                <a:latin typeface="Calibri"/>
                <a:ea typeface="Calibri" panose="020F0502020204030204" pitchFamily="34" charset="0"/>
                <a:cs typeface="Calibri"/>
              </a:rPr>
              <a:t>Os</a:t>
            </a:r>
            <a:r>
              <a:rPr lang="en-US" sz="1200" b="0" i="0" dirty="0">
                <a:effectLst/>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consumidores</a:t>
            </a:r>
            <a:r>
              <a:rPr lang="en-US" sz="1200" b="0" i="0" dirty="0">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devem</a:t>
            </a:r>
            <a:r>
              <a:rPr lang="en-US" sz="1200" dirty="0">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estar</a:t>
            </a:r>
            <a:r>
              <a:rPr lang="en-US" sz="1200" b="0" i="0" dirty="0">
                <a:effectLst/>
                <a:latin typeface="Calibri"/>
                <a:ea typeface="Calibri" panose="020F0502020204030204" pitchFamily="34" charset="0"/>
                <a:cs typeface="Calibri"/>
              </a:rPr>
              <a:t> sempre </a:t>
            </a:r>
            <a:r>
              <a:rPr lang="en-US" sz="1200" dirty="0" err="1">
                <a:latin typeface="Calibri"/>
                <a:ea typeface="Calibri" panose="020F0502020204030204" pitchFamily="34" charset="0"/>
                <a:cs typeface="Calibri"/>
              </a:rPr>
              <a:t>bem</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informado</a:t>
            </a:r>
            <a:r>
              <a:rPr lang="en-US" sz="1200" b="0" i="0" dirty="0" err="1">
                <a:effectLst/>
                <a:latin typeface="Calibri"/>
                <a:ea typeface="Calibri" panose="020F0502020204030204" pitchFamily="34" charset="0"/>
                <a:cs typeface="Calibri"/>
              </a:rPr>
              <a:t>s</a:t>
            </a:r>
            <a:r>
              <a:rPr lang="en-US" sz="1200" b="0" i="0" dirty="0">
                <a:effectLst/>
                <a:latin typeface="Calibri"/>
                <a:ea typeface="Calibri" panose="020F0502020204030204" pitchFamily="34" charset="0"/>
                <a:cs typeface="Calibri"/>
              </a:rPr>
              <a:t> ao </a:t>
            </a:r>
            <a:r>
              <a:rPr lang="en-US" sz="1200" b="0" i="0" dirty="0" err="1">
                <a:effectLst/>
                <a:latin typeface="Calibri"/>
                <a:ea typeface="Calibri" panose="020F0502020204030204" pitchFamily="34" charset="0"/>
                <a:cs typeface="Calibri"/>
              </a:rPr>
              <a:t>nível</a:t>
            </a:r>
            <a:r>
              <a:rPr lang="en-US" sz="1200" b="0" i="0" dirty="0">
                <a:effectLst/>
                <a:latin typeface="Calibri"/>
                <a:ea typeface="Calibri" panose="020F0502020204030204" pitchFamily="34" charset="0"/>
                <a:cs typeface="Calibri"/>
              </a:rPr>
              <a:t> da </a:t>
            </a:r>
            <a:r>
              <a:rPr lang="en-US" sz="1200" b="0" i="0" dirty="0" err="1">
                <a:effectLst/>
                <a:latin typeface="Calibri"/>
                <a:ea typeface="Calibri" panose="020F0502020204030204" pitchFamily="34" charset="0"/>
                <a:cs typeface="Calibri"/>
              </a:rPr>
              <a:t>higiene</a:t>
            </a:r>
            <a:r>
              <a:rPr lang="en-US" sz="1200" b="0" i="0" dirty="0">
                <a:effectLst/>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alimentar</a:t>
            </a:r>
            <a:r>
              <a:rPr lang="en-US" sz="1200" b="0" i="0" dirty="0">
                <a:effectLst/>
                <a:latin typeface="Calibri"/>
                <a:ea typeface="Calibri" panose="020F0502020204030204" pitchFamily="34" charset="0"/>
                <a:cs typeface="Calibri"/>
              </a:rPr>
              <a:t> de forma a </a:t>
            </a:r>
            <a:r>
              <a:rPr lang="en-US" sz="1200" dirty="0">
                <a:latin typeface="Calibri"/>
                <a:ea typeface="Calibri" panose="020F0502020204030204" pitchFamily="34" charset="0"/>
                <a:cs typeface="Calibri"/>
              </a:rPr>
              <a:t>(Codex Alimentarius, 2011):</a:t>
            </a:r>
            <a:r>
              <a:rPr lang="en-US" sz="1200" b="0" i="0" dirty="0">
                <a:solidFill>
                  <a:srgbClr val="000000"/>
                </a:solidFill>
                <a:effectLst/>
                <a:latin typeface="Calibri"/>
                <a:ea typeface="Calibri" panose="020F0502020204030204" pitchFamily="34" charset="0"/>
                <a:cs typeface="Calibri"/>
              </a:rPr>
              <a:t> </a:t>
            </a:r>
            <a:endParaRPr lang="en-US" dirty="0">
              <a:latin typeface="Calibri"/>
              <a:cs typeface="Calibri"/>
            </a:endParaRPr>
          </a:p>
          <a:p>
            <a:pPr marL="171450" indent="-171450" rtl="0" fontAlgn="base">
              <a:buFont typeface="Arial" panose="020B0604020202020204" pitchFamily="34" charset="0"/>
              <a:buChar char="•"/>
            </a:pPr>
            <a:r>
              <a:rPr lang="en-US" sz="1200" b="0" i="1" dirty="0" err="1">
                <a:solidFill>
                  <a:srgbClr val="000000"/>
                </a:solidFill>
                <a:effectLst/>
                <a:latin typeface="Calibri"/>
                <a:ea typeface="Calibri" panose="020F0502020204030204" pitchFamily="34" charset="0"/>
                <a:cs typeface="Calibri"/>
              </a:rPr>
              <a:t>estarem</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cientes</a:t>
            </a:r>
            <a:r>
              <a:rPr lang="en-US" sz="1200" b="0" i="1" dirty="0">
                <a:solidFill>
                  <a:srgbClr val="000000"/>
                </a:solidFill>
                <a:effectLst/>
                <a:latin typeface="Calibri"/>
                <a:ea typeface="Calibri" panose="020F0502020204030204" pitchFamily="34" charset="0"/>
                <a:cs typeface="Calibri"/>
              </a:rPr>
              <a:t> da </a:t>
            </a:r>
            <a:r>
              <a:rPr lang="en-US" sz="1200" b="0" i="1" dirty="0" err="1">
                <a:solidFill>
                  <a:srgbClr val="000000"/>
                </a:solidFill>
                <a:effectLst/>
                <a:latin typeface="Calibri"/>
                <a:ea typeface="Calibri" panose="020F0502020204030204" pitchFamily="34" charset="0"/>
                <a:cs typeface="Calibri"/>
              </a:rPr>
              <a:t>importância</a:t>
            </a:r>
            <a:r>
              <a:rPr lang="en-US" sz="1200" b="0" i="1" dirty="0">
                <a:solidFill>
                  <a:srgbClr val="000000"/>
                </a:solidFill>
                <a:effectLst/>
                <a:latin typeface="Calibri"/>
                <a:ea typeface="Calibri" panose="020F0502020204030204" pitchFamily="34" charset="0"/>
                <a:cs typeface="Calibri"/>
              </a:rPr>
              <a:t> de </a:t>
            </a:r>
            <a:r>
              <a:rPr lang="en-US" sz="1200" b="0" i="1" dirty="0" err="1">
                <a:solidFill>
                  <a:srgbClr val="000000"/>
                </a:solidFill>
                <a:effectLst/>
                <a:latin typeface="Calibri"/>
                <a:ea typeface="Calibri" panose="020F0502020204030204" pitchFamily="34" charset="0"/>
                <a:cs typeface="Calibri"/>
              </a:rPr>
              <a:t>ler</a:t>
            </a:r>
            <a:r>
              <a:rPr lang="en-US" sz="1200" b="0" i="1" dirty="0">
                <a:solidFill>
                  <a:srgbClr val="000000"/>
                </a:solidFill>
                <a:effectLst/>
                <a:latin typeface="Calibri"/>
                <a:ea typeface="Calibri" panose="020F0502020204030204" pitchFamily="34" charset="0"/>
                <a:cs typeface="Calibri"/>
              </a:rPr>
              <a:t> e </a:t>
            </a:r>
            <a:r>
              <a:rPr lang="en-US" sz="1200" b="0" i="1" dirty="0" err="1">
                <a:solidFill>
                  <a:srgbClr val="000000"/>
                </a:solidFill>
                <a:effectLst/>
                <a:latin typeface="Calibri"/>
                <a:ea typeface="Calibri" panose="020F0502020204030204" pitchFamily="34" charset="0"/>
                <a:cs typeface="Calibri"/>
              </a:rPr>
              <a:t>entender</a:t>
            </a:r>
            <a:r>
              <a:rPr lang="en-US" sz="1200" b="0" i="1" dirty="0">
                <a:solidFill>
                  <a:srgbClr val="000000"/>
                </a:solidFill>
                <a:effectLst/>
                <a:latin typeface="Calibri"/>
                <a:ea typeface="Calibri" panose="020F0502020204030204" pitchFamily="34" charset="0"/>
                <a:cs typeface="Calibri"/>
              </a:rPr>
              <a:t> o </a:t>
            </a:r>
            <a:r>
              <a:rPr lang="en-US" sz="1200" b="0" i="1" dirty="0" err="1">
                <a:solidFill>
                  <a:srgbClr val="000000"/>
                </a:solidFill>
                <a:effectLst/>
                <a:latin typeface="Calibri"/>
                <a:ea typeface="Calibri" panose="020F0502020204030204" pitchFamily="34" charset="0"/>
                <a:cs typeface="Calibri"/>
              </a:rPr>
              <a:t>rótulo</a:t>
            </a:r>
            <a:r>
              <a:rPr lang="en-US" sz="1200" b="0" i="1" dirty="0">
                <a:solidFill>
                  <a:srgbClr val="000000"/>
                </a:solidFill>
                <a:effectLst/>
                <a:latin typeface="Calibri"/>
                <a:ea typeface="Calibri" panose="020F0502020204030204" pitchFamily="34" charset="0"/>
                <a:cs typeface="Calibri"/>
              </a:rPr>
              <a:t>;</a:t>
            </a:r>
          </a:p>
          <a:p>
            <a:pPr marL="171450" indent="-171450" rtl="0" fontAlgn="base">
              <a:buFont typeface="Arial" panose="020B0604020202020204" pitchFamily="34" charset="0"/>
              <a:buChar char="•"/>
            </a:pPr>
            <a:r>
              <a:rPr lang="en-US" sz="1200" b="0" i="1" dirty="0" err="1">
                <a:solidFill>
                  <a:srgbClr val="000000"/>
                </a:solidFill>
                <a:effectLst/>
                <a:latin typeface="Calibri"/>
                <a:ea typeface="Calibri" panose="020F0502020204030204" pitchFamily="34" charset="0"/>
                <a:cs typeface="Calibri"/>
              </a:rPr>
              <a:t>fazerem</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escolhas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informadas</a:t>
            </a:r>
            <a:r>
              <a:rPr lang="en-US" sz="1200" b="0" i="1" dirty="0">
                <a:solidFill>
                  <a:srgbClr val="000000"/>
                </a:solidFill>
                <a:effectLst/>
                <a:latin typeface="Calibri"/>
                <a:ea typeface="Calibri" panose="020F0502020204030204" pitchFamily="34" charset="0"/>
                <a:cs typeface="Calibri"/>
              </a:rPr>
              <a:t> e </a:t>
            </a:r>
            <a:r>
              <a:rPr lang="en-US" sz="1200" b="0" i="1" dirty="0" err="1">
                <a:solidFill>
                  <a:srgbClr val="000000"/>
                </a:solidFill>
                <a:effectLst/>
                <a:latin typeface="Calibri"/>
                <a:ea typeface="Calibri" panose="020F0502020204030204" pitchFamily="34" charset="0"/>
                <a:cs typeface="Calibri"/>
              </a:rPr>
              <a:t>apropriadas</a:t>
            </a:r>
            <a:r>
              <a:rPr lang="en-US" sz="1200" b="0" i="1" dirty="0">
                <a:solidFill>
                  <a:srgbClr val="000000"/>
                </a:solidFill>
                <a:effectLst/>
                <a:latin typeface="Calibri"/>
                <a:ea typeface="Calibri" panose="020F0502020204030204" pitchFamily="34" charset="0"/>
                <a:cs typeface="Calibri"/>
              </a:rPr>
              <a:t> para </a:t>
            </a:r>
            <a:r>
              <a:rPr lang="en-US" sz="1200" b="0" i="1" dirty="0" err="1">
                <a:solidFill>
                  <a:srgbClr val="000000"/>
                </a:solidFill>
                <a:effectLst/>
                <a:latin typeface="Calibri"/>
                <a:ea typeface="Calibri" panose="020F0502020204030204" pitchFamily="34" charset="0"/>
                <a:cs typeface="Calibri"/>
              </a:rPr>
              <a:t>si</a:t>
            </a:r>
            <a:r>
              <a:rPr lang="en-US" sz="1200" b="0" i="1" dirty="0">
                <a:solidFill>
                  <a:srgbClr val="000000"/>
                </a:solidFill>
                <a:effectLst/>
                <a:latin typeface="Calibri"/>
                <a:ea typeface="Calibri" panose="020F0502020204030204" pitchFamily="34" charset="0"/>
                <a:cs typeface="Calibri"/>
              </a:rPr>
              <a:t>, inclusive </a:t>
            </a:r>
            <a:r>
              <a:rPr lang="en-US" sz="1200" b="0" i="1" dirty="0" err="1">
                <a:solidFill>
                  <a:srgbClr val="000000"/>
                </a:solidFill>
                <a:effectLst/>
                <a:latin typeface="Calibri"/>
                <a:ea typeface="Calibri" panose="020F0502020204030204" pitchFamily="34" charset="0"/>
                <a:cs typeface="Calibri"/>
              </a:rPr>
              <a:t>sobre</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alergéneos</a:t>
            </a:r>
            <a:r>
              <a:rPr lang="en-US" sz="1200" b="0" i="1" dirty="0">
                <a:solidFill>
                  <a:srgbClr val="000000"/>
                </a:solidFill>
                <a:effectLst/>
                <a:latin typeface="Calibri"/>
                <a:ea typeface="Calibri" panose="020F0502020204030204" pitchFamily="34" charset="0"/>
                <a:cs typeface="Calibri"/>
              </a:rPr>
              <a:t>; e</a:t>
            </a:r>
          </a:p>
          <a:p>
            <a:pPr marL="171450" indent="-171450" rtl="0" fontAlgn="base">
              <a:buFont typeface="Arial" panose="020B0604020202020204" pitchFamily="34" charset="0"/>
              <a:buChar char="•"/>
            </a:pPr>
            <a:r>
              <a:rPr lang="en-US" sz="1200" b="0" i="1" dirty="0" err="1">
                <a:solidFill>
                  <a:srgbClr val="000000"/>
                </a:solidFill>
                <a:effectLst/>
                <a:latin typeface="Calibri"/>
                <a:ea typeface="Calibri" panose="020F0502020204030204" pitchFamily="34" charset="0"/>
                <a:cs typeface="Calibri"/>
              </a:rPr>
              <a:t>prevenir</a:t>
            </a:r>
            <a:r>
              <a:rPr lang="en-US" sz="1200" b="0" i="1" dirty="0">
                <a:solidFill>
                  <a:srgbClr val="000000"/>
                </a:solidFill>
                <a:effectLst/>
                <a:latin typeface="Calibri"/>
                <a:ea typeface="Calibri" panose="020F0502020204030204" pitchFamily="34" charset="0"/>
                <a:cs typeface="Calibri"/>
              </a:rPr>
              <a:t> a </a:t>
            </a:r>
            <a:r>
              <a:rPr lang="en-US" sz="1200" b="0" i="1" dirty="0" err="1">
                <a:solidFill>
                  <a:srgbClr val="000000"/>
                </a:solidFill>
                <a:effectLst/>
                <a:latin typeface="Calibri"/>
                <a:ea typeface="Calibri" panose="020F0502020204030204" pitchFamily="34" charset="0"/>
                <a:cs typeface="Calibri"/>
              </a:rPr>
              <a:t>contaminação</a:t>
            </a:r>
            <a:r>
              <a:rPr lang="en-US" sz="1200" b="0" i="1" dirty="0">
                <a:solidFill>
                  <a:srgbClr val="000000"/>
                </a:solidFill>
                <a:effectLst/>
                <a:latin typeface="Calibri"/>
                <a:ea typeface="Calibri" panose="020F0502020204030204" pitchFamily="34" charset="0"/>
                <a:cs typeface="Calibri"/>
              </a:rPr>
              <a:t> e o </a:t>
            </a:r>
            <a:r>
              <a:rPr lang="en-US" sz="1200" b="0" i="1" dirty="0" err="1">
                <a:solidFill>
                  <a:srgbClr val="000000"/>
                </a:solidFill>
                <a:effectLst/>
                <a:latin typeface="Calibri"/>
                <a:ea typeface="Calibri" panose="020F0502020204030204" pitchFamily="34" charset="0"/>
                <a:cs typeface="Calibri"/>
              </a:rPr>
              <a:t>crescimento</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ou</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sobrevivência</a:t>
            </a:r>
            <a:r>
              <a:rPr lang="en-US" sz="1200" b="0" i="1" dirty="0">
                <a:solidFill>
                  <a:srgbClr val="000000"/>
                </a:solidFill>
                <a:effectLst/>
                <a:latin typeface="Calibri"/>
                <a:ea typeface="Calibri" panose="020F0502020204030204" pitchFamily="34" charset="0"/>
                <a:cs typeface="Calibri"/>
              </a:rPr>
              <a:t> de </a:t>
            </a:r>
            <a:r>
              <a:rPr lang="en-US" sz="1200" b="0" i="1" dirty="0" err="1">
                <a:solidFill>
                  <a:srgbClr val="000000"/>
                </a:solidFill>
                <a:effectLst/>
                <a:latin typeface="Calibri"/>
                <a:ea typeface="Calibri" panose="020F0502020204030204" pitchFamily="34" charset="0"/>
                <a:cs typeface="Calibri"/>
              </a:rPr>
              <a:t>microrganismos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patogénicos</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através</a:t>
            </a:r>
            <a:r>
              <a:rPr lang="en-US" sz="1200" b="0" i="1" dirty="0">
                <a:solidFill>
                  <a:srgbClr val="000000"/>
                </a:solidFill>
                <a:effectLst/>
                <a:latin typeface="Calibri"/>
                <a:ea typeface="Calibri" panose="020F0502020204030204" pitchFamily="34" charset="0"/>
                <a:cs typeface="Calibri"/>
              </a:rPr>
              <a:t> do </a:t>
            </a:r>
            <a:r>
              <a:rPr lang="en-US" sz="1200" b="0" i="1" dirty="0" err="1">
                <a:solidFill>
                  <a:srgbClr val="000000"/>
                </a:solidFill>
                <a:effectLst/>
                <a:latin typeface="Calibri"/>
                <a:ea typeface="Calibri" panose="020F0502020204030204" pitchFamily="34" charset="0"/>
                <a:cs typeface="Calibri"/>
              </a:rPr>
              <a:t>armazenamento</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preparação</a:t>
            </a:r>
            <a:r>
              <a:rPr lang="en-US" sz="1200" b="0" i="1" dirty="0">
                <a:solidFill>
                  <a:srgbClr val="000000"/>
                </a:solidFill>
                <a:effectLst/>
                <a:latin typeface="Calibri"/>
                <a:ea typeface="Calibri" panose="020F0502020204030204" pitchFamily="34" charset="0"/>
                <a:cs typeface="Calibri"/>
              </a:rPr>
              <a:t> e </a:t>
            </a:r>
            <a:r>
              <a:rPr lang="en-US" sz="1200" b="0" i="1" dirty="0" err="1">
                <a:solidFill>
                  <a:srgbClr val="000000"/>
                </a:solidFill>
                <a:effectLst/>
                <a:latin typeface="Calibri"/>
                <a:ea typeface="Calibri" panose="020F0502020204030204" pitchFamily="34" charset="0"/>
                <a:cs typeface="Calibri"/>
              </a:rPr>
              <a:t>uso</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correto</a:t>
            </a:r>
            <a:r>
              <a:rPr lang="en-US" sz="1200" b="0" i="1" dirty="0">
                <a:solidFill>
                  <a:srgbClr val="000000"/>
                </a:solidFill>
                <a:effectLst/>
                <a:latin typeface="Calibri"/>
                <a:ea typeface="Calibri" panose="020F0502020204030204" pitchFamily="34" charset="0"/>
                <a:cs typeface="Calibri"/>
              </a:rPr>
              <a:t> dos </a:t>
            </a:r>
            <a:r>
              <a:rPr lang="en-US" sz="1200" b="0" i="1" dirty="0" err="1">
                <a:solidFill>
                  <a:srgbClr val="000000"/>
                </a:solidFill>
                <a:effectLst/>
                <a:latin typeface="Calibri"/>
                <a:ea typeface="Calibri" panose="020F0502020204030204" pitchFamily="34" charset="0"/>
                <a:cs typeface="Calibri"/>
              </a:rPr>
              <a:t>alimentos</a:t>
            </a:r>
            <a:r>
              <a:rPr lang="en-US" sz="1200" b="0" i="1" dirty="0">
                <a:solidFill>
                  <a:srgbClr val="000000"/>
                </a:solidFill>
                <a:effectLst/>
                <a:latin typeface="Calibri"/>
                <a:ea typeface="Calibri" panose="020F0502020204030204" pitchFamily="34" charset="0"/>
                <a:cs typeface="Calibri"/>
              </a:rPr>
              <a:t>.</a:t>
            </a:r>
          </a:p>
          <a:p>
            <a:pPr rtl="0" fontAlgn="base"/>
            <a:endParaRPr lang="en-US" sz="1200" b="0" i="0" dirty="0">
              <a:solidFill>
                <a:srgbClr val="000000"/>
              </a:solidFill>
              <a:effectLst/>
              <a:ea typeface="Calibri" panose="020F0502020204030204" pitchFamily="34" charset="0"/>
            </a:endParaRPr>
          </a:p>
          <a:p>
            <a:pPr rtl="0" fontAlgn="base"/>
            <a:r>
              <a:rPr lang="en-US" sz="1200" b="0" i="0" dirty="0">
                <a:solidFill>
                  <a:srgbClr val="000000"/>
                </a:solidFill>
                <a:effectLst/>
                <a:latin typeface="Calibri"/>
                <a:ea typeface="Calibri" panose="020F0502020204030204" pitchFamily="34" charset="0"/>
                <a:cs typeface="Calibri"/>
              </a:rPr>
              <a:t>Desta forma, é </a:t>
            </a:r>
            <a:r>
              <a:rPr lang="en-US" sz="1200" b="0" i="0" dirty="0" err="1">
                <a:solidFill>
                  <a:srgbClr val="000000"/>
                </a:solidFill>
                <a:effectLst/>
                <a:latin typeface="Calibri"/>
                <a:ea typeface="Calibri" panose="020F0502020204030204" pitchFamily="34" charset="0"/>
                <a:cs typeface="Calibri"/>
              </a:rPr>
              <a:t>importante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fornecer</a:t>
            </a:r>
            <a:r>
              <a:rPr lang="en-US" sz="1200" b="0" i="0" dirty="0">
                <a:solidFill>
                  <a:srgbClr val="000000"/>
                </a:solidFill>
                <a:effectLst/>
                <a:latin typeface="Calibri"/>
                <a:ea typeface="Calibri" panose="020F0502020204030204" pitchFamily="34" charset="0"/>
                <a:cs typeface="Calibri"/>
              </a:rPr>
              <a:t> as </a:t>
            </a:r>
            <a:r>
              <a:rPr lang="en-US" sz="1200" b="0" i="0" dirty="0" err="1">
                <a:solidFill>
                  <a:srgbClr val="000000"/>
                </a:solidFill>
                <a:effectLst/>
                <a:latin typeface="Calibri"/>
                <a:ea typeface="Calibri" panose="020F0502020204030204" pitchFamily="34" charset="0"/>
                <a:cs typeface="Calibri"/>
              </a:rPr>
              <a:t>seguintes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informações</a:t>
            </a:r>
            <a:r>
              <a:rPr lang="en-US" sz="1200" b="0" i="0" dirty="0">
                <a:solidFill>
                  <a:srgbClr val="000000"/>
                </a:solidFill>
                <a:effectLst/>
                <a:latin typeface="Calibri"/>
                <a:ea typeface="Calibri" panose="020F0502020204030204" pitchFamily="34" charset="0"/>
                <a:cs typeface="Calibri"/>
              </a:rPr>
              <a:t> (Codex Alimentarius, 2011):</a:t>
            </a:r>
          </a:p>
          <a:p>
            <a:pPr marL="171450" indent="-171450" rtl="0" fontAlgn="base">
              <a:buFont typeface="Arial" panose="020B0604020202020204" pitchFamily="34" charset="0"/>
              <a:buChar char="•"/>
            </a:pPr>
            <a:r>
              <a:rPr lang="en-US" sz="1200" b="1" i="0" dirty="0" err="1">
                <a:solidFill>
                  <a:srgbClr val="000000"/>
                </a:solidFill>
                <a:effectLst/>
                <a:latin typeface="Calibri"/>
                <a:ea typeface="Calibri" panose="020F0502020204030204" pitchFamily="34" charset="0"/>
                <a:cs typeface="Calibri"/>
              </a:rPr>
              <a:t>Identificação</a:t>
            </a:r>
            <a:r>
              <a:rPr lang="en-US" sz="1200" b="1" i="0" dirty="0">
                <a:solidFill>
                  <a:srgbClr val="000000"/>
                </a:solidFill>
                <a:effectLst/>
                <a:latin typeface="Calibri"/>
                <a:ea typeface="Calibri" panose="020F0502020204030204" pitchFamily="34" charset="0"/>
                <a:cs typeface="Calibri"/>
              </a:rPr>
              <a:t> do </a:t>
            </a:r>
            <a:r>
              <a:rPr lang="en-US" sz="1200" b="1" i="0" dirty="0" err="1">
                <a:solidFill>
                  <a:srgbClr val="000000"/>
                </a:solidFill>
                <a:effectLst/>
                <a:latin typeface="Calibri"/>
                <a:ea typeface="Calibri" panose="020F0502020204030204" pitchFamily="34" charset="0"/>
                <a:cs typeface="Calibri"/>
              </a:rPr>
              <a:t>Lote</a:t>
            </a:r>
            <a:r>
              <a:rPr lang="en-US" sz="1200" b="1" i="0" dirty="0">
                <a:solidFill>
                  <a:srgbClr val="000000"/>
                </a:solidFill>
                <a:effectLst/>
                <a:latin typeface="Calibri"/>
                <a:ea typeface="Calibri" panose="020F0502020204030204" pitchFamily="34" charset="0"/>
                <a:cs typeface="Calibri"/>
              </a:rPr>
              <a:t> e </a:t>
            </a:r>
            <a:r>
              <a:rPr lang="en-US" sz="1200" b="1" i="0" dirty="0" err="1">
                <a:solidFill>
                  <a:srgbClr val="000000"/>
                </a:solidFill>
                <a:effectLst/>
                <a:latin typeface="Calibri"/>
                <a:ea typeface="Calibri" panose="020F0502020204030204" pitchFamily="34" charset="0"/>
                <a:cs typeface="Calibri"/>
              </a:rPr>
              <a:t>Rastreabilidade</a:t>
            </a:r>
            <a:r>
              <a:rPr lang="en-US" sz="1200" b="0" i="0" dirty="0">
                <a:solidFill>
                  <a:srgbClr val="000000"/>
                </a:solidFill>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Se for </a:t>
            </a:r>
            <a:r>
              <a:rPr lang="en-US" sz="1200" dirty="0" err="1">
                <a:latin typeface="Calibri"/>
                <a:ea typeface="Calibri" panose="020F0502020204030204" pitchFamily="34" charset="0"/>
                <a:cs typeface="Calibri"/>
              </a:rPr>
              <a:t>necessário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fazer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uma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retirada</a:t>
            </a:r>
            <a:r>
              <a:rPr lang="en-US" sz="1200" dirty="0">
                <a:latin typeface="Calibri"/>
                <a:ea typeface="Calibri" panose="020F0502020204030204" pitchFamily="34" charset="0"/>
                <a:cs typeface="Calibri"/>
              </a:rPr>
              <a:t> de um</a:t>
            </a:r>
            <a:r>
              <a:rPr lang="en-US" sz="1200" b="0" i="0" dirty="0">
                <a:effectLst/>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produto</a:t>
            </a:r>
            <a:r>
              <a:rPr lang="en-US" sz="1200" b="0" i="0" dirty="0">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ou</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realizar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uma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correta</a:t>
            </a:r>
            <a:r>
              <a:rPr lang="en-US" sz="1200" dirty="0">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rotação</a:t>
            </a:r>
            <a:r>
              <a:rPr lang="en-US" sz="1200" b="0" i="0" dirty="0">
                <a:effectLst/>
                <a:latin typeface="Calibri"/>
                <a:ea typeface="Calibri" panose="020F0502020204030204" pitchFamily="34" charset="0"/>
                <a:cs typeface="Calibri"/>
              </a:rPr>
              <a:t> de stocks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os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lotes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devem</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estar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identificados</a:t>
            </a:r>
            <a:r>
              <a:rPr lang="en-US" sz="1200" b="0" i="0" dirty="0">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Assim</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cada</a:t>
            </a:r>
            <a:r>
              <a:rPr lang="en-US" sz="1200" dirty="0">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embalagem</a:t>
            </a:r>
            <a:r>
              <a:rPr lang="en-US" sz="1200" b="0" i="0" dirty="0">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deve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ter</a:t>
            </a:r>
            <a:r>
              <a:rPr lang="en-US" sz="1200" dirty="0">
                <a:latin typeface="Calibri"/>
                <a:ea typeface="Calibri" panose="020F0502020204030204" pitchFamily="34" charset="0"/>
                <a:cs typeface="Calibri"/>
              </a:rPr>
              <a:t> a </a:t>
            </a:r>
            <a:r>
              <a:rPr lang="en-US" sz="1200" dirty="0" err="1">
                <a:latin typeface="Calibri"/>
                <a:ea typeface="Calibri" panose="020F0502020204030204" pitchFamily="34" charset="0"/>
                <a:cs typeface="Calibri"/>
              </a:rPr>
              <a:t>indicação</a:t>
            </a:r>
            <a:r>
              <a:rPr lang="en-US" sz="1200" dirty="0">
                <a:latin typeface="Calibri"/>
                <a:ea typeface="Calibri" panose="020F0502020204030204" pitchFamily="34" charset="0"/>
                <a:cs typeface="Calibri"/>
              </a:rPr>
              <a:t> do</a:t>
            </a:r>
            <a:r>
              <a:rPr lang="en-US" sz="1200" b="0" i="0" dirty="0">
                <a:effectLst/>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produtor</a:t>
            </a:r>
            <a:r>
              <a:rPr lang="en-US" sz="1200" b="0" i="0" dirty="0">
                <a:effectLst/>
                <a:latin typeface="Calibri"/>
                <a:ea typeface="Calibri" panose="020F0502020204030204" pitchFamily="34" charset="0"/>
                <a:cs typeface="Calibri"/>
              </a:rPr>
              <a:t> e do </a:t>
            </a:r>
            <a:r>
              <a:rPr lang="en-US" sz="1200" b="0" i="0" dirty="0" err="1">
                <a:effectLst/>
                <a:latin typeface="Calibri"/>
                <a:ea typeface="Calibri" panose="020F0502020204030204" pitchFamily="34" charset="0"/>
                <a:cs typeface="Calibri"/>
              </a:rPr>
              <a:t>lote</a:t>
            </a:r>
            <a:r>
              <a:rPr lang="en-US" sz="1200" b="0" i="0" dirty="0">
                <a:effectLst/>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Além</a:t>
            </a:r>
            <a:r>
              <a:rPr lang="en-US" sz="1200" b="0" i="0" dirty="0">
                <a:effectLst/>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disso</a:t>
            </a:r>
            <a:r>
              <a:rPr lang="en-US" sz="1200" b="0" i="0" dirty="0">
                <a:effectLst/>
                <a:latin typeface="Calibri"/>
                <a:ea typeface="Calibri" panose="020F0502020204030204" pitchFamily="34" charset="0"/>
                <a:cs typeface="Calibri"/>
              </a:rPr>
              <a:t>, um </a:t>
            </a:r>
            <a:r>
              <a:rPr lang="en-US" sz="1200" b="0" i="0" dirty="0" err="1">
                <a:effectLst/>
                <a:latin typeface="Calibri"/>
                <a:ea typeface="Calibri" panose="020F0502020204030204" pitchFamily="34" charset="0"/>
                <a:cs typeface="Calibri"/>
              </a:rPr>
              <a:t>sistema</a:t>
            </a:r>
            <a:r>
              <a:rPr lang="en-US" sz="1200" b="0" i="0" dirty="0">
                <a:effectLst/>
                <a:latin typeface="Calibri"/>
                <a:ea typeface="Calibri" panose="020F0502020204030204" pitchFamily="34" charset="0"/>
                <a:cs typeface="Calibri"/>
              </a:rPr>
              <a:t> de </a:t>
            </a:r>
            <a:r>
              <a:rPr lang="en-US" sz="1200" b="0" i="0" dirty="0" err="1">
                <a:effectLst/>
                <a:latin typeface="Calibri"/>
                <a:ea typeface="Calibri" panose="020F0502020204030204" pitchFamily="34" charset="0"/>
                <a:cs typeface="Calibri"/>
              </a:rPr>
              <a:t>rastreabilidade</a:t>
            </a:r>
            <a:r>
              <a:rPr lang="en-US" sz="1200" b="0" i="0" dirty="0">
                <a:effectLst/>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deve</a:t>
            </a:r>
            <a:r>
              <a:rPr lang="en-US" sz="1200" b="0" i="0" dirty="0">
                <a:effectLst/>
                <a:latin typeface="Calibri"/>
                <a:ea typeface="Calibri" panose="020F0502020204030204" pitchFamily="34" charset="0"/>
                <a:cs typeface="Calibri"/>
              </a:rPr>
              <a:t> ser </a:t>
            </a:r>
            <a:r>
              <a:rPr lang="en-US" sz="1200" dirty="0" err="1">
                <a:latin typeface="Calibri"/>
                <a:ea typeface="Calibri" panose="020F0502020204030204" pitchFamily="34" charset="0"/>
                <a:cs typeface="Calibri"/>
              </a:rPr>
              <a:t>concebido</a:t>
            </a:r>
            <a:r>
              <a:rPr lang="en-US" sz="1200" dirty="0">
                <a:latin typeface="Calibri"/>
                <a:ea typeface="Calibri" panose="020F0502020204030204" pitchFamily="34" charset="0"/>
                <a:cs typeface="Calibri"/>
              </a:rPr>
              <a:t> </a:t>
            </a:r>
            <a:r>
              <a:rPr lang="en-US" sz="1200" b="0" i="0" dirty="0">
                <a:effectLst/>
                <a:latin typeface="Calibri"/>
                <a:ea typeface="Calibri" panose="020F0502020204030204" pitchFamily="34" charset="0"/>
                <a:cs typeface="Calibri"/>
              </a:rPr>
              <a:t>e </a:t>
            </a:r>
            <a:r>
              <a:rPr lang="en-US" sz="1200" b="0" i="0" dirty="0" err="1">
                <a:effectLst/>
                <a:latin typeface="Calibri"/>
                <a:ea typeface="Calibri" panose="020F0502020204030204" pitchFamily="34" charset="0"/>
                <a:cs typeface="Calibri"/>
              </a:rPr>
              <a:t>estar</a:t>
            </a:r>
            <a:r>
              <a:rPr lang="en-US" sz="1200" b="0" i="0" dirty="0">
                <a:effectLst/>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implementado</a:t>
            </a:r>
            <a:r>
              <a:rPr lang="en-US" sz="1200" b="0" i="0" dirty="0">
                <a:effectLst/>
                <a:latin typeface="Calibri"/>
                <a:ea typeface="Calibri" panose="020F0502020204030204" pitchFamily="34" charset="0"/>
                <a:cs typeface="Calibri"/>
              </a:rPr>
              <a:t>.</a:t>
            </a:r>
            <a:endParaRPr lang="en-US" sz="1200" dirty="0">
              <a:latin typeface="Calibri"/>
              <a:ea typeface="Calibri" panose="020F0502020204030204" pitchFamily="34" charset="0"/>
              <a:cs typeface="Calibri"/>
            </a:endParaRPr>
          </a:p>
          <a:p>
            <a:pPr rtl="0"/>
            <a:endParaRPr lang="en-US" sz="1200" dirty="0">
              <a:ea typeface="Calibri" panose="020F0502020204030204" pitchFamily="34" charset="0"/>
              <a:cs typeface="Calibri"/>
            </a:endParaRPr>
          </a:p>
          <a:p>
            <a:pPr marL="171450" indent="-171450" rtl="0" fontAlgn="base">
              <a:buFont typeface="Arial" panose="020B0604020202020204" pitchFamily="34" charset="0"/>
              <a:buChar char="•"/>
            </a:pPr>
            <a:r>
              <a:rPr lang="en-US" sz="1200" b="1" i="0" dirty="0" err="1">
                <a:solidFill>
                  <a:srgbClr val="000000"/>
                </a:solidFill>
                <a:effectLst/>
                <a:latin typeface="Calibri"/>
                <a:ea typeface="Calibri" panose="020F0502020204030204" pitchFamily="34" charset="0"/>
                <a:cs typeface="Calibri"/>
              </a:rPr>
              <a:t>Informação</a:t>
            </a:r>
            <a:r>
              <a:rPr lang="en-US" sz="1200" b="1" i="0" dirty="0">
                <a:solidFill>
                  <a:srgbClr val="000000"/>
                </a:solidFill>
                <a:effectLst/>
                <a:latin typeface="Calibri"/>
                <a:ea typeface="Calibri" panose="020F0502020204030204" pitchFamily="34" charset="0"/>
                <a:cs typeface="Calibri"/>
              </a:rPr>
              <a:t> do </a:t>
            </a:r>
            <a:r>
              <a:rPr lang="en-US" sz="1200" b="1" dirty="0" err="1">
                <a:latin typeface="Calibri"/>
                <a:ea typeface="Calibri" panose="020F0502020204030204" pitchFamily="34" charset="0"/>
                <a:cs typeface="Calibri"/>
              </a:rPr>
              <a:t>P</a:t>
            </a:r>
            <a:r>
              <a:rPr lang="en-US" sz="1200" b="1" i="0" dirty="0" err="1">
                <a:solidFill>
                  <a:srgbClr val="000000"/>
                </a:solidFill>
                <a:effectLst/>
                <a:latin typeface="Calibri"/>
                <a:ea typeface="Calibri" panose="020F0502020204030204" pitchFamily="34" charset="0"/>
                <a:cs typeface="Calibri"/>
              </a:rPr>
              <a:t>roduto</a:t>
            </a:r>
            <a:r>
              <a:rPr lang="en-US" sz="1200" b="0" i="0" dirty="0">
                <a:solidFill>
                  <a:srgbClr val="000000"/>
                </a:solidFill>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Para que </a:t>
            </a:r>
            <a:r>
              <a:rPr lang="en-US" sz="1200" dirty="0" err="1">
                <a:latin typeface="Calibri"/>
                <a:ea typeface="Calibri" panose="020F0502020204030204" pitchFamily="34" charset="0"/>
                <a:cs typeface="Calibri"/>
              </a:rPr>
              <a:t>os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produtos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sejam</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manuseados</a:t>
            </a:r>
            <a:r>
              <a:rPr lang="en-US" sz="1200" dirty="0">
                <a:latin typeface="Calibri"/>
                <a:ea typeface="Calibri" panose="020F0502020204030204" pitchFamily="34" charset="0"/>
                <a:cs typeface="Calibri"/>
              </a:rPr>
              <a:t> de forma </a:t>
            </a:r>
            <a:r>
              <a:rPr lang="en-US" sz="1200" b="0" i="0" dirty="0" err="1">
                <a:effectLst/>
                <a:latin typeface="Calibri"/>
                <a:ea typeface="Calibri" panose="020F0502020204030204" pitchFamily="34" charset="0"/>
                <a:cs typeface="Calibri"/>
              </a:rPr>
              <a:t>segura</a:t>
            </a:r>
            <a:r>
              <a:rPr lang="en-US" sz="1200" b="0" i="0" dirty="0">
                <a:effectLst/>
                <a:latin typeface="Calibri"/>
                <a:ea typeface="Calibri" panose="020F0502020204030204" pitchFamily="34" charset="0"/>
                <a:cs typeface="Calibri"/>
              </a:rPr>
              <a:t> e </a:t>
            </a:r>
            <a:r>
              <a:rPr lang="en-US" sz="1200" b="0" i="0" dirty="0" err="1">
                <a:effectLst/>
                <a:latin typeface="Calibri"/>
                <a:ea typeface="Calibri" panose="020F0502020204030204" pitchFamily="34" charset="0"/>
                <a:cs typeface="Calibri"/>
              </a:rPr>
              <a:t>correta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todos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os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produtos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devem</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ter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informações</a:t>
            </a:r>
            <a:r>
              <a:rPr lang="en-US" sz="1200" dirty="0">
                <a:latin typeface="Calibri"/>
                <a:ea typeface="Calibri" panose="020F0502020204030204" pitchFamily="34" charset="0"/>
                <a:cs typeface="Calibri"/>
              </a:rPr>
              <a:t> a </a:t>
            </a:r>
            <a:r>
              <a:rPr lang="en-US" sz="1200" dirty="0" err="1">
                <a:latin typeface="Calibri"/>
                <a:ea typeface="Calibri" panose="020F0502020204030204" pitchFamily="34" charset="0"/>
                <a:cs typeface="Calibri"/>
              </a:rPr>
              <a:t>explicar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como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devem</a:t>
            </a:r>
            <a:r>
              <a:rPr lang="en-US" sz="1200" dirty="0">
                <a:latin typeface="Calibri"/>
                <a:ea typeface="Calibri" panose="020F0502020204030204" pitchFamily="34" charset="0"/>
                <a:cs typeface="Calibri"/>
              </a:rPr>
              <a:t> ser </a:t>
            </a:r>
            <a:r>
              <a:rPr lang="en-US" sz="1200" dirty="0" err="1">
                <a:latin typeface="Calibri"/>
                <a:ea typeface="Calibri" panose="020F0502020204030204" pitchFamily="34" charset="0"/>
                <a:cs typeface="Calibri"/>
              </a:rPr>
              <a:t>armazenados</a:t>
            </a:r>
            <a:r>
              <a:rPr lang="en-US" sz="1200" dirty="0">
                <a:latin typeface="Calibri"/>
                <a:ea typeface="Calibri" panose="020F0502020204030204" pitchFamily="34" charset="0"/>
                <a:cs typeface="Calibri"/>
              </a:rPr>
              <a:t> e </a:t>
            </a:r>
            <a:r>
              <a:rPr lang="en-US" sz="1200" dirty="0" err="1">
                <a:latin typeface="Calibri"/>
                <a:ea typeface="Calibri" panose="020F0502020204030204" pitchFamily="34" charset="0"/>
                <a:cs typeface="Calibri"/>
              </a:rPr>
              <a:t>manuseados</a:t>
            </a:r>
            <a:r>
              <a:rPr lang="en-US" sz="1200" b="0" i="0" dirty="0">
                <a:effectLst/>
                <a:latin typeface="Calibri"/>
                <a:ea typeface="Calibri" panose="020F0502020204030204" pitchFamily="34" charset="0"/>
                <a:cs typeface="Calibri"/>
              </a:rPr>
              <a:t>.</a:t>
            </a:r>
            <a:endParaRPr lang="en-US" sz="1200" dirty="0">
              <a:latin typeface="Calibri"/>
              <a:ea typeface="Calibri" panose="020F0502020204030204" pitchFamily="34" charset="0"/>
              <a:cs typeface="Calibri"/>
            </a:endParaRPr>
          </a:p>
          <a:p>
            <a:pPr rtl="0"/>
            <a:endParaRPr lang="en-US" sz="1200" b="0" i="0" dirty="0">
              <a:solidFill>
                <a:srgbClr val="000000"/>
              </a:solidFill>
              <a:effectLst/>
              <a:ea typeface="Calibri" panose="020F0502020204030204" pitchFamily="34" charset="0"/>
              <a:cs typeface="Calibri"/>
            </a:endParaRPr>
          </a:p>
          <a:p>
            <a:pPr marL="171450" indent="-171450" rtl="0" fontAlgn="base">
              <a:buFont typeface="Arial" panose="020B0604020202020204" pitchFamily="34" charset="0"/>
              <a:buChar char="•"/>
            </a:pPr>
            <a:r>
              <a:rPr lang="en-US" sz="1200" b="1" i="0" dirty="0" err="1">
                <a:solidFill>
                  <a:srgbClr val="000000"/>
                </a:solidFill>
                <a:effectLst/>
                <a:latin typeface="Calibri"/>
                <a:ea typeface="Calibri" panose="020F0502020204030204" pitchFamily="34" charset="0"/>
                <a:cs typeface="Calibri"/>
              </a:rPr>
              <a:t>Rotulagem</a:t>
            </a:r>
            <a:r>
              <a:rPr lang="en-US" sz="1200" b="1" i="0" dirty="0">
                <a:solidFill>
                  <a:srgbClr val="000000"/>
                </a:solidFill>
                <a:effectLst/>
                <a:latin typeface="Calibri"/>
                <a:ea typeface="Calibri" panose="020F0502020204030204" pitchFamily="34" charset="0"/>
                <a:cs typeface="Calibri"/>
              </a:rPr>
              <a:t> do </a:t>
            </a:r>
            <a:r>
              <a:rPr lang="en-US" sz="1200" b="1" dirty="0" err="1">
                <a:latin typeface="Calibri"/>
                <a:ea typeface="Calibri" panose="020F0502020204030204" pitchFamily="34" charset="0"/>
                <a:cs typeface="Calibri"/>
              </a:rPr>
              <a:t>P</a:t>
            </a:r>
            <a:r>
              <a:rPr lang="en-US" sz="1200" b="1" i="0" dirty="0" err="1">
                <a:solidFill>
                  <a:srgbClr val="000000"/>
                </a:solidFill>
                <a:effectLst/>
                <a:latin typeface="Calibri"/>
                <a:ea typeface="Calibri" panose="020F0502020204030204" pitchFamily="34" charset="0"/>
                <a:cs typeface="Calibri"/>
              </a:rPr>
              <a:t>roduto</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Os</a:t>
            </a:r>
            <a:r>
              <a:rPr lang="en-US" sz="1200" dirty="0">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alimentos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processados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devem</a:t>
            </a:r>
            <a:r>
              <a:rPr lang="en-US" sz="1200" b="0" i="0" dirty="0">
                <a:solidFill>
                  <a:srgbClr val="000000"/>
                </a:solidFill>
                <a:effectLst/>
                <a:latin typeface="Calibri"/>
                <a:ea typeface="Calibri" panose="020F0502020204030204" pitchFamily="34" charset="0"/>
                <a:cs typeface="Calibri"/>
              </a:rPr>
              <a:t> ser </a:t>
            </a:r>
            <a:r>
              <a:rPr lang="en-US" sz="1200" b="0" i="0" dirty="0" err="1">
                <a:solidFill>
                  <a:srgbClr val="000000"/>
                </a:solidFill>
                <a:effectLst/>
                <a:latin typeface="Calibri"/>
                <a:ea typeface="Calibri" panose="020F0502020204030204" pitchFamily="34" charset="0"/>
                <a:cs typeface="Calibri"/>
              </a:rPr>
              <a:t>rotulados</a:t>
            </a:r>
            <a:r>
              <a:rPr lang="en-US" sz="1200" b="0" i="0" dirty="0">
                <a:solidFill>
                  <a:srgbClr val="000000"/>
                </a:solidFill>
                <a:effectLst/>
                <a:latin typeface="Calibri"/>
                <a:ea typeface="Calibri" panose="020F0502020204030204" pitchFamily="34" charset="0"/>
                <a:cs typeface="Calibri"/>
              </a:rPr>
              <a:t> com </a:t>
            </a:r>
            <a:r>
              <a:rPr lang="en-US" sz="1200" dirty="0" err="1">
                <a:latin typeface="Calibri"/>
                <a:ea typeface="Calibri" panose="020F0502020204030204" pitchFamily="34" charset="0"/>
                <a:cs typeface="Calibri"/>
              </a:rPr>
              <a:t>instruções</a:t>
            </a:r>
            <a:r>
              <a:rPr lang="en-US" sz="1200" dirty="0">
                <a:latin typeface="Calibri"/>
                <a:ea typeface="Calibri" panose="020F0502020204030204" pitchFamily="34" charset="0"/>
                <a:cs typeface="Calibri"/>
              </a:rPr>
              <a:t> de </a:t>
            </a:r>
            <a:r>
              <a:rPr lang="en-US" sz="1200" dirty="0" err="1">
                <a:latin typeface="Calibri"/>
                <a:ea typeface="Calibri" panose="020F0502020204030204" pitchFamily="34" charset="0"/>
                <a:cs typeface="Calibri"/>
              </a:rPr>
              <a:t>armazenamento</a:t>
            </a:r>
            <a:r>
              <a:rPr lang="en-US" sz="1200" dirty="0">
                <a:latin typeface="Calibri"/>
                <a:ea typeface="Calibri" panose="020F0502020204030204" pitchFamily="34" charset="0"/>
                <a:cs typeface="Calibri"/>
              </a:rPr>
              <a:t> para </a:t>
            </a:r>
            <a:r>
              <a:rPr lang="en-US" sz="1200" dirty="0" err="1">
                <a:latin typeface="Calibri"/>
                <a:ea typeface="Calibri" panose="020F0502020204030204" pitchFamily="34" charset="0"/>
                <a:cs typeface="Calibri"/>
              </a:rPr>
              <a:t>permitir</a:t>
            </a:r>
            <a:r>
              <a:rPr lang="en-US" sz="1200" dirty="0">
                <a:latin typeface="Calibri"/>
                <a:ea typeface="Calibri" panose="020F0502020204030204" pitchFamily="34" charset="0"/>
                <a:cs typeface="Calibri"/>
              </a:rPr>
              <a:t> que </a:t>
            </a:r>
            <a:r>
              <a:rPr lang="en-US" sz="1200" dirty="0" err="1">
                <a:latin typeface="Calibri"/>
                <a:ea typeface="Calibri" panose="020F0502020204030204" pitchFamily="34" charset="0"/>
                <a:cs typeface="Calibri"/>
              </a:rPr>
              <a:t>estes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sejam</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manipulados</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expostos</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armazenados</a:t>
            </a:r>
            <a:r>
              <a:rPr lang="en-US" sz="1200" dirty="0">
                <a:latin typeface="Calibri"/>
                <a:ea typeface="Calibri" panose="020F0502020204030204" pitchFamily="34" charset="0"/>
                <a:cs typeface="Calibri"/>
              </a:rPr>
              <a:t> </a:t>
            </a:r>
            <a:r>
              <a:rPr lang="en-US" sz="1200" b="0" i="0" dirty="0">
                <a:solidFill>
                  <a:srgbClr val="000000"/>
                </a:solidFill>
                <a:effectLst/>
                <a:latin typeface="Calibri"/>
                <a:ea typeface="Calibri" panose="020F0502020204030204" pitchFamily="34" charset="0"/>
                <a:cs typeface="Calibri"/>
              </a:rPr>
              <a:t>e </a:t>
            </a:r>
            <a:r>
              <a:rPr lang="en-US" sz="1200" dirty="0" err="1">
                <a:latin typeface="Calibri"/>
                <a:ea typeface="Calibri" panose="020F0502020204030204" pitchFamily="34" charset="0"/>
                <a:cs typeface="Calibri"/>
              </a:rPr>
              <a:t>usados</a:t>
            </a:r>
            <a:r>
              <a:rPr lang="en-US" sz="1200" b="0" i="0" dirty="0">
                <a:solidFill>
                  <a:srgbClr val="000000"/>
                </a:solidFill>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de forma </a:t>
            </a:r>
            <a:r>
              <a:rPr lang="en-US" sz="1200" dirty="0" err="1">
                <a:latin typeface="Calibri"/>
                <a:ea typeface="Calibri" panose="020F0502020204030204" pitchFamily="34" charset="0"/>
                <a:cs typeface="Calibri"/>
              </a:rPr>
              <a:t>segura</a:t>
            </a:r>
            <a:r>
              <a:rPr lang="en-US" sz="1200" b="0" i="0" dirty="0">
                <a:solidFill>
                  <a:srgbClr val="000000"/>
                </a:solidFill>
                <a:effectLst/>
                <a:latin typeface="Calibri"/>
                <a:ea typeface="Calibri" panose="020F0502020204030204" pitchFamily="34" charset="0"/>
                <a:cs typeface="Calibri"/>
              </a:rPr>
              <a:t>. Para </a:t>
            </a:r>
            <a:r>
              <a:rPr lang="en-US" sz="1200" b="0" i="0" dirty="0" err="1">
                <a:solidFill>
                  <a:srgbClr val="000000"/>
                </a:solidFill>
                <a:effectLst/>
                <a:latin typeface="Calibri"/>
                <a:ea typeface="Calibri" panose="020F0502020204030204" pitchFamily="34" charset="0"/>
                <a:cs typeface="Calibri"/>
              </a:rPr>
              <a:t>mais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informações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consulte</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secção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relativa</a:t>
            </a:r>
            <a:r>
              <a:rPr lang="en-US" sz="1200" b="0" i="0" dirty="0">
                <a:solidFill>
                  <a:srgbClr val="000000"/>
                </a:solidFill>
                <a:effectLst/>
                <a:latin typeface="Calibri"/>
                <a:ea typeface="Calibri" panose="020F0502020204030204" pitchFamily="34" charset="0"/>
                <a:cs typeface="Calibri"/>
              </a:rPr>
              <a:t> à </a:t>
            </a:r>
            <a:r>
              <a:rPr lang="en-US" sz="1200" b="0" i="0" dirty="0" err="1">
                <a:solidFill>
                  <a:srgbClr val="000000"/>
                </a:solidFill>
                <a:effectLst/>
                <a:latin typeface="Calibri"/>
                <a:ea typeface="Calibri" panose="020F0502020204030204" pitchFamily="34" charset="0"/>
                <a:cs typeface="Calibri"/>
              </a:rPr>
              <a:t>rotulagem</a:t>
            </a:r>
            <a:r>
              <a:rPr lang="en-US" sz="1200" b="0" i="0" dirty="0">
                <a:solidFill>
                  <a:srgbClr val="000000"/>
                </a:solidFill>
                <a:effectLst/>
                <a:latin typeface="Calibri"/>
                <a:ea typeface="Calibri" panose="020F0502020204030204" pitchFamily="34" charset="0"/>
                <a:cs typeface="Calibri"/>
              </a:rPr>
              <a:t>.</a:t>
            </a:r>
          </a:p>
          <a:p>
            <a:pPr rtl="0"/>
            <a:endParaRPr lang="en-IE" sz="1200" dirty="0">
              <a:solidFill>
                <a:schemeClr val="tx1"/>
              </a:solidFill>
              <a:highlight>
                <a:srgbClr val="F79037"/>
              </a:highlight>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96569" y="1282974"/>
            <a:ext cx="6489234" cy="461665"/>
          </a:xfrm>
          <a:prstGeom prst="rect">
            <a:avLst/>
          </a:prstGeom>
          <a:noFill/>
        </p:spPr>
        <p:txBody>
          <a:bodyPr wrap="square">
            <a:spAutoFit/>
          </a:bodyPr>
          <a:lstStyle/>
          <a:p>
            <a:pPr algn="r" rtl="0"/>
            <a:r>
              <a:rPr lang="en-US" sz="2400" i="0" dirty="0">
                <a:effectLst/>
                <a:latin typeface="Calibri" panose="020F0502020204030204" pitchFamily="34" charset="0"/>
                <a:ea typeface="Calibri" panose="020F0502020204030204" pitchFamily="34" charset="0"/>
                <a:cs typeface="Calibri" panose="020F0502020204030204" pitchFamily="34" charset="0"/>
              </a:rPr>
              <a:t>B.2.2. </a:t>
            </a:r>
            <a:r>
              <a:rPr lang="en-US" sz="2400" i="0" dirty="0" err="1">
                <a:effectLst/>
                <a:latin typeface="Calibri" panose="020F0502020204030204" pitchFamily="34" charset="0"/>
                <a:ea typeface="Calibri" panose="020F0502020204030204" pitchFamily="34" charset="0"/>
                <a:cs typeface="Calibri" panose="020F0502020204030204" pitchFamily="34" charset="0"/>
              </a:rPr>
              <a:t>Responsabilidade</a:t>
            </a:r>
            <a:r>
              <a:rPr lang="en-US" sz="2400" i="0" dirty="0">
                <a:effectLst/>
                <a:latin typeface="Calibri" panose="020F0502020204030204" pitchFamily="34" charset="0"/>
                <a:ea typeface="Calibri" panose="020F0502020204030204" pitchFamily="34" charset="0"/>
                <a:cs typeface="Calibri" panose="020F0502020204030204" pitchFamily="34" charset="0"/>
              </a:rPr>
              <a:t>/</a:t>
            </a:r>
            <a:r>
              <a:rPr lang="en-US" sz="2400" dirty="0" err="1">
                <a:latin typeface="Calibri" panose="020F0502020204030204" pitchFamily="34" charset="0"/>
                <a:ea typeface="Calibri" panose="020F0502020204030204" pitchFamily="34" charset="0"/>
                <a:cs typeface="Calibri" panose="020F0502020204030204" pitchFamily="34" charset="0"/>
              </a:rPr>
              <a:t>R</a:t>
            </a:r>
            <a:r>
              <a:rPr lang="en-US" sz="2400" i="0" dirty="0" err="1">
                <a:effectLst/>
                <a:latin typeface="Calibri" panose="020F0502020204030204" pitchFamily="34" charset="0"/>
                <a:ea typeface="Calibri" panose="020F0502020204030204" pitchFamily="34" charset="0"/>
                <a:cs typeface="Calibri" panose="020F0502020204030204" pitchFamily="34" charset="0"/>
              </a:rPr>
              <a:t>astreabilidade</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2784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dirty="0" err="1"/>
              <a:t>Sugestão</a:t>
            </a:r>
            <a:r>
              <a:rPr lang="en-IE" sz="2400" b="1" dirty="0"/>
              <a:t> de </a:t>
            </a:r>
            <a:r>
              <a:rPr lang="en-IE" sz="2400" b="1" dirty="0" err="1"/>
              <a:t>atividade</a:t>
            </a:r>
            <a:r>
              <a:rPr lang="en-IE" sz="2400" b="1" dirty="0"/>
              <a:t> individual para o </a:t>
            </a:r>
            <a:r>
              <a:rPr lang="en-IE" sz="2400" b="1" dirty="0" err="1"/>
              <a:t>aluno</a:t>
            </a:r>
            <a:r>
              <a:rPr lang="en-IE" sz="2400" b="1" dirty="0"/>
              <a:t>:</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205412"/>
            <a:ext cx="6363361" cy="4414479"/>
          </a:xfrm>
        </p:spPr>
        <p:txBody>
          <a:bodyPr lIns="91440" tIns="45720" rIns="91440" bIns="45720" numCol="1" spcCol="288000" anchor="t">
            <a:noAutofit/>
          </a:bodyPr>
          <a:lstStyle/>
          <a:p>
            <a:pPr rtl="0"/>
            <a:r>
              <a:rPr lang="en-GB" sz="1200" b="1" dirty="0" err="1">
                <a:latin typeface="Calibri"/>
                <a:ea typeface="Calibri" panose="020F0502020204030204" pitchFamily="34" charset="0"/>
                <a:cs typeface="Calibri"/>
              </a:rPr>
              <a:t>Atividade</a:t>
            </a:r>
            <a:r>
              <a:rPr lang="en-GB" sz="1200" b="1" dirty="0">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Prática</a:t>
            </a:r>
            <a:r>
              <a:rPr lang="en-GB" sz="1200" b="1" dirty="0">
                <a:latin typeface="Calibri"/>
                <a:ea typeface="Calibri" panose="020F0502020204030204" pitchFamily="34" charset="0"/>
                <a:cs typeface="Calibri"/>
              </a:rPr>
              <a:t> 1:</a:t>
            </a:r>
          </a:p>
          <a:p>
            <a:pPr rtl="0" fontAlgn="base"/>
            <a:r>
              <a:rPr lang="en-GB" sz="1200" dirty="0" err="1">
                <a:latin typeface="Calibri"/>
                <a:ea typeface="Calibri" panose="020F0502020204030204" pitchFamily="34" charset="0"/>
                <a:cs typeface="Calibri"/>
              </a:rPr>
              <a:t>Os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educando</a:t>
            </a:r>
            <a:r>
              <a:rPr lang="en-GB" sz="1200" b="0" i="0" dirty="0" err="1">
                <a:solidFill>
                  <a:srgbClr val="000000"/>
                </a:solidFill>
                <a:effectLst/>
                <a:latin typeface="Calibri"/>
                <a:ea typeface="Calibri" panose="020F0502020204030204" pitchFamily="34" charset="0"/>
                <a:cs typeface="Calibri"/>
              </a:rPr>
              <a:t>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devem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analisar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rótulos</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várias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embalagens</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alimentos</a:t>
            </a:r>
            <a:r>
              <a:rPr lang="en-GB" sz="1200" b="0" i="0" dirty="0">
                <a:solidFill>
                  <a:srgbClr val="000000"/>
                </a:solidFill>
                <a:effectLst/>
                <a:latin typeface="Calibri"/>
                <a:ea typeface="Calibri" panose="020F0502020204030204" pitchFamily="34" charset="0"/>
                <a:cs typeface="Calibri"/>
              </a:rPr>
              <a:t> e </a:t>
            </a:r>
            <a:r>
              <a:rPr lang="en-GB" sz="1200" b="0" i="0" dirty="0" err="1">
                <a:solidFill>
                  <a:srgbClr val="000000"/>
                </a:solidFill>
                <a:effectLst/>
                <a:latin typeface="Calibri"/>
                <a:ea typeface="Calibri" panose="020F0502020204030204" pitchFamily="34" charset="0"/>
                <a:cs typeface="Calibri"/>
              </a:rPr>
              <a:t>verificar</a:t>
            </a:r>
            <a:r>
              <a:rPr lang="en-GB" sz="1200" b="0" i="0" dirty="0">
                <a:solidFill>
                  <a:srgbClr val="000000"/>
                </a:solidFill>
                <a:effectLst/>
                <a:latin typeface="Calibri"/>
                <a:ea typeface="Calibri" panose="020F0502020204030204" pitchFamily="34" charset="0"/>
                <a:cs typeface="Calibri"/>
              </a:rPr>
              <a:t> se a </a:t>
            </a:r>
            <a:r>
              <a:rPr lang="en-GB" sz="1200" b="0" i="0" dirty="0" err="1">
                <a:solidFill>
                  <a:srgbClr val="000000"/>
                </a:solidFill>
                <a:effectLst/>
                <a:latin typeface="Calibri"/>
                <a:ea typeface="Calibri" panose="020F0502020204030204" pitchFamily="34" charset="0"/>
                <a:cs typeface="Calibri"/>
              </a:rPr>
              <a:t>rastreabilidade</a:t>
            </a:r>
            <a:r>
              <a:rPr lang="en-GB" sz="1200" b="0" i="0" dirty="0">
                <a:solidFill>
                  <a:srgbClr val="000000"/>
                </a:solidFill>
                <a:effectLst/>
                <a:latin typeface="Calibri"/>
                <a:ea typeface="Calibri" panose="020F0502020204030204" pitchFamily="34" charset="0"/>
                <a:cs typeface="Calibri"/>
              </a:rPr>
              <a:t> é </a:t>
            </a:r>
            <a:r>
              <a:rPr lang="en-GB" sz="1200" b="0" i="0" dirty="0" err="1">
                <a:solidFill>
                  <a:srgbClr val="000000"/>
                </a:solidFill>
                <a:effectLst/>
                <a:latin typeface="Calibri"/>
                <a:ea typeface="Calibri" panose="020F0502020204030204" pitchFamily="34" charset="0"/>
                <a:cs typeface="Calibri"/>
              </a:rPr>
              <a:t>garantida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Devem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também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discutir</a:t>
            </a:r>
            <a:r>
              <a:rPr lang="en-GB" sz="1200" b="0" i="0" dirty="0">
                <a:solidFill>
                  <a:srgbClr val="000000"/>
                </a:solidFill>
                <a:effectLst/>
                <a:latin typeface="Calibri"/>
                <a:ea typeface="Calibri" panose="020F0502020204030204" pitchFamily="34" charset="0"/>
                <a:cs typeface="Calibri"/>
              </a:rPr>
              <a:t> o </a:t>
            </a:r>
            <a:r>
              <a:rPr lang="en-GB" sz="1200" b="0" i="0" dirty="0" err="1">
                <a:solidFill>
                  <a:srgbClr val="000000"/>
                </a:solidFill>
                <a:effectLst/>
                <a:latin typeface="Calibri"/>
                <a:ea typeface="Calibri" panose="020F0502020204030204" pitchFamily="34" charset="0"/>
                <a:cs typeface="Calibri"/>
              </a:rPr>
              <a:t>método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usado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pelo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produtor</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alimentos</a:t>
            </a:r>
            <a:r>
              <a:rPr lang="en-GB" sz="1200" b="0" i="0" dirty="0">
                <a:solidFill>
                  <a:srgbClr val="000000"/>
                </a:solidFill>
                <a:effectLst/>
                <a:latin typeface="Calibri"/>
                <a:ea typeface="Calibri" panose="020F0502020204030204" pitchFamily="34" charset="0"/>
                <a:cs typeface="Calibri"/>
              </a:rPr>
              <a:t>.</a:t>
            </a:r>
          </a:p>
          <a:p>
            <a:pPr rtl="0" fontAlgn="base"/>
            <a:endParaRPr lang="en-GB" sz="1200" dirty="0">
              <a:solidFill>
                <a:schemeClr val="tx1"/>
              </a:solidFill>
              <a:ea typeface="Calibri" panose="020F0502020204030204" pitchFamily="34" charset="0"/>
            </a:endParaRPr>
          </a:p>
          <a:p>
            <a:pPr rtl="0"/>
            <a:r>
              <a:rPr lang="en-GB" sz="1200" b="1" dirty="0" err="1">
                <a:latin typeface="Calibri"/>
                <a:ea typeface="Calibri" panose="020F0502020204030204" pitchFamily="34" charset="0"/>
                <a:cs typeface="Calibri"/>
              </a:rPr>
              <a:t>Atividade</a:t>
            </a:r>
            <a:r>
              <a:rPr lang="en-GB" sz="1200" b="1" dirty="0">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Prática</a:t>
            </a:r>
            <a:r>
              <a:rPr lang="en-GB" sz="1200" b="1" dirty="0">
                <a:latin typeface="Calibri"/>
                <a:ea typeface="Calibri" panose="020F0502020204030204" pitchFamily="34" charset="0"/>
                <a:cs typeface="Calibri"/>
              </a:rPr>
              <a:t> 2:</a:t>
            </a:r>
          </a:p>
          <a:p>
            <a:pPr rtl="0"/>
            <a:r>
              <a:rPr lang="en-GB" sz="1200" dirty="0" err="1">
                <a:latin typeface="Calibri"/>
                <a:ea typeface="Calibri" panose="020F0502020204030204" pitchFamily="34" charset="0"/>
                <a:cs typeface="Calibri"/>
              </a:rPr>
              <a:t>Os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educandos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devem</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investigar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novas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tecnologias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digitais</a:t>
            </a:r>
            <a:r>
              <a:rPr lang="en-GB" sz="1200" dirty="0">
                <a:latin typeface="Calibri"/>
                <a:ea typeface="Calibri" panose="020F0502020204030204" pitchFamily="34" charset="0"/>
                <a:cs typeface="Calibri"/>
              </a:rPr>
              <a:t> que </a:t>
            </a:r>
            <a:r>
              <a:rPr lang="en-GB" sz="1200" dirty="0" err="1">
                <a:latin typeface="Calibri"/>
                <a:ea typeface="Calibri" panose="020F0502020204030204" pitchFamily="34" charset="0"/>
                <a:cs typeface="Calibri"/>
              </a:rPr>
              <a:t>podem</a:t>
            </a:r>
            <a:r>
              <a:rPr lang="en-GB" sz="1200" dirty="0">
                <a:latin typeface="Calibri"/>
                <a:ea typeface="Calibri" panose="020F0502020204030204" pitchFamily="34" charset="0"/>
                <a:cs typeface="Calibri"/>
              </a:rPr>
              <a:t> ser </a:t>
            </a:r>
            <a:r>
              <a:rPr lang="en-GB" sz="1200" dirty="0" err="1">
                <a:latin typeface="Calibri"/>
                <a:ea typeface="Calibri" panose="020F0502020204030204" pitchFamily="34" charset="0"/>
                <a:cs typeface="Calibri"/>
              </a:rPr>
              <a:t>usadas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na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rastreabilidade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alimentar</a:t>
            </a:r>
            <a:r>
              <a:rPr lang="en-GB" sz="1200" dirty="0">
                <a:latin typeface="Calibri"/>
                <a:ea typeface="Calibri" panose="020F0502020204030204" pitchFamily="34" charset="0"/>
                <a:cs typeface="Calibri"/>
              </a:rPr>
              <a:t>.</a:t>
            </a:r>
            <a:endParaRPr lang="en-GB" sz="1200" b="1" dirty="0">
              <a:latin typeface="Calibri"/>
              <a:ea typeface="Calibri" panose="020F0502020204030204" pitchFamily="34" charset="0"/>
              <a:cs typeface="Calibri"/>
            </a:endParaRPr>
          </a:p>
          <a:p>
            <a:pPr rtl="0"/>
            <a:endParaRPr lang="en-GB" sz="1200" dirty="0">
              <a:solidFill>
                <a:schemeClr val="tx1"/>
              </a:solidFill>
              <a:ea typeface="Calibri" panose="020F0502020204030204" pitchFamily="34" charset="0"/>
            </a:endParaRPr>
          </a:p>
          <a:p>
            <a:pPr rtl="0"/>
            <a:endParaRPr lang="en-GB" sz="1200" b="1" dirty="0">
              <a:solidFill>
                <a:schemeClr val="tx1"/>
              </a:solidFill>
              <a:ea typeface="Calibri" panose="020F0502020204030204" pitchFamily="34" charset="0"/>
            </a:endParaRPr>
          </a:p>
          <a:p>
            <a:pPr rtl="0"/>
            <a:endParaRPr lang="en-GB" sz="1200" b="1" dirty="0">
              <a:solidFill>
                <a:schemeClr val="tx1"/>
              </a:solidFill>
              <a:ea typeface="Calibri" panose="020F0502020204030204" pitchFamily="34" charset="0"/>
            </a:endParaRPr>
          </a:p>
          <a:p>
            <a:pPr rtl="0"/>
            <a:endParaRPr lang="en-GB" sz="1200" b="1" dirty="0">
              <a:solidFill>
                <a:schemeClr val="tx1"/>
              </a:solidFill>
              <a:ea typeface="Calibri" panose="020F0502020204030204" pitchFamily="34" charset="0"/>
            </a:endParaRPr>
          </a:p>
          <a:p>
            <a:pPr rtl="0"/>
            <a:endParaRPr lang="en-GB" sz="1200" b="1" dirty="0">
              <a:solidFill>
                <a:schemeClr val="tx1"/>
              </a:solidFill>
              <a:ea typeface="Calibri" panose="020F0502020204030204" pitchFamily="34" charset="0"/>
            </a:endParaRPr>
          </a:p>
          <a:p>
            <a:pPr rtl="0"/>
            <a:endParaRPr lang="en-GB" sz="1200" b="1" dirty="0">
              <a:solidFill>
                <a:schemeClr val="tx1"/>
              </a:solidFill>
              <a:ea typeface="Calibri" panose="020F0502020204030204" pitchFamily="34" charset="0"/>
            </a:endParaRPr>
          </a:p>
          <a:p>
            <a:pPr rtl="0"/>
            <a:endParaRPr lang="en-GB" sz="1200" b="1" dirty="0">
              <a:solidFill>
                <a:schemeClr val="tx1"/>
              </a:solidFill>
              <a:ea typeface="Calibri" panose="020F0502020204030204" pitchFamily="34" charset="0"/>
            </a:endParaRPr>
          </a:p>
          <a:p>
            <a:pPr rtl="0"/>
            <a:endParaRPr lang="en-GB" sz="1200" b="1" dirty="0">
              <a:solidFill>
                <a:schemeClr val="tx1"/>
              </a:solidFill>
              <a:ea typeface="Calibri" panose="020F0502020204030204" pitchFamily="34" charset="0"/>
            </a:endParaRPr>
          </a:p>
          <a:p>
            <a:pPr rtl="0"/>
            <a:endParaRPr lang="en-GB" sz="1200" b="1" dirty="0">
              <a:solidFill>
                <a:schemeClr val="tx1"/>
              </a:solidFill>
              <a:ea typeface="Calibri" panose="020F0502020204030204" pitchFamily="34" charset="0"/>
            </a:endParaRPr>
          </a:p>
          <a:p>
            <a:pPr rtl="0"/>
            <a:endParaRPr lang="en-GB" sz="1200" b="1" dirty="0">
              <a:solidFill>
                <a:schemeClr val="tx1"/>
              </a:solidFill>
              <a:ea typeface="Calibri" panose="020F0502020204030204" pitchFamily="34" charset="0"/>
            </a:endParaRPr>
          </a:p>
          <a:p>
            <a:pPr rtl="0"/>
            <a:r>
              <a:rPr lang="en-GB" sz="1200" b="1" dirty="0" err="1">
                <a:solidFill>
                  <a:schemeClr val="tx1"/>
                </a:solidFill>
                <a:latin typeface="Calibri"/>
                <a:ea typeface="Calibri" panose="020F0502020204030204" pitchFamily="34" charset="0"/>
                <a:cs typeface="Calibri"/>
              </a:rPr>
              <a:t>Sugestões</a:t>
            </a:r>
            <a:r>
              <a:rPr lang="en-GB" sz="1200" b="1" dirty="0">
                <a:solidFill>
                  <a:schemeClr val="tx1"/>
                </a:solidFill>
                <a:latin typeface="Calibri"/>
                <a:ea typeface="Calibri" panose="020F0502020204030204" pitchFamily="34" charset="0"/>
                <a:cs typeface="Calibri"/>
              </a:rPr>
              <a:t> de </a:t>
            </a:r>
            <a:r>
              <a:rPr lang="en-GB" sz="1200" b="1" dirty="0" err="1">
                <a:solidFill>
                  <a:schemeClr val="tx1"/>
                </a:solidFill>
                <a:latin typeface="Calibri"/>
                <a:ea typeface="Calibri" panose="020F0502020204030204" pitchFamily="34" charset="0"/>
                <a:cs typeface="Calibri"/>
              </a:rPr>
              <a:t>publicações</a:t>
            </a:r>
            <a:r>
              <a:rPr lang="en-GB" sz="1200" b="1" dirty="0">
                <a:solidFill>
                  <a:schemeClr val="tx1"/>
                </a:solidFill>
                <a:latin typeface="Calibri"/>
                <a:ea typeface="Calibri" panose="020F0502020204030204" pitchFamily="34" charset="0"/>
                <a:cs typeface="Calibri"/>
              </a:rPr>
              <a:t>:</a:t>
            </a:r>
            <a:endParaRPr lang="en-GB" sz="1200" b="1" dirty="0">
              <a:solidFill>
                <a:schemeClr val="tx1"/>
              </a:solidFill>
              <a:ea typeface="Calibri" panose="020F0502020204030204" pitchFamily="34" charset="0"/>
            </a:endParaRPr>
          </a:p>
          <a:p>
            <a:pPr rtl="0"/>
            <a:endParaRPr lang="en-GB" sz="1200" b="1" dirty="0">
              <a:solidFill>
                <a:schemeClr val="tx1"/>
              </a:solidFill>
              <a:ea typeface="Calibri" panose="020F0502020204030204" pitchFamily="34" charset="0"/>
            </a:endParaRPr>
          </a:p>
          <a:p>
            <a:pPr marL="171450" indent="-171450" algn="l" rtl="0" fontAlgn="base">
              <a:buFont typeface="Arial" panose="020B0604020202020204" pitchFamily="34" charset="0"/>
              <a:buChar char="•"/>
            </a:pPr>
            <a:r>
              <a:rPr lang="en-GB" sz="1200" b="0" i="0" dirty="0">
                <a:solidFill>
                  <a:srgbClr val="000000"/>
                </a:solidFill>
                <a:effectLst/>
                <a:latin typeface="Calibri"/>
                <a:ea typeface="Calibri" panose="020F0502020204030204" pitchFamily="34" charset="0"/>
                <a:cs typeface="Calibri"/>
              </a:rPr>
              <a:t>Codex Alimentarius (2011). General Principles of Food Hygiene - CXC 1-1969. Adopted in 1969. Amended in 1999. Revised in 1997, 2003, 2020. Editorial corrections in 2011. </a:t>
            </a:r>
          </a:p>
          <a:p>
            <a:pPr marL="171450" indent="-171450" algn="l" rtl="0" fontAlgn="base">
              <a:buFont typeface="Arial" panose="020B0604020202020204" pitchFamily="34" charset="0"/>
              <a:buChar char="•"/>
            </a:pPr>
            <a:r>
              <a:rPr lang="en-GB" sz="1200" b="0" i="0" dirty="0">
                <a:solidFill>
                  <a:srgbClr val="000000"/>
                </a:solidFill>
                <a:effectLst/>
                <a:latin typeface="Calibri"/>
                <a:ea typeface="Calibri" panose="020F0502020204030204" pitchFamily="34" charset="0"/>
                <a:cs typeface="Calibri"/>
              </a:rPr>
              <a:t>FDA announces some of the food &amp; beverage recalls from the market, for several purposes, such as potential microbial contamination, undeclared materials (allergens, gluten</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etc.).Please check the list of recalls; </a:t>
            </a:r>
            <a:r>
              <a:rPr lang="en-GB" sz="1200" b="0" i="0" u="sng" strike="noStrike" dirty="0">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Recalls, Market Withdrawals, &amp; Safety Alerts | FDA</a:t>
            </a:r>
            <a:r>
              <a:rPr lang="en-GB" sz="1200" b="0" i="0" dirty="0">
                <a:solidFill>
                  <a:srgbClr val="F79037"/>
                </a:solidFill>
                <a:effectLst/>
                <a:latin typeface="Calibri"/>
                <a:ea typeface="Calibri" panose="020F0502020204030204" pitchFamily="34" charset="0"/>
                <a:cs typeface="Calibri"/>
              </a:rPr>
              <a:t> </a:t>
            </a: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p:txBody>
          <a:bodyPr/>
          <a:lstStyle/>
          <a:p>
            <a:fld id="{CB2079F2-58AF-ED44-82D7-E04B2F6FD686}" type="slidenum">
              <a:rPr lang="en-US" smtClean="0"/>
              <a:pPr algn="l" rtl="0"/>
              <a:t>32</a:t>
            </a:fld>
            <a:endParaRPr lang="en-US"/>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1885713" y="6824036"/>
            <a:ext cx="4967784" cy="1053820"/>
          </a:xfrm>
          <a:prstGeom prst="wedgeRoundRectCallout">
            <a:avLst>
              <a:gd name="adj1" fmla="val -34994"/>
              <a:gd name="adj2" fmla="val -87479"/>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rtl="0"/>
            <a:r>
              <a:rPr lang="en-IE" sz="1400" b="1" dirty="0">
                <a:latin typeface="Calibri"/>
                <a:ea typeface="Calibri" panose="020F0502020204030204" pitchFamily="34" charset="0"/>
                <a:cs typeface="Calibri"/>
              </a:rPr>
              <a:t>Uma </a:t>
            </a:r>
            <a:r>
              <a:rPr lang="en-IE" sz="1400" b="1" dirty="0" err="1">
                <a:latin typeface="Calibri"/>
                <a:ea typeface="Calibri" panose="020F0502020204030204" pitchFamily="34" charset="0"/>
                <a:cs typeface="Calibri"/>
              </a:rPr>
              <a:t>dica</a:t>
            </a:r>
            <a:r>
              <a:rPr lang="en-IE" sz="1400" b="1" dirty="0">
                <a:latin typeface="Calibri"/>
                <a:ea typeface="Calibri" panose="020F0502020204030204" pitchFamily="34" charset="0"/>
                <a:cs typeface="Calibri"/>
              </a:rPr>
              <a:t> para a </a:t>
            </a:r>
            <a:r>
              <a:rPr lang="en-IE" sz="1400" b="1" dirty="0" err="1">
                <a:latin typeface="Calibri"/>
                <a:ea typeface="Calibri" panose="020F0502020204030204" pitchFamily="34" charset="0"/>
                <a:cs typeface="Calibri"/>
              </a:rPr>
              <a:t>Atividade</a:t>
            </a:r>
            <a:r>
              <a:rPr lang="en-IE" sz="1400" b="1" dirty="0">
                <a:latin typeface="Calibri"/>
                <a:ea typeface="Calibri" panose="020F0502020204030204" pitchFamily="34" charset="0"/>
                <a:cs typeface="Calibri"/>
              </a:rPr>
              <a:t> 2:</a:t>
            </a:r>
          </a:p>
          <a:p>
            <a:pPr algn="ctr" rtl="0"/>
            <a:r>
              <a:rPr lang="en-IE" sz="1400" b="1" dirty="0">
                <a:latin typeface="Calibri"/>
                <a:ea typeface="Calibri" panose="020F0502020204030204" pitchFamily="34" charset="0"/>
                <a:cs typeface="Calibri"/>
              </a:rPr>
              <a:t>Blockchain</a:t>
            </a:r>
          </a:p>
          <a:p>
            <a:pPr algn="ctr" rtl="0"/>
            <a:r>
              <a:rPr lang="en-IE" sz="1400" b="1" dirty="0">
                <a:latin typeface="Calibri"/>
                <a:ea typeface="Calibri" panose="020F0502020204030204" pitchFamily="34" charset="0"/>
                <a:cs typeface="Calibri"/>
              </a:rPr>
              <a:t>Internet das </a:t>
            </a:r>
            <a:r>
              <a:rPr lang="en-IE" sz="1400" b="1" dirty="0" err="1">
                <a:latin typeface="Calibri"/>
                <a:ea typeface="Calibri" panose="020F0502020204030204" pitchFamily="34" charset="0"/>
                <a:cs typeface="Calibri"/>
              </a:rPr>
              <a:t>Coisas</a:t>
            </a:r>
            <a:r>
              <a:rPr lang="en-IE" sz="1400" b="1" dirty="0">
                <a:latin typeface="Calibri"/>
                <a:ea typeface="Calibri" panose="020F0502020204030204" pitchFamily="34" charset="0"/>
                <a:cs typeface="Calibri"/>
              </a:rPr>
              <a:t> [IoT]</a:t>
            </a:r>
          </a:p>
          <a:p>
            <a:pPr algn="ctr" rtl="0"/>
            <a:r>
              <a:rPr lang="en-IE" sz="1400" b="1" dirty="0" err="1">
                <a:latin typeface="Calibri"/>
                <a:ea typeface="Calibri" panose="020F0502020204030204" pitchFamily="34" charset="0"/>
                <a:cs typeface="Calibri"/>
              </a:rPr>
              <a:t>Códigos</a:t>
            </a:r>
            <a:r>
              <a:rPr lang="en-IE" sz="1400" b="1" dirty="0">
                <a:latin typeface="Calibri"/>
                <a:ea typeface="Calibri" panose="020F0502020204030204" pitchFamily="34" charset="0"/>
                <a:cs typeface="Calibri"/>
              </a:rPr>
              <a:t> QR</a:t>
            </a:r>
          </a:p>
        </p:txBody>
      </p:sp>
      <p:pic>
        <p:nvPicPr>
          <p:cNvPr id="22" name="Picture Placeholder 21" descr="A picture containing ground, plant  Description automatically generated">
            <a:extLst>
              <a:ext uri="{FF2B5EF4-FFF2-40B4-BE49-F238E27FC236}">
                <a16:creationId xmlns:a16="http://schemas.microsoft.com/office/drawing/2014/main" id="{7ED90F76-704B-652D-F84E-5A4650F387FB}"/>
              </a:ext>
            </a:extLst>
          </p:cNvPr>
          <p:cNvPicPr>
            <a:picLocks noGrp="1" noChangeAspect="1"/>
          </p:cNvPicPr>
          <p:nvPr>
            <p:ph type="pic" sz="quarter" idx="41"/>
          </p:nvPr>
        </p:nvPicPr>
        <p:blipFill>
          <a:blip r:embed="rId4" cstate="screen">
            <a:extLst>
              <a:ext uri="{28A0092B-C50C-407E-A947-70E740481C1C}">
                <a14:useLocalDpi xmlns:a14="http://schemas.microsoft.com/office/drawing/2010/main"/>
              </a:ext>
            </a:extLst>
          </a:blip>
          <a:srcRect/>
          <a:stretch>
            <a:fillRect/>
          </a:stretch>
        </p:blipFill>
        <p:spPr/>
      </p:pic>
      <p:sp>
        <p:nvSpPr>
          <p:cNvPr id="5" name="TextBox 4">
            <a:extLst>
              <a:ext uri="{FF2B5EF4-FFF2-40B4-BE49-F238E27FC236}">
                <a16:creationId xmlns:a16="http://schemas.microsoft.com/office/drawing/2014/main" id="{963E1E89-AADD-DBD8-E168-CDCBE4A12217}"/>
              </a:ext>
            </a:extLst>
          </p:cNvPr>
          <p:cNvSpPr txBox="1"/>
          <p:nvPr/>
        </p:nvSpPr>
        <p:spPr>
          <a:xfrm>
            <a:off x="0" y="6824036"/>
            <a:ext cx="706178" cy="3222892"/>
          </a:xfrm>
          <a:prstGeom prst="rect">
            <a:avLst/>
          </a:prstGeom>
          <a:solidFill>
            <a:schemeClr val="bg1"/>
          </a:solidFill>
        </p:spPr>
        <p:txBody>
          <a:bodyPr wrap="square" rtlCol="0">
            <a:spAutoFit/>
          </a:bodyPr>
          <a:lstStyle/>
          <a:p>
            <a:pPr algn="l" rtl="0"/>
            <a:endParaRPr lang="en-IE"/>
          </a:p>
        </p:txBody>
      </p:sp>
      <p:pic>
        <p:nvPicPr>
          <p:cNvPr id="2" name="Picture 1">
            <a:extLst>
              <a:ext uri="{FF2B5EF4-FFF2-40B4-BE49-F238E27FC236}">
                <a16:creationId xmlns:a16="http://schemas.microsoft.com/office/drawing/2014/main" id="{2D249D33-C013-AD7E-4BC7-90138BCA52C3}"/>
              </a:ext>
            </a:extLst>
          </p:cNvPr>
          <p:cNvPicPr>
            <a:picLocks noChangeAspect="1"/>
          </p:cNvPicPr>
          <p:nvPr/>
        </p:nvPicPr>
        <p:blipFill>
          <a:blip r:embed="rId5"/>
          <a:stretch>
            <a:fillRect/>
          </a:stretch>
        </p:blipFill>
        <p:spPr>
          <a:xfrm>
            <a:off x="205200" y="9196055"/>
            <a:ext cx="493080" cy="474817"/>
          </a:xfrm>
          <a:prstGeom prst="rect">
            <a:avLst/>
          </a:prstGeom>
        </p:spPr>
      </p:pic>
    </p:spTree>
    <p:extLst>
      <p:ext uri="{BB962C8B-B14F-4D97-AF65-F5344CB8AC3E}">
        <p14:creationId xmlns:p14="http://schemas.microsoft.com/office/powerpoint/2010/main" val="16181863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076773" y="76827"/>
            <a:ext cx="6042743"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dirty="0"/>
              <a:t>B</a:t>
            </a:r>
            <a:r>
              <a:rPr kumimoji="0" lang="en-IE"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a:t>
            </a:r>
            <a:r>
              <a:rPr lang="en-IE" sz="3300" dirty="0" err="1"/>
              <a:t>Produção</a:t>
            </a:r>
            <a:r>
              <a:rPr lang="en-IE" sz="3300" dirty="0"/>
              <a:t> e </a:t>
            </a:r>
            <a:r>
              <a:rPr lang="en-IE" sz="3300" dirty="0" err="1"/>
              <a:t>Logística</a:t>
            </a:r>
            <a:r>
              <a:rPr lang="en-IE" sz="3300" dirty="0"/>
              <a:t> de Alimentos</a:t>
            </a:r>
            <a:endParaRPr kumimoji="0" lang="en-IE"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300"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274076"/>
            <a:ext cx="6489234" cy="6820641"/>
          </a:xfrm>
        </p:spPr>
        <p:txBody>
          <a:bodyPr lIns="91440" tIns="45720" rIns="91440" bIns="45720" numCol="1" spcCol="288000" anchor="t">
            <a:noAutofit/>
          </a:bodyPr>
          <a:lstStyle/>
          <a:p>
            <a:pPr rtl="0"/>
            <a:r>
              <a:rPr lang="en-GB" sz="1400" b="1" dirty="0" err="1">
                <a:solidFill>
                  <a:schemeClr val="tx1"/>
                </a:solidFill>
                <a:highlight>
                  <a:srgbClr val="F79037"/>
                </a:highlight>
                <a:latin typeface="Calibri"/>
                <a:ea typeface="Calibri" panose="020F0502020204030204" pitchFamily="34" charset="0"/>
                <a:cs typeface="Calibri"/>
              </a:rPr>
              <a:t>Objetivo</a:t>
            </a:r>
            <a:r>
              <a:rPr lang="en-GB" sz="1400" b="1" dirty="0">
                <a:solidFill>
                  <a:schemeClr val="tx1"/>
                </a:solidFill>
                <a:highlight>
                  <a:srgbClr val="F79037"/>
                </a:highlight>
                <a:latin typeface="Calibri"/>
                <a:ea typeface="Calibri" panose="020F0502020204030204" pitchFamily="34" charset="0"/>
                <a:cs typeface="Calibri"/>
              </a:rPr>
              <a:t>: </a:t>
            </a:r>
            <a:r>
              <a:rPr lang="en-GB" sz="1400" b="1" dirty="0" err="1">
                <a:solidFill>
                  <a:schemeClr val="tx1"/>
                </a:solidFill>
                <a:highlight>
                  <a:srgbClr val="F79037"/>
                </a:highlight>
                <a:latin typeface="Calibri"/>
                <a:ea typeface="Calibri" panose="020F0502020204030204" pitchFamily="34" charset="0"/>
                <a:cs typeface="Calibri"/>
              </a:rPr>
              <a:t>Compreender</a:t>
            </a:r>
            <a:r>
              <a:rPr lang="en-GB" sz="1400" b="1" dirty="0">
                <a:solidFill>
                  <a:schemeClr val="tx1"/>
                </a:solidFill>
                <a:highlight>
                  <a:srgbClr val="F79037"/>
                </a:highlight>
                <a:latin typeface="Calibri"/>
                <a:ea typeface="Calibri" panose="020F0502020204030204" pitchFamily="34" charset="0"/>
                <a:cs typeface="Calibri"/>
              </a:rPr>
              <a:t> a </a:t>
            </a:r>
            <a:r>
              <a:rPr lang="en-GB" sz="1400" b="1" dirty="0" err="1">
                <a:solidFill>
                  <a:schemeClr val="tx1"/>
                </a:solidFill>
                <a:highlight>
                  <a:srgbClr val="F79037"/>
                </a:highlight>
                <a:latin typeface="Calibri"/>
                <a:ea typeface="Calibri" panose="020F0502020204030204" pitchFamily="34" charset="0"/>
                <a:cs typeface="Calibri"/>
              </a:rPr>
              <a:t>importância</a:t>
            </a:r>
            <a:r>
              <a:rPr lang="en-GB" sz="1400" b="1" dirty="0">
                <a:solidFill>
                  <a:schemeClr val="tx1"/>
                </a:solidFill>
                <a:highlight>
                  <a:srgbClr val="F79037"/>
                </a:highlight>
                <a:latin typeface="Calibri"/>
                <a:ea typeface="Calibri" panose="020F0502020204030204" pitchFamily="34" charset="0"/>
                <a:cs typeface="Calibri"/>
              </a:rPr>
              <a:t> da </a:t>
            </a:r>
            <a:r>
              <a:rPr lang="en-GB" sz="1400" b="1" dirty="0" err="1">
                <a:solidFill>
                  <a:schemeClr val="tx1"/>
                </a:solidFill>
                <a:highlight>
                  <a:srgbClr val="F79037"/>
                </a:highlight>
                <a:latin typeface="Calibri"/>
                <a:ea typeface="Calibri" panose="020F0502020204030204" pitchFamily="34" charset="0"/>
                <a:cs typeface="Calibri"/>
              </a:rPr>
              <a:t>rotulagem</a:t>
            </a:r>
            <a:r>
              <a:rPr lang="en-GB" sz="1400" b="1" dirty="0">
                <a:solidFill>
                  <a:schemeClr val="tx1"/>
                </a:solidFill>
                <a:highlight>
                  <a:srgbClr val="F79037"/>
                </a:highlight>
                <a:latin typeface="Calibri"/>
                <a:ea typeface="Calibri" panose="020F0502020204030204" pitchFamily="34" charset="0"/>
                <a:cs typeface="Calibri"/>
              </a:rPr>
              <a:t> </a:t>
            </a:r>
            <a:r>
              <a:rPr lang="en-GB" sz="1400" b="1" dirty="0" err="1">
                <a:solidFill>
                  <a:schemeClr val="tx1"/>
                </a:solidFill>
                <a:highlight>
                  <a:srgbClr val="F79037"/>
                </a:highlight>
                <a:latin typeface="Calibri"/>
                <a:ea typeface="Calibri" panose="020F0502020204030204" pitchFamily="34" charset="0"/>
                <a:cs typeface="Calibri"/>
              </a:rPr>
              <a:t>alimentar</a:t>
            </a:r>
            <a:r>
              <a:rPr lang="en-GB" sz="1400" b="1" dirty="0">
                <a:solidFill>
                  <a:schemeClr val="tx1"/>
                </a:solidFill>
                <a:highlight>
                  <a:srgbClr val="F79037"/>
                </a:highlight>
                <a:latin typeface="Calibri"/>
                <a:ea typeface="Calibri" panose="020F0502020204030204" pitchFamily="34" charset="0"/>
                <a:cs typeface="Calibri"/>
              </a:rPr>
              <a:t>.</a:t>
            </a:r>
            <a:endParaRPr lang="en-GB" sz="1400" b="1" dirty="0">
              <a:solidFill>
                <a:schemeClr val="tx1"/>
              </a:solidFill>
              <a:highlight>
                <a:srgbClr val="F79037"/>
              </a:highlight>
              <a:ea typeface="Calibri" panose="020F0502020204030204" pitchFamily="34" charset="0"/>
            </a:endParaRPr>
          </a:p>
          <a:p>
            <a:pPr rtl="0"/>
            <a:endParaRPr lang="en-GB" sz="1200" b="1" dirty="0">
              <a:solidFill>
                <a:schemeClr val="tx1"/>
              </a:solidFill>
              <a:highlight>
                <a:srgbClr val="F79037"/>
              </a:highlight>
              <a:ea typeface="Calibri" panose="020F0502020204030204" pitchFamily="34" charset="0"/>
            </a:endParaRPr>
          </a:p>
          <a:p>
            <a:pPr rtl="0" fontAlgn="base"/>
            <a:r>
              <a:rPr lang="en-GB" sz="1200" i="0" dirty="0">
                <a:solidFill>
                  <a:srgbClr val="000000"/>
                </a:solidFill>
                <a:effectLst/>
                <a:latin typeface="Calibri"/>
                <a:ea typeface="Calibri" panose="020F0502020204030204" pitchFamily="34" charset="0"/>
                <a:cs typeface="Calibri"/>
              </a:rPr>
              <a:t>A</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Rotulagem</a:t>
            </a:r>
            <a:r>
              <a:rPr lang="en-GB" sz="1200" b="1"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significa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quaisquer</a:t>
            </a:r>
            <a:r>
              <a:rPr lang="en-GB" sz="1200" b="0" i="0"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palavras</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detalhes</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marcas</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registradas</a:t>
            </a:r>
            <a:r>
              <a:rPr lang="en-GB" sz="1200" b="0" i="1" dirty="0">
                <a:solidFill>
                  <a:srgbClr val="000000"/>
                </a:solidFill>
                <a:effectLst/>
                <a:latin typeface="Calibri"/>
                <a:ea typeface="Calibri" panose="020F0502020204030204" pitchFamily="34" charset="0"/>
                <a:cs typeface="Calibri"/>
              </a:rPr>
              <a:t>, material </a:t>
            </a:r>
            <a:r>
              <a:rPr lang="en-GB" sz="1200" b="0" i="1" dirty="0" err="1">
                <a:solidFill>
                  <a:srgbClr val="000000"/>
                </a:solidFill>
                <a:effectLst/>
                <a:latin typeface="Calibri"/>
                <a:ea typeface="Calibri" panose="020F0502020204030204" pitchFamily="34" charset="0"/>
                <a:cs typeface="Calibri"/>
              </a:rPr>
              <a:t>pictórico</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ou</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símbolo</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relacionado</a:t>
            </a:r>
            <a:r>
              <a:rPr lang="en-GB" sz="1200" i="1" dirty="0">
                <a:latin typeface="Calibri"/>
                <a:ea typeface="Calibri" panose="020F0502020204030204" pitchFamily="34" charset="0"/>
                <a:cs typeface="Calibri"/>
              </a:rPr>
              <a:t> com </a:t>
            </a:r>
            <a:r>
              <a:rPr lang="en-GB" sz="1200" b="0" i="1" dirty="0" err="1">
                <a:solidFill>
                  <a:srgbClr val="000000"/>
                </a:solidFill>
                <a:effectLst/>
                <a:latin typeface="Calibri"/>
                <a:ea typeface="Calibri" panose="020F0502020204030204" pitchFamily="34" charset="0"/>
                <a:cs typeface="Calibri"/>
              </a:rPr>
              <a:t>alimentos</a:t>
            </a:r>
            <a:r>
              <a:rPr lang="en-GB" sz="1200" b="0" i="1" dirty="0">
                <a:solidFill>
                  <a:srgbClr val="000000"/>
                </a:solidFill>
                <a:effectLst/>
                <a:latin typeface="Calibri"/>
                <a:ea typeface="Calibri" panose="020F0502020204030204" pitchFamily="34" charset="0"/>
                <a:cs typeface="Calibri"/>
              </a:rPr>
              <a:t> e </a:t>
            </a:r>
            <a:r>
              <a:rPr lang="en-GB" sz="1200" b="0" i="1" dirty="0" err="1">
                <a:solidFill>
                  <a:srgbClr val="000000"/>
                </a:solidFill>
                <a:effectLst/>
                <a:latin typeface="Calibri"/>
                <a:ea typeface="Calibri" panose="020F0502020204030204" pitchFamily="34" charset="0"/>
                <a:cs typeface="Calibri"/>
              </a:rPr>
              <a:t>colocados</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na</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embalagem</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documento</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notícia</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etiqueta</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anel</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ou</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gargantilha</a:t>
            </a:r>
            <a:r>
              <a:rPr lang="en-GB" sz="1200" b="0" i="1" dirty="0">
                <a:solidFill>
                  <a:srgbClr val="000000"/>
                </a:solidFill>
                <a:effectLst/>
                <a:latin typeface="Calibri"/>
                <a:ea typeface="Calibri" panose="020F0502020204030204" pitchFamily="34" charset="0"/>
                <a:cs typeface="Calibri"/>
              </a:rPr>
              <a:t> que </a:t>
            </a:r>
            <a:r>
              <a:rPr lang="en-GB" sz="1200" b="0" i="1" dirty="0" err="1">
                <a:solidFill>
                  <a:srgbClr val="000000"/>
                </a:solidFill>
                <a:effectLst/>
                <a:latin typeface="Calibri"/>
                <a:ea typeface="Calibri" panose="020F0502020204030204" pitchFamily="34" charset="0"/>
                <a:cs typeface="Calibri"/>
              </a:rPr>
              <a:t>acompanhe</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ou</a:t>
            </a:r>
            <a:r>
              <a:rPr lang="en-GB" sz="1200" b="0" i="1" dirty="0">
                <a:solidFill>
                  <a:srgbClr val="000000"/>
                </a:solidFill>
                <a:effectLst/>
                <a:latin typeface="Calibri"/>
                <a:ea typeface="Calibri" panose="020F0502020204030204" pitchFamily="34" charset="0"/>
                <a:cs typeface="Calibri"/>
              </a:rPr>
              <a:t> se </a:t>
            </a:r>
            <a:r>
              <a:rPr lang="en-GB" sz="1200" b="0" i="1" dirty="0" err="1">
                <a:solidFill>
                  <a:srgbClr val="000000"/>
                </a:solidFill>
                <a:effectLst/>
                <a:latin typeface="Calibri"/>
                <a:ea typeface="Calibri" panose="020F0502020204030204" pitchFamily="34" charset="0"/>
                <a:cs typeface="Calibri"/>
              </a:rPr>
              <a:t>refira</a:t>
            </a:r>
            <a:r>
              <a:rPr lang="en-GB" sz="1200" b="0" i="1" dirty="0">
                <a:solidFill>
                  <a:srgbClr val="000000"/>
                </a:solidFill>
                <a:effectLst/>
                <a:latin typeface="Calibri"/>
                <a:ea typeface="Calibri" panose="020F0502020204030204" pitchFamily="34" charset="0"/>
                <a:cs typeface="Calibri"/>
              </a:rPr>
              <a:t> a </a:t>
            </a:r>
            <a:r>
              <a:rPr lang="en-GB" sz="1200" b="0" i="1" dirty="0" err="1">
                <a:solidFill>
                  <a:srgbClr val="000000"/>
                </a:solidFill>
                <a:effectLst/>
                <a:latin typeface="Calibri"/>
                <a:ea typeface="Calibri" panose="020F0502020204030204" pitchFamily="34" charset="0"/>
                <a:cs typeface="Calibri"/>
              </a:rPr>
              <a:t>esse</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alimento</a:t>
            </a:r>
            <a:r>
              <a:rPr lang="en-GB" sz="1200"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a:t>
            </a:r>
            <a:r>
              <a:rPr lang="en-GB" sz="1200" dirty="0" err="1">
                <a:solidFill>
                  <a:schemeClr val="tx1"/>
                </a:solidFill>
                <a:latin typeface="Calibri"/>
                <a:ea typeface="Calibri" panose="020F0502020204030204" pitchFamily="34" charset="0"/>
                <a:cs typeface="Calibri"/>
              </a:rPr>
              <a:t>Regulamento</a:t>
            </a:r>
            <a:r>
              <a:rPr lang="en-GB" sz="1200" dirty="0">
                <a:solidFill>
                  <a:schemeClr val="tx1"/>
                </a:solidFill>
                <a:latin typeface="Calibri"/>
                <a:ea typeface="Calibri" panose="020F0502020204030204" pitchFamily="34" charset="0"/>
                <a:cs typeface="Calibri"/>
              </a:rPr>
              <a:t> (UE) No 1169/2011).</a:t>
            </a:r>
            <a:r>
              <a:rPr lang="en-GB" sz="1200" dirty="0">
                <a:latin typeface="Calibri"/>
                <a:ea typeface="Calibri" panose="020F0502020204030204" pitchFamily="34" charset="0"/>
                <a:cs typeface="Calibri"/>
              </a:rPr>
              <a:t> </a:t>
            </a:r>
            <a:endParaRPr lang="en-GB" sz="1200" b="0" i="0" dirty="0">
              <a:solidFill>
                <a:srgbClr val="000000"/>
              </a:solidFill>
              <a:effectLst/>
              <a:ea typeface="Calibri" panose="020F0502020204030204" pitchFamily="34" charset="0"/>
            </a:endParaRPr>
          </a:p>
          <a:p>
            <a:pPr rtl="0" fontAlgn="base"/>
            <a:endParaRPr lang="en-GB" sz="1000" dirty="0">
              <a:highlight>
                <a:srgbClr val="F79037"/>
              </a:highlight>
              <a:ea typeface="Calibri" panose="020F0502020204030204" pitchFamily="34" charset="0"/>
            </a:endParaRPr>
          </a:p>
          <a:p>
            <a:pPr fontAlgn="base"/>
            <a:r>
              <a:rPr lang="en-GB" sz="1200" dirty="0">
                <a:solidFill>
                  <a:schemeClr val="tx1"/>
                </a:solidFill>
                <a:latin typeface="Calibri"/>
                <a:ea typeface="Calibri" panose="020F0502020204030204" pitchFamily="34" charset="0"/>
                <a:cs typeface="Calibri"/>
              </a:rPr>
              <a:t>A </a:t>
            </a:r>
            <a:r>
              <a:rPr lang="en-GB" sz="1200" dirty="0" err="1">
                <a:solidFill>
                  <a:schemeClr val="tx1"/>
                </a:solidFill>
                <a:latin typeface="Calibri"/>
                <a:ea typeface="Calibri" panose="020F0502020204030204" pitchFamily="34" charset="0"/>
                <a:cs typeface="Calibri"/>
              </a:rPr>
              <a:t>saúde</a:t>
            </a:r>
            <a:r>
              <a:rPr lang="en-GB" sz="1200" dirty="0">
                <a:solidFill>
                  <a:schemeClr val="tx1"/>
                </a:solidFill>
                <a:latin typeface="Calibri"/>
                <a:ea typeface="Calibri" panose="020F0502020204030204" pitchFamily="34" charset="0"/>
                <a:cs typeface="Calibri"/>
              </a:rPr>
              <a:t> e </a:t>
            </a:r>
            <a:r>
              <a:rPr lang="en-GB" sz="1200" dirty="0" err="1">
                <a:solidFill>
                  <a:schemeClr val="tx1"/>
                </a:solidFill>
                <a:latin typeface="Calibri"/>
                <a:ea typeface="Calibri" panose="020F0502020204030204" pitchFamily="34" charset="0"/>
                <a:cs typeface="Calibri"/>
              </a:rPr>
              <a:t>os</a:t>
            </a:r>
            <a:r>
              <a:rPr lang="en-GB" sz="1200" dirty="0">
                <a:solidFill>
                  <a:schemeClr val="tx1"/>
                </a:solidFill>
                <a:latin typeface="Calibri"/>
                <a:ea typeface="Calibri" panose="020F0502020204030204" pitchFamily="34" charset="0"/>
                <a:cs typeface="Calibri"/>
              </a:rPr>
              <a:t> interesses do </a:t>
            </a:r>
            <a:r>
              <a:rPr lang="en-GB" sz="1200" dirty="0" err="1">
                <a:solidFill>
                  <a:schemeClr val="tx1"/>
                </a:solidFill>
                <a:latin typeface="Calibri"/>
                <a:ea typeface="Calibri" panose="020F0502020204030204" pitchFamily="34" charset="0"/>
                <a:cs typeface="Calibri"/>
              </a:rPr>
              <a:t>consumidor</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devem</a:t>
            </a:r>
            <a:r>
              <a:rPr lang="en-GB" sz="1200" dirty="0">
                <a:solidFill>
                  <a:schemeClr val="tx1"/>
                </a:solidFill>
                <a:latin typeface="Calibri"/>
                <a:ea typeface="Calibri" panose="020F0502020204030204" pitchFamily="34" charset="0"/>
                <a:cs typeface="Calibri"/>
              </a:rPr>
              <a:t> sempre ser </a:t>
            </a:r>
            <a:r>
              <a:rPr lang="en-GB" sz="1200" dirty="0" err="1">
                <a:solidFill>
                  <a:schemeClr val="tx1"/>
                </a:solidFill>
                <a:latin typeface="Calibri"/>
                <a:ea typeface="Calibri" panose="020F0502020204030204" pitchFamily="34" charset="0"/>
                <a:cs typeface="Calibri"/>
              </a:rPr>
              <a:t>atendidos</a:t>
            </a:r>
            <a:r>
              <a:rPr lang="en-GB" sz="1200" dirty="0">
                <a:solidFill>
                  <a:schemeClr val="tx1"/>
                </a:solidFill>
                <a:latin typeface="Calibri"/>
                <a:ea typeface="Calibri" panose="020F0502020204030204" pitchFamily="34" charset="0"/>
                <a:cs typeface="Calibri"/>
              </a:rPr>
              <a:t> e </a:t>
            </a:r>
            <a:r>
              <a:rPr lang="en-GB" sz="1200" dirty="0" err="1">
                <a:solidFill>
                  <a:schemeClr val="tx1"/>
                </a:solidFill>
                <a:latin typeface="Calibri"/>
                <a:ea typeface="Calibri" panose="020F0502020204030204" pitchFamily="34" charset="0"/>
                <a:cs typeface="Calibri"/>
              </a:rPr>
              <a:t>cumpridos</a:t>
            </a:r>
            <a:r>
              <a:rPr lang="en-GB" sz="1200" dirty="0">
                <a:solidFill>
                  <a:schemeClr val="tx1"/>
                </a:solidFill>
                <a:latin typeface="Calibri"/>
                <a:ea typeface="Calibri" panose="020F0502020204030204" pitchFamily="34" charset="0"/>
                <a:cs typeface="Calibri"/>
              </a:rPr>
              <a:t>. O </a:t>
            </a:r>
            <a:r>
              <a:rPr lang="en-GB" sz="1200" dirty="0" err="1">
                <a:solidFill>
                  <a:schemeClr val="tx1"/>
                </a:solidFill>
                <a:latin typeface="Calibri"/>
                <a:ea typeface="Calibri" panose="020F0502020204030204" pitchFamily="34" charset="0"/>
                <a:cs typeface="Calibri"/>
              </a:rPr>
              <a:t>consumidor</a:t>
            </a:r>
            <a:r>
              <a:rPr lang="en-GB" sz="1200" dirty="0">
                <a:solidFill>
                  <a:schemeClr val="tx1"/>
                </a:solidFill>
                <a:latin typeface="Calibri"/>
                <a:ea typeface="Calibri" panose="020F0502020204030204" pitchFamily="34" charset="0"/>
                <a:cs typeface="Calibri"/>
              </a:rPr>
              <a:t> final </a:t>
            </a:r>
            <a:r>
              <a:rPr lang="en-GB" sz="1200" dirty="0" err="1">
                <a:solidFill>
                  <a:schemeClr val="tx1"/>
                </a:solidFill>
                <a:latin typeface="Calibri"/>
                <a:ea typeface="Calibri" panose="020F0502020204030204" pitchFamily="34" charset="0"/>
                <a:cs typeface="Calibri"/>
              </a:rPr>
              <a:t>deve</a:t>
            </a:r>
            <a:r>
              <a:rPr lang="en-GB" sz="1200" dirty="0">
                <a:solidFill>
                  <a:schemeClr val="tx1"/>
                </a:solidFill>
                <a:latin typeface="Calibri"/>
                <a:ea typeface="Calibri" panose="020F0502020204030204" pitchFamily="34" charset="0"/>
                <a:cs typeface="Calibri"/>
              </a:rPr>
              <a:t> ser </a:t>
            </a:r>
            <a:r>
              <a:rPr lang="en-GB" sz="1200" dirty="0" err="1">
                <a:solidFill>
                  <a:schemeClr val="tx1"/>
                </a:solidFill>
                <a:latin typeface="Calibri"/>
                <a:ea typeface="Calibri" panose="020F0502020204030204" pitchFamily="34" charset="0"/>
                <a:cs typeface="Calibri"/>
              </a:rPr>
              <a:t>capaz</a:t>
            </a:r>
            <a:r>
              <a:rPr lang="en-GB" sz="1200" dirty="0">
                <a:solidFill>
                  <a:schemeClr val="tx1"/>
                </a:solidFill>
                <a:latin typeface="Calibri"/>
                <a:ea typeface="Calibri" panose="020F0502020204030204" pitchFamily="34" charset="0"/>
                <a:cs typeface="Calibri"/>
              </a:rPr>
              <a:t> de </a:t>
            </a:r>
            <a:r>
              <a:rPr lang="en-GB" sz="1200" dirty="0" err="1">
                <a:solidFill>
                  <a:schemeClr val="tx1"/>
                </a:solidFill>
                <a:latin typeface="Calibri"/>
                <a:ea typeface="Calibri" panose="020F0502020204030204" pitchFamily="34" charset="0"/>
                <a:cs typeface="Calibri"/>
              </a:rPr>
              <a:t>fazer</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escolhas</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informadas</a:t>
            </a:r>
            <a:r>
              <a:rPr lang="en-GB" sz="1200" dirty="0">
                <a:solidFill>
                  <a:schemeClr val="tx1"/>
                </a:solidFill>
                <a:latin typeface="Calibri"/>
                <a:ea typeface="Calibri" panose="020F0502020204030204" pitchFamily="34" charset="0"/>
                <a:cs typeface="Calibri"/>
              </a:rPr>
              <a:t> e usar de forma </a:t>
            </a:r>
            <a:r>
              <a:rPr lang="en-GB" sz="1200" dirty="0" err="1">
                <a:solidFill>
                  <a:schemeClr val="tx1"/>
                </a:solidFill>
                <a:latin typeface="Calibri"/>
                <a:ea typeface="Calibri" panose="020F0502020204030204" pitchFamily="34" charset="0"/>
                <a:cs typeface="Calibri"/>
              </a:rPr>
              <a:t>segura</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os</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alimentos</a:t>
            </a:r>
            <a:r>
              <a:rPr lang="en-GB" sz="1200" dirty="0">
                <a:solidFill>
                  <a:schemeClr val="tx1"/>
                </a:solidFill>
                <a:latin typeface="Calibri"/>
                <a:ea typeface="Calibri" panose="020F0502020204030204" pitchFamily="34" charset="0"/>
                <a:cs typeface="Calibri"/>
              </a:rPr>
              <a:t> que </a:t>
            </a:r>
            <a:r>
              <a:rPr lang="en-GB" sz="1200" dirty="0" err="1">
                <a:solidFill>
                  <a:schemeClr val="tx1"/>
                </a:solidFill>
                <a:latin typeface="Calibri"/>
                <a:ea typeface="Calibri" panose="020F0502020204030204" pitchFamily="34" charset="0"/>
                <a:cs typeface="Calibri"/>
              </a:rPr>
              <a:t>adquire</a:t>
            </a:r>
            <a:r>
              <a:rPr lang="en-GB" sz="1200" dirty="0">
                <a:solidFill>
                  <a:schemeClr val="tx1"/>
                </a:solidFill>
                <a:latin typeface="Calibri"/>
                <a:ea typeface="Calibri" panose="020F0502020204030204" pitchFamily="34" charset="0"/>
                <a:cs typeface="Calibri"/>
              </a:rPr>
              <a:t>, com especial </a:t>
            </a:r>
            <a:r>
              <a:rPr lang="en-GB" sz="1200" dirty="0" err="1">
                <a:solidFill>
                  <a:schemeClr val="tx1"/>
                </a:solidFill>
                <a:latin typeface="Calibri"/>
                <a:ea typeface="Calibri" panose="020F0502020204030204" pitchFamily="34" charset="0"/>
                <a:cs typeface="Calibri"/>
              </a:rPr>
              <a:t>atenção</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às</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considerações</a:t>
            </a:r>
            <a:r>
              <a:rPr lang="en-GB" sz="1200" dirty="0">
                <a:solidFill>
                  <a:schemeClr val="tx1"/>
                </a:solidFill>
                <a:latin typeface="Calibri"/>
                <a:ea typeface="Calibri" panose="020F0502020204030204" pitchFamily="34" charset="0"/>
                <a:cs typeface="Calibri"/>
              </a:rPr>
              <a:t> de </a:t>
            </a:r>
            <a:r>
              <a:rPr lang="en-GB" sz="1200" dirty="0" err="1">
                <a:solidFill>
                  <a:schemeClr val="tx1"/>
                </a:solidFill>
                <a:latin typeface="Calibri"/>
                <a:ea typeface="Calibri" panose="020F0502020204030204" pitchFamily="34" charset="0"/>
                <a:cs typeface="Calibri"/>
              </a:rPr>
              <a:t>saúde</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económicas</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ambientais</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sociais</a:t>
            </a:r>
            <a:r>
              <a:rPr lang="en-GB" sz="1200" dirty="0">
                <a:solidFill>
                  <a:schemeClr val="tx1"/>
                </a:solidFill>
                <a:latin typeface="Calibri"/>
                <a:ea typeface="Calibri" panose="020F0502020204030204" pitchFamily="34" charset="0"/>
                <a:cs typeface="Calibri"/>
              </a:rPr>
              <a:t> e </a:t>
            </a:r>
            <a:r>
              <a:rPr lang="en-GB" sz="1200" dirty="0" err="1">
                <a:solidFill>
                  <a:schemeClr val="tx1"/>
                </a:solidFill>
                <a:latin typeface="Calibri"/>
                <a:ea typeface="Calibri" panose="020F0502020204030204" pitchFamily="34" charset="0"/>
                <a:cs typeface="Calibri"/>
              </a:rPr>
              <a:t>éticas</a:t>
            </a:r>
            <a:r>
              <a:rPr lang="en-GB" sz="1200" dirty="0">
                <a:solidFill>
                  <a:schemeClr val="tx1"/>
                </a:solidFill>
                <a:latin typeface="Calibri"/>
                <a:ea typeface="Calibri" panose="020F0502020204030204" pitchFamily="34" charset="0"/>
                <a:cs typeface="Calibri"/>
              </a:rPr>
              <a:t>. É </a:t>
            </a:r>
            <a:r>
              <a:rPr lang="en-GB" sz="1200" dirty="0" err="1">
                <a:solidFill>
                  <a:schemeClr val="tx1"/>
                </a:solidFill>
                <a:latin typeface="Calibri"/>
                <a:ea typeface="Calibri" panose="020F0502020204030204" pitchFamily="34" charset="0"/>
                <a:cs typeface="Calibri"/>
              </a:rPr>
              <a:t>por</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isso</a:t>
            </a:r>
            <a:r>
              <a:rPr lang="en-GB" sz="1200" dirty="0">
                <a:solidFill>
                  <a:schemeClr val="tx1"/>
                </a:solidFill>
                <a:latin typeface="Calibri"/>
                <a:ea typeface="Calibri" panose="020F0502020204030204" pitchFamily="34" charset="0"/>
                <a:cs typeface="Calibri"/>
              </a:rPr>
              <a:t> que a </a:t>
            </a:r>
            <a:r>
              <a:rPr lang="en-GB" sz="1200" dirty="0" err="1">
                <a:solidFill>
                  <a:schemeClr val="tx1"/>
                </a:solidFill>
                <a:latin typeface="Calibri"/>
                <a:ea typeface="Calibri" panose="020F0502020204030204" pitchFamily="34" charset="0"/>
                <a:cs typeface="Calibri"/>
              </a:rPr>
              <a:t>rotulagem</a:t>
            </a:r>
            <a:r>
              <a:rPr lang="en-GB" sz="1200" dirty="0">
                <a:solidFill>
                  <a:schemeClr val="tx1"/>
                </a:solidFill>
                <a:latin typeface="Calibri"/>
                <a:ea typeface="Calibri" panose="020F0502020204030204" pitchFamily="34" charset="0"/>
                <a:cs typeface="Calibri"/>
              </a:rPr>
              <a:t> é </a:t>
            </a:r>
            <a:r>
              <a:rPr lang="en-GB" sz="1200" dirty="0" err="1">
                <a:solidFill>
                  <a:schemeClr val="tx1"/>
                </a:solidFill>
                <a:latin typeface="Calibri"/>
                <a:ea typeface="Calibri" panose="020F0502020204030204" pitchFamily="34" charset="0"/>
                <a:cs typeface="Calibri"/>
              </a:rPr>
              <a:t>essencial</a:t>
            </a:r>
            <a:r>
              <a:rPr lang="en-GB" sz="1200" dirty="0">
                <a:solidFill>
                  <a:schemeClr val="tx1"/>
                </a:solidFill>
                <a:latin typeface="Calibri"/>
                <a:ea typeface="Calibri" panose="020F0502020204030204" pitchFamily="34" charset="0"/>
                <a:cs typeface="Calibri"/>
              </a:rPr>
              <a:t>.</a:t>
            </a:r>
          </a:p>
          <a:p>
            <a:pPr rtl="0" fontAlgn="base"/>
            <a:r>
              <a:rPr lang="en-GB" sz="1200" dirty="0">
                <a:solidFill>
                  <a:schemeClr val="tx1"/>
                </a:solidFill>
                <a:latin typeface="Calibri"/>
                <a:ea typeface="Calibri" panose="020F0502020204030204" pitchFamily="34" charset="0"/>
                <a:cs typeface="Calibri"/>
              </a:rPr>
              <a:t>A </a:t>
            </a:r>
            <a:r>
              <a:rPr lang="en-GB" sz="1200" dirty="0" err="1">
                <a:solidFill>
                  <a:schemeClr val="tx1"/>
                </a:solidFill>
                <a:latin typeface="Calibri"/>
                <a:ea typeface="Calibri" panose="020F0502020204030204" pitchFamily="34" charset="0"/>
                <a:cs typeface="Calibri"/>
              </a:rPr>
              <a:t>legislação</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nacional</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sobre</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rotulagem</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deve</a:t>
            </a:r>
            <a:r>
              <a:rPr lang="en-GB" sz="1200" dirty="0">
                <a:solidFill>
                  <a:schemeClr val="tx1"/>
                </a:solidFill>
                <a:latin typeface="Calibri"/>
                <a:ea typeface="Calibri" panose="020F0502020204030204" pitchFamily="34" charset="0"/>
                <a:cs typeface="Calibri"/>
              </a:rPr>
              <a:t> ser </a:t>
            </a:r>
            <a:r>
              <a:rPr lang="en-GB" sz="1200" dirty="0" err="1">
                <a:solidFill>
                  <a:schemeClr val="tx1"/>
                </a:solidFill>
                <a:latin typeface="Calibri"/>
                <a:ea typeface="Calibri" panose="020F0502020204030204" pitchFamily="34" charset="0"/>
                <a:cs typeface="Calibri"/>
              </a:rPr>
              <a:t>escrupulosamente</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cumprida</a:t>
            </a:r>
            <a:r>
              <a:rPr lang="en-GB" sz="1200" dirty="0">
                <a:solidFill>
                  <a:schemeClr val="tx1"/>
                </a:solidFill>
                <a:latin typeface="Calibri"/>
                <a:ea typeface="Calibri" panose="020F0502020204030204" pitchFamily="34" charset="0"/>
                <a:cs typeface="Calibri"/>
              </a:rPr>
              <a:t>. Na </a:t>
            </a:r>
            <a:r>
              <a:rPr lang="en-GB" sz="1200" dirty="0" err="1">
                <a:solidFill>
                  <a:schemeClr val="tx1"/>
                </a:solidFill>
                <a:latin typeface="Calibri"/>
                <a:ea typeface="Calibri" panose="020F0502020204030204" pitchFamily="34" charset="0"/>
                <a:cs typeface="Calibri"/>
              </a:rPr>
              <a:t>União</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Europeia</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qualquer</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alimento</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destinado</a:t>
            </a:r>
            <a:r>
              <a:rPr lang="en-GB" sz="1200" dirty="0">
                <a:solidFill>
                  <a:schemeClr val="tx1"/>
                </a:solidFill>
                <a:latin typeface="Calibri"/>
                <a:ea typeface="Calibri" panose="020F0502020204030204" pitchFamily="34" charset="0"/>
                <a:cs typeface="Calibri"/>
              </a:rPr>
              <a:t> ao </a:t>
            </a:r>
            <a:r>
              <a:rPr lang="en-GB" sz="1200" dirty="0" err="1">
                <a:solidFill>
                  <a:schemeClr val="tx1"/>
                </a:solidFill>
                <a:latin typeface="Calibri"/>
                <a:ea typeface="Calibri" panose="020F0502020204030204" pitchFamily="34" charset="0"/>
                <a:cs typeface="Calibri"/>
              </a:rPr>
              <a:t>consumidor</a:t>
            </a:r>
            <a:r>
              <a:rPr lang="en-GB" sz="1200" dirty="0">
                <a:solidFill>
                  <a:schemeClr val="tx1"/>
                </a:solidFill>
                <a:latin typeface="Calibri"/>
                <a:ea typeface="Calibri" panose="020F0502020204030204" pitchFamily="34" charset="0"/>
                <a:cs typeface="Calibri"/>
              </a:rPr>
              <a:t> final </a:t>
            </a:r>
            <a:r>
              <a:rPr lang="en-GB" sz="1200" dirty="0" err="1">
                <a:solidFill>
                  <a:schemeClr val="tx1"/>
                </a:solidFill>
                <a:latin typeface="Calibri"/>
                <a:ea typeface="Calibri" panose="020F0502020204030204" pitchFamily="34" charset="0"/>
                <a:cs typeface="Calibri"/>
              </a:rPr>
              <a:t>ou</a:t>
            </a:r>
            <a:r>
              <a:rPr lang="en-GB" sz="1200" dirty="0">
                <a:solidFill>
                  <a:schemeClr val="tx1"/>
                </a:solidFill>
                <a:latin typeface="Calibri"/>
                <a:ea typeface="Calibri" panose="020F0502020204030204" pitchFamily="34" charset="0"/>
                <a:cs typeface="Calibri"/>
              </a:rPr>
              <a:t> à </a:t>
            </a:r>
            <a:r>
              <a:rPr lang="en-GB" sz="1200" dirty="0" err="1">
                <a:solidFill>
                  <a:schemeClr val="tx1"/>
                </a:solidFill>
                <a:latin typeface="Calibri"/>
                <a:ea typeface="Calibri" panose="020F0502020204030204" pitchFamily="34" charset="0"/>
                <a:cs typeface="Calibri"/>
              </a:rPr>
              <a:t>restauração</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coletiva</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deve</a:t>
            </a:r>
            <a:r>
              <a:rPr lang="en-GB" sz="1200" dirty="0">
                <a:solidFill>
                  <a:schemeClr val="tx1"/>
                </a:solidFill>
                <a:latin typeface="Calibri"/>
                <a:ea typeface="Calibri" panose="020F0502020204030204" pitchFamily="34" charset="0"/>
                <a:cs typeface="Calibri"/>
              </a:rPr>
              <a:t> ser </a:t>
            </a:r>
            <a:r>
              <a:rPr lang="en-GB" sz="1200" dirty="0" err="1">
                <a:solidFill>
                  <a:schemeClr val="tx1"/>
                </a:solidFill>
                <a:latin typeface="Calibri"/>
                <a:ea typeface="Calibri" panose="020F0502020204030204" pitchFamily="34" charset="0"/>
                <a:cs typeface="Calibri"/>
              </a:rPr>
              <a:t>acompanhado</a:t>
            </a:r>
            <a:r>
              <a:rPr lang="en-GB" sz="1200" dirty="0">
                <a:solidFill>
                  <a:schemeClr val="tx1"/>
                </a:solidFill>
                <a:latin typeface="Calibri"/>
                <a:ea typeface="Calibri" panose="020F0502020204030204" pitchFamily="34" charset="0"/>
                <a:cs typeface="Calibri"/>
              </a:rPr>
              <a:t> de </a:t>
            </a:r>
            <a:r>
              <a:rPr lang="en-GB" sz="1200" dirty="0" err="1">
                <a:solidFill>
                  <a:schemeClr val="tx1"/>
                </a:solidFill>
                <a:latin typeface="Calibri"/>
                <a:ea typeface="Calibri" panose="020F0502020204030204" pitchFamily="34" charset="0"/>
                <a:cs typeface="Calibri"/>
              </a:rPr>
              <a:t>informação</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alimentar</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seguindo</a:t>
            </a:r>
            <a:r>
              <a:rPr lang="en-GB" sz="1200" dirty="0">
                <a:solidFill>
                  <a:schemeClr val="tx1"/>
                </a:solidFill>
                <a:latin typeface="Calibri"/>
                <a:ea typeface="Calibri" panose="020F0502020204030204" pitchFamily="34" charset="0"/>
                <a:cs typeface="Calibri"/>
              </a:rPr>
              <a:t> o </a:t>
            </a:r>
            <a:r>
              <a:rPr lang="en-GB" sz="1200" dirty="0" err="1">
                <a:solidFill>
                  <a:schemeClr val="tx1"/>
                </a:solidFill>
                <a:latin typeface="Calibri"/>
                <a:ea typeface="Calibri" panose="020F0502020204030204" pitchFamily="34" charset="0"/>
                <a:cs typeface="Calibri"/>
              </a:rPr>
              <a:t>Regulamento</a:t>
            </a:r>
            <a:r>
              <a:rPr lang="en-GB" sz="1200" dirty="0">
                <a:solidFill>
                  <a:schemeClr val="tx1"/>
                </a:solidFill>
                <a:latin typeface="Calibri"/>
                <a:ea typeface="Calibri" panose="020F0502020204030204" pitchFamily="34" charset="0"/>
                <a:cs typeface="Calibri"/>
              </a:rPr>
              <a:t> (UE) No 1169/2011 do </a:t>
            </a:r>
            <a:r>
              <a:rPr lang="en-GB" sz="1200" dirty="0" err="1">
                <a:solidFill>
                  <a:schemeClr val="tx1"/>
                </a:solidFill>
                <a:latin typeface="Calibri"/>
                <a:ea typeface="Calibri" panose="020F0502020204030204" pitchFamily="34" charset="0"/>
                <a:cs typeface="Calibri"/>
              </a:rPr>
              <a:t>Parlamento</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Europeu</a:t>
            </a:r>
            <a:r>
              <a:rPr lang="en-GB" sz="1200" dirty="0">
                <a:solidFill>
                  <a:schemeClr val="tx1"/>
                </a:solidFill>
                <a:latin typeface="Calibri"/>
                <a:ea typeface="Calibri" panose="020F0502020204030204" pitchFamily="34" charset="0"/>
                <a:cs typeface="Calibri"/>
              </a:rPr>
              <a:t> e do </a:t>
            </a:r>
            <a:r>
              <a:rPr lang="en-GB" sz="1200" dirty="0" err="1">
                <a:solidFill>
                  <a:schemeClr val="tx1"/>
                </a:solidFill>
                <a:latin typeface="Calibri"/>
                <a:ea typeface="Calibri" panose="020F0502020204030204" pitchFamily="34" charset="0"/>
                <a:cs typeface="Calibri"/>
              </a:rPr>
              <a:t>Conselho</a:t>
            </a:r>
            <a:r>
              <a:rPr lang="en-GB" sz="1200" dirty="0">
                <a:solidFill>
                  <a:schemeClr val="tx1"/>
                </a:solidFill>
                <a:latin typeface="Calibri"/>
                <a:ea typeface="Calibri" panose="020F0502020204030204" pitchFamily="34" charset="0"/>
                <a:cs typeface="Calibri"/>
              </a:rPr>
              <a:t> de 25 de </a:t>
            </a:r>
            <a:r>
              <a:rPr lang="en-GB" sz="1200" dirty="0" err="1">
                <a:solidFill>
                  <a:schemeClr val="tx1"/>
                </a:solidFill>
                <a:latin typeface="Calibri"/>
                <a:ea typeface="Calibri" panose="020F0502020204030204" pitchFamily="34" charset="0"/>
                <a:cs typeface="Calibri"/>
              </a:rPr>
              <a:t>Outubro</a:t>
            </a:r>
            <a:r>
              <a:rPr lang="en-GB" sz="1200" dirty="0">
                <a:solidFill>
                  <a:schemeClr val="tx1"/>
                </a:solidFill>
                <a:latin typeface="Calibri"/>
                <a:ea typeface="Calibri" panose="020F0502020204030204" pitchFamily="34" charset="0"/>
                <a:cs typeface="Calibri"/>
              </a:rPr>
              <a:t> de 2011.</a:t>
            </a:r>
            <a:endParaRPr lang="en-GB" sz="1200" dirty="0">
              <a:solidFill>
                <a:schemeClr val="tx1"/>
              </a:solidFill>
              <a:ea typeface="Calibri" panose="020F0502020204030204" pitchFamily="34" charset="0"/>
            </a:endParaRPr>
          </a:p>
          <a:p>
            <a:pPr rtl="0" fontAlgn="base"/>
            <a:endParaRPr lang="en-GB" sz="1000" dirty="0">
              <a:solidFill>
                <a:schemeClr val="tx1"/>
              </a:solidFill>
              <a:ea typeface="Calibri" panose="020F0502020204030204" pitchFamily="34" charset="0"/>
            </a:endParaRPr>
          </a:p>
          <a:p>
            <a:pPr rtl="0" fontAlgn="base"/>
            <a:r>
              <a:rPr lang="en-GB" sz="1200" b="1" i="0" dirty="0">
                <a:solidFill>
                  <a:srgbClr val="000000"/>
                </a:solidFill>
                <a:effectLst/>
                <a:latin typeface="Calibri"/>
                <a:ea typeface="Calibri" panose="020F0502020204030204" pitchFamily="34" charset="0"/>
                <a:cs typeface="Calibri"/>
              </a:rPr>
              <a:t>As </a:t>
            </a:r>
            <a:r>
              <a:rPr lang="en-GB" sz="1200" b="1" i="0" dirty="0" err="1">
                <a:solidFill>
                  <a:srgbClr val="000000"/>
                </a:solidFill>
                <a:effectLst/>
                <a:latin typeface="Calibri"/>
                <a:ea typeface="Calibri" panose="020F0502020204030204" pitchFamily="34" charset="0"/>
                <a:cs typeface="Calibri"/>
              </a:rPr>
              <a:t>informações</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sobre</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os</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alimentos</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não</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devem</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enganar</a:t>
            </a:r>
            <a:r>
              <a:rPr lang="en-GB" sz="1200" b="1" i="0" dirty="0">
                <a:solidFill>
                  <a:srgbClr val="000000"/>
                </a:solidFill>
                <a:effectLst/>
                <a:latin typeface="Calibri"/>
                <a:ea typeface="Calibri" panose="020F0502020204030204" pitchFamily="34" charset="0"/>
                <a:cs typeface="Calibri"/>
              </a:rPr>
              <a:t> o </a:t>
            </a:r>
            <a:r>
              <a:rPr lang="en-GB" sz="1200" b="1" i="0" dirty="0" err="1">
                <a:solidFill>
                  <a:srgbClr val="000000"/>
                </a:solidFill>
                <a:effectLst/>
                <a:latin typeface="Calibri"/>
                <a:ea typeface="Calibri" panose="020F0502020204030204" pitchFamily="34" charset="0"/>
                <a:cs typeface="Calibri"/>
              </a:rPr>
              <a:t>consumidor</a:t>
            </a:r>
            <a:r>
              <a:rPr lang="en-GB" sz="1200" b="1" i="0" dirty="0">
                <a:solidFill>
                  <a:srgbClr val="000000"/>
                </a:solidFill>
                <a:effectLst/>
                <a:latin typeface="Calibri"/>
                <a:ea typeface="Calibri" panose="020F0502020204030204" pitchFamily="34" charset="0"/>
                <a:cs typeface="Calibri"/>
              </a:rPr>
              <a:t>, </a:t>
            </a:r>
            <a:r>
              <a:rPr lang="en-GB" sz="1200" i="0" dirty="0">
                <a:solidFill>
                  <a:srgbClr val="000000"/>
                </a:solidFill>
                <a:effectLst/>
                <a:latin typeface="Calibri"/>
                <a:ea typeface="Calibri" panose="020F0502020204030204" pitchFamily="34" charset="0"/>
                <a:cs typeface="Calibri"/>
              </a:rPr>
              <a:t>e </a:t>
            </a:r>
            <a:r>
              <a:rPr lang="en-GB" sz="1200" i="0" dirty="0" err="1">
                <a:solidFill>
                  <a:srgbClr val="000000"/>
                </a:solidFill>
                <a:effectLst/>
                <a:latin typeface="Calibri"/>
                <a:ea typeface="Calibri" panose="020F0502020204030204" pitchFamily="34" charset="0"/>
                <a:cs typeface="Calibri"/>
              </a:rPr>
              <a:t>não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devem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suscitar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dúvidas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sobre</a:t>
            </a:r>
            <a:r>
              <a:rPr lang="en-GB" sz="1200" i="0" dirty="0">
                <a:solidFill>
                  <a:srgbClr val="000000"/>
                </a:solidFill>
                <a:effectLst/>
                <a:latin typeface="Calibri"/>
                <a:ea typeface="Calibri" panose="020F0502020204030204" pitchFamily="34" charset="0"/>
                <a:cs typeface="Calibri"/>
              </a:rPr>
              <a:t> ao que </a:t>
            </a:r>
            <a:r>
              <a:rPr lang="en-GB" sz="1200" i="0" dirty="0" err="1">
                <a:solidFill>
                  <a:srgbClr val="000000"/>
                </a:solidFill>
                <a:effectLst/>
                <a:latin typeface="Calibri"/>
                <a:ea typeface="Calibri" panose="020F0502020204030204" pitchFamily="34" charset="0"/>
                <a:cs typeface="Calibri"/>
              </a:rPr>
              <a:t>dizem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respeito</a:t>
            </a:r>
            <a:r>
              <a:rPr lang="en-GB" sz="1200" i="0" dirty="0">
                <a:solidFill>
                  <a:srgbClr val="000000"/>
                </a:solidFill>
                <a:effectLst/>
                <a:latin typeface="Calibri"/>
                <a:ea typeface="Calibri" panose="020F0502020204030204" pitchFamily="34" charset="0"/>
                <a:cs typeface="Calibri"/>
              </a:rPr>
              <a:t> ao </a:t>
            </a:r>
            <a:r>
              <a:rPr lang="en-GB" sz="1200" i="0" dirty="0" err="1">
                <a:solidFill>
                  <a:srgbClr val="000000"/>
                </a:solidFill>
                <a:effectLst/>
                <a:latin typeface="Calibri"/>
                <a:ea typeface="Calibri" panose="020F0502020204030204" pitchFamily="34" charset="0"/>
                <a:cs typeface="Calibri"/>
              </a:rPr>
              <a:t>nível</a:t>
            </a:r>
            <a:r>
              <a:rPr lang="en-GB" sz="1200" i="0" dirty="0">
                <a:solidFill>
                  <a:srgbClr val="000000"/>
                </a:solidFill>
                <a:effectLst/>
                <a:latin typeface="Calibri"/>
                <a:ea typeface="Calibri" panose="020F0502020204030204" pitchFamily="34" charset="0"/>
                <a:cs typeface="Calibri"/>
              </a:rPr>
              <a:t> de</a:t>
            </a:r>
            <a:r>
              <a:rPr lang="en-GB" sz="1200"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a:t>
            </a:r>
            <a:r>
              <a:rPr lang="en-GB" sz="1200" dirty="0" err="1">
                <a:solidFill>
                  <a:schemeClr val="tx1"/>
                </a:solidFill>
                <a:latin typeface="Calibri"/>
                <a:ea typeface="Calibri" panose="020F0502020204030204" pitchFamily="34" charset="0"/>
                <a:cs typeface="Calibri"/>
              </a:rPr>
              <a:t>Regulamento</a:t>
            </a:r>
            <a:r>
              <a:rPr lang="en-GB" sz="1200" dirty="0">
                <a:solidFill>
                  <a:schemeClr val="tx1"/>
                </a:solidFill>
                <a:latin typeface="Calibri"/>
                <a:ea typeface="Calibri" panose="020F0502020204030204" pitchFamily="34" charset="0"/>
                <a:cs typeface="Calibri"/>
              </a:rPr>
              <a:t> (UE) No 1169/2011)</a:t>
            </a:r>
            <a:r>
              <a:rPr lang="en-GB" sz="1200" dirty="0">
                <a:latin typeface="Calibri"/>
                <a:ea typeface="Calibri" panose="020F0502020204030204" pitchFamily="34" charset="0"/>
                <a:cs typeface="Calibri"/>
              </a:rPr>
              <a:t>:</a:t>
            </a:r>
            <a:endParaRPr lang="en-GB" sz="1200" i="0" dirty="0">
              <a:solidFill>
                <a:srgbClr val="000000"/>
              </a:solidFill>
              <a:effectLst/>
              <a:latin typeface="Calibri"/>
              <a:ea typeface="Calibri" panose="020F0502020204030204" pitchFamily="34" charset="0"/>
              <a:cs typeface="Calibri"/>
            </a:endParaRPr>
          </a:p>
          <a:p>
            <a:pPr rtl="0" fontAlgn="base"/>
            <a:endParaRPr lang="en-GB" sz="1000" i="0" dirty="0">
              <a:solidFill>
                <a:srgbClr val="000000"/>
              </a:solidFill>
              <a:effectLst/>
              <a:ea typeface="Calibri" panose="020F0502020204030204" pitchFamily="34" charset="0"/>
            </a:endParaRPr>
          </a:p>
          <a:p>
            <a:pPr marL="228600" indent="-228600" rtl="0" fontAlgn="base">
              <a:buFont typeface="+mj-lt"/>
              <a:buAutoNum type="alphaLcParenR"/>
            </a:pPr>
            <a:r>
              <a:rPr lang="en-GB" sz="1200" i="1" dirty="0" err="1">
                <a:latin typeface="Calibri"/>
                <a:ea typeface="Calibri" panose="020F0502020204030204" pitchFamily="34" charset="0"/>
                <a:cs typeface="Calibri"/>
              </a:rPr>
              <a:t>às</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características</a:t>
            </a:r>
            <a:r>
              <a:rPr lang="en-GB" sz="1200" i="1" dirty="0">
                <a:latin typeface="Calibri"/>
                <a:ea typeface="Calibri" panose="020F0502020204030204" pitchFamily="34" charset="0"/>
                <a:cs typeface="Calibri"/>
              </a:rPr>
              <a:t> do </a:t>
            </a:r>
            <a:r>
              <a:rPr lang="en-GB" sz="1200" i="1" dirty="0" err="1">
                <a:latin typeface="Calibri"/>
                <a:ea typeface="Calibri" panose="020F0502020204030204" pitchFamily="34" charset="0"/>
                <a:cs typeface="Calibri"/>
              </a:rPr>
              <a:t>alimento</a:t>
            </a:r>
            <a:r>
              <a:rPr lang="en-GB" sz="1200" i="1" dirty="0">
                <a:latin typeface="Calibri"/>
                <a:ea typeface="Calibri" panose="020F0502020204030204" pitchFamily="34" charset="0"/>
                <a:cs typeface="Calibri"/>
              </a:rPr>
              <a:t> e, </a:t>
            </a:r>
            <a:r>
              <a:rPr lang="en-GB" sz="1200" i="1" dirty="0" err="1">
                <a:latin typeface="Calibri"/>
                <a:ea typeface="Calibri" panose="020F0502020204030204" pitchFamily="34" charset="0"/>
                <a:cs typeface="Calibri"/>
              </a:rPr>
              <a:t>em</a:t>
            </a:r>
            <a:r>
              <a:rPr lang="en-GB" sz="1200" i="1" dirty="0">
                <a:latin typeface="Calibri"/>
                <a:ea typeface="Calibri" panose="020F0502020204030204" pitchFamily="34" charset="0"/>
                <a:cs typeface="Calibri"/>
              </a:rPr>
              <a:t> particular, à </a:t>
            </a:r>
            <a:r>
              <a:rPr lang="en-GB" sz="1200" i="1" dirty="0" err="1">
                <a:latin typeface="Calibri"/>
                <a:ea typeface="Calibri" panose="020F0502020204030204" pitchFamily="34" charset="0"/>
                <a:cs typeface="Calibri"/>
              </a:rPr>
              <a:t>sua</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natureza</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identidade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propriedades</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composição</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quantidade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durabilidade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país</a:t>
            </a:r>
            <a:r>
              <a:rPr lang="en-GB" sz="1200" i="1" dirty="0">
                <a:latin typeface="Calibri"/>
                <a:ea typeface="Calibri" panose="020F0502020204030204" pitchFamily="34" charset="0"/>
                <a:cs typeface="Calibri"/>
              </a:rPr>
              <a:t> de </a:t>
            </a:r>
            <a:r>
              <a:rPr lang="en-GB" sz="1200" i="1" dirty="0" err="1">
                <a:latin typeface="Calibri"/>
                <a:ea typeface="Calibri" panose="020F0502020204030204" pitchFamily="34" charset="0"/>
                <a:cs typeface="Calibri"/>
              </a:rPr>
              <a:t>origem</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ou</a:t>
            </a:r>
            <a:r>
              <a:rPr lang="en-GB" sz="1200" i="1" dirty="0">
                <a:latin typeface="Calibri"/>
                <a:ea typeface="Calibri" panose="020F0502020204030204" pitchFamily="34" charset="0"/>
                <a:cs typeface="Calibri"/>
              </a:rPr>
              <a:t> local de </a:t>
            </a:r>
            <a:r>
              <a:rPr lang="en-GB" sz="1200" i="1" dirty="0" err="1">
                <a:latin typeface="Calibri"/>
                <a:ea typeface="Calibri" panose="020F0502020204030204" pitchFamily="34" charset="0"/>
                <a:cs typeface="Calibri"/>
              </a:rPr>
              <a:t>proveniência</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método</a:t>
            </a:r>
            <a:r>
              <a:rPr lang="en-GB" sz="1200" i="1" dirty="0">
                <a:latin typeface="Calibri"/>
                <a:ea typeface="Calibri" panose="020F0502020204030204" pitchFamily="34" charset="0"/>
                <a:cs typeface="Calibri"/>
              </a:rPr>
              <a:t> de </a:t>
            </a:r>
            <a:r>
              <a:rPr lang="en-GB" sz="1200" i="1" dirty="0" err="1">
                <a:latin typeface="Calibri"/>
                <a:ea typeface="Calibri" panose="020F0502020204030204" pitchFamily="34" charset="0"/>
                <a:cs typeface="Calibri"/>
              </a:rPr>
              <a:t>fabrico</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ou</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produção</a:t>
            </a:r>
            <a:r>
              <a:rPr lang="en-GB" sz="1200" i="1" dirty="0">
                <a:latin typeface="Calibri"/>
                <a:ea typeface="Calibri" panose="020F0502020204030204" pitchFamily="34" charset="0"/>
                <a:cs typeface="Calibri"/>
              </a:rPr>
              <a:t>;</a:t>
            </a:r>
            <a:endParaRPr lang="en-GB" sz="1200" i="1" dirty="0">
              <a:ea typeface="Calibri" panose="020F0502020204030204" pitchFamily="34" charset="0"/>
            </a:endParaRPr>
          </a:p>
          <a:p>
            <a:pPr marL="228600" indent="-228600" rtl="0" fontAlgn="base">
              <a:buFont typeface="+mj-lt"/>
              <a:buAutoNum type="alphaLcParenR"/>
            </a:pPr>
            <a:endParaRPr lang="en-GB" sz="300" i="1" dirty="0">
              <a:ea typeface="Calibri" panose="020F0502020204030204" pitchFamily="34" charset="0"/>
            </a:endParaRPr>
          </a:p>
          <a:p>
            <a:pPr marL="228600" indent="-228600" rtl="0" fontAlgn="base">
              <a:buFont typeface="+mj-lt"/>
              <a:buAutoNum type="alphaLcParenR"/>
            </a:pPr>
            <a:r>
              <a:rPr lang="en-GB" sz="1200" i="1" dirty="0" err="1">
                <a:latin typeface="Calibri"/>
                <a:ea typeface="Calibri" panose="020F0502020204030204" pitchFamily="34" charset="0"/>
                <a:cs typeface="Calibri"/>
              </a:rPr>
              <a:t>atribuir</a:t>
            </a:r>
            <a:r>
              <a:rPr lang="en-GB" sz="1200" i="1" dirty="0">
                <a:latin typeface="Calibri"/>
                <a:ea typeface="Calibri" panose="020F0502020204030204" pitchFamily="34" charset="0"/>
                <a:cs typeface="Calibri"/>
              </a:rPr>
              <a:t> ao </a:t>
            </a:r>
            <a:r>
              <a:rPr lang="en-GB" sz="1200" i="1" dirty="0" err="1">
                <a:latin typeface="Calibri"/>
                <a:ea typeface="Calibri" panose="020F0502020204030204" pitchFamily="34" charset="0"/>
                <a:cs typeface="Calibri"/>
              </a:rPr>
              <a:t>alimento</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efeitos</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ou</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propriedades</a:t>
            </a:r>
            <a:r>
              <a:rPr lang="en-GB" sz="1200" i="1" dirty="0">
                <a:latin typeface="Calibri"/>
                <a:ea typeface="Calibri" panose="020F0502020204030204" pitchFamily="34" charset="0"/>
                <a:cs typeface="Calibri"/>
              </a:rPr>
              <a:t> que </a:t>
            </a:r>
            <a:r>
              <a:rPr lang="en-GB" sz="1200" i="1" dirty="0" err="1">
                <a:latin typeface="Calibri"/>
                <a:ea typeface="Calibri" panose="020F0502020204030204" pitchFamily="34" charset="0"/>
                <a:cs typeface="Calibri"/>
              </a:rPr>
              <a:t>ele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não</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possui</a:t>
            </a:r>
            <a:r>
              <a:rPr lang="en-GB" sz="1200" i="1" dirty="0">
                <a:latin typeface="Calibri"/>
                <a:ea typeface="Calibri" panose="020F0502020204030204" pitchFamily="34" charset="0"/>
                <a:cs typeface="Calibri"/>
              </a:rPr>
              <a:t>;</a:t>
            </a:r>
            <a:endParaRPr lang="en-GB" sz="1200" i="1" dirty="0">
              <a:ea typeface="Calibri" panose="020F0502020204030204" pitchFamily="34" charset="0"/>
            </a:endParaRPr>
          </a:p>
          <a:p>
            <a:pPr marL="228600" indent="-228600" rtl="0" fontAlgn="base">
              <a:buFont typeface="+mj-lt"/>
              <a:buAutoNum type="alphaLcParenR"/>
            </a:pPr>
            <a:endParaRPr lang="en-GB" sz="300" i="1" dirty="0">
              <a:ea typeface="Calibri" panose="020F0502020204030204" pitchFamily="34" charset="0"/>
            </a:endParaRPr>
          </a:p>
          <a:p>
            <a:pPr marL="228600" indent="-228600" rtl="0" fontAlgn="base">
              <a:buFont typeface="+mj-lt"/>
              <a:buAutoNum type="alphaLcParenR"/>
            </a:pPr>
            <a:r>
              <a:rPr lang="en-GB" sz="1200" i="1" dirty="0" err="1">
                <a:latin typeface="Calibri"/>
                <a:ea typeface="Calibri" panose="020F0502020204030204" pitchFamily="34" charset="0"/>
                <a:cs typeface="Calibri"/>
              </a:rPr>
              <a:t>referir</a:t>
            </a:r>
            <a:r>
              <a:rPr lang="en-GB" sz="1200" i="1" dirty="0">
                <a:latin typeface="Calibri"/>
                <a:ea typeface="Calibri" panose="020F0502020204030204" pitchFamily="34" charset="0"/>
                <a:cs typeface="Calibri"/>
              </a:rPr>
              <a:t> que o </a:t>
            </a:r>
            <a:r>
              <a:rPr lang="en-GB" sz="1200" i="1" dirty="0" err="1">
                <a:latin typeface="Calibri"/>
                <a:ea typeface="Calibri" panose="020F0502020204030204" pitchFamily="34" charset="0"/>
                <a:cs typeface="Calibri"/>
              </a:rPr>
              <a:t>alimento</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possui</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características</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especiais</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quando</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na</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verdade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todos</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os</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alimentos</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similares</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contêm</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essas</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propriedades</a:t>
            </a:r>
            <a:r>
              <a:rPr lang="en-GB" sz="1200" i="1" dirty="0">
                <a:latin typeface="Calibri"/>
                <a:ea typeface="Calibri" panose="020F0502020204030204" pitchFamily="34" charset="0"/>
                <a:cs typeface="Calibri"/>
              </a:rPr>
              <a:t>, e </a:t>
            </a:r>
            <a:r>
              <a:rPr lang="en-GB" sz="1200" i="1" dirty="0" err="1">
                <a:latin typeface="Calibri"/>
                <a:ea typeface="Calibri" panose="020F0502020204030204" pitchFamily="34" charset="0"/>
                <a:cs typeface="Calibri"/>
              </a:rPr>
              <a:t>em</a:t>
            </a:r>
            <a:r>
              <a:rPr lang="en-GB" sz="1200" i="1" dirty="0">
                <a:latin typeface="Calibri"/>
                <a:ea typeface="Calibri" panose="020F0502020204030204" pitchFamily="34" charset="0"/>
                <a:cs typeface="Calibri"/>
              </a:rPr>
              <a:t> especial </a:t>
            </a:r>
            <a:r>
              <a:rPr lang="en-GB" sz="1200" i="1" dirty="0" err="1">
                <a:latin typeface="Calibri"/>
                <a:ea typeface="Calibri" panose="020F0502020204030204" pitchFamily="34" charset="0"/>
                <a:cs typeface="Calibri"/>
              </a:rPr>
              <a:t>enfatizando</a:t>
            </a:r>
            <a:r>
              <a:rPr lang="en-GB" sz="1200" i="1" dirty="0">
                <a:latin typeface="Calibri"/>
                <a:ea typeface="Calibri" panose="020F0502020204030204" pitchFamily="34" charset="0"/>
                <a:cs typeface="Calibri"/>
              </a:rPr>
              <a:t> a </a:t>
            </a:r>
            <a:r>
              <a:rPr lang="en-GB" sz="1200" i="1" dirty="0" err="1">
                <a:latin typeface="Calibri"/>
                <a:ea typeface="Calibri" panose="020F0502020204030204" pitchFamily="34" charset="0"/>
                <a:cs typeface="Calibri"/>
              </a:rPr>
              <a:t>presença</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ou</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ausência</a:t>
            </a:r>
            <a:r>
              <a:rPr lang="en-GB" sz="1200" i="1" dirty="0">
                <a:latin typeface="Calibri"/>
                <a:ea typeface="Calibri" panose="020F0502020204030204" pitchFamily="34" charset="0"/>
                <a:cs typeface="Calibri"/>
              </a:rPr>
              <a:t> de </a:t>
            </a:r>
            <a:r>
              <a:rPr lang="en-GB" sz="1200" i="1" dirty="0" err="1">
                <a:latin typeface="Calibri"/>
                <a:ea typeface="Calibri" panose="020F0502020204030204" pitchFamily="34" charset="0"/>
                <a:cs typeface="Calibri"/>
              </a:rPr>
              <a:t>determinados</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ingredientes</a:t>
            </a:r>
            <a:r>
              <a:rPr lang="en-GB" sz="1200" i="1" dirty="0">
                <a:latin typeface="Calibri"/>
                <a:ea typeface="Calibri" panose="020F0502020204030204" pitchFamily="34" charset="0"/>
                <a:cs typeface="Calibri"/>
              </a:rPr>
              <a:t> e/</a:t>
            </a:r>
            <a:r>
              <a:rPr lang="en-GB" sz="1200" i="1" dirty="0" err="1">
                <a:latin typeface="Calibri"/>
                <a:ea typeface="Calibri" panose="020F0502020204030204" pitchFamily="34" charset="0"/>
                <a:cs typeface="Calibri"/>
              </a:rPr>
              <a:t>ou</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nutrientes</a:t>
            </a:r>
            <a:r>
              <a:rPr lang="en-GB" sz="1200" i="1" dirty="0">
                <a:latin typeface="Calibri"/>
                <a:ea typeface="Calibri" panose="020F0502020204030204" pitchFamily="34" charset="0"/>
                <a:cs typeface="Calibri"/>
              </a:rPr>
              <a:t>;</a:t>
            </a:r>
            <a:endParaRPr lang="en-GB" sz="1200" i="1" dirty="0">
              <a:ea typeface="Calibri" panose="020F0502020204030204" pitchFamily="34" charset="0"/>
            </a:endParaRPr>
          </a:p>
          <a:p>
            <a:pPr marL="228600" indent="-228600" rtl="0" fontAlgn="base">
              <a:buFont typeface="+mj-lt"/>
              <a:buAutoNum type="alphaLcParenR"/>
            </a:pPr>
            <a:endParaRPr lang="en-GB" sz="300" i="1" dirty="0">
              <a:ea typeface="Calibri" panose="020F0502020204030204" pitchFamily="34" charset="0"/>
            </a:endParaRPr>
          </a:p>
          <a:p>
            <a:pPr marL="228600" indent="-228600" rtl="0" fontAlgn="base">
              <a:buFont typeface="+mj-lt"/>
              <a:buAutoNum type="alphaLcParenR"/>
            </a:pPr>
            <a:r>
              <a:rPr lang="en-GB" sz="1200" i="1" dirty="0" err="1">
                <a:latin typeface="Calibri"/>
                <a:ea typeface="Calibri" panose="020F0502020204030204" pitchFamily="34" charset="0"/>
                <a:cs typeface="Calibri"/>
              </a:rPr>
              <a:t>sugerindo</a:t>
            </a:r>
            <a:r>
              <a:rPr lang="en-GB" sz="1200" i="1" dirty="0">
                <a:latin typeface="Calibri"/>
                <a:ea typeface="Calibri" panose="020F0502020204030204" pitchFamily="34" charset="0"/>
                <a:cs typeface="Calibri"/>
              </a:rPr>
              <a:t>, pela </a:t>
            </a:r>
            <a:r>
              <a:rPr lang="en-GB" sz="1200" i="1" dirty="0" err="1">
                <a:latin typeface="Calibri"/>
                <a:ea typeface="Calibri" panose="020F0502020204030204" pitchFamily="34" charset="0"/>
                <a:cs typeface="Calibri"/>
              </a:rPr>
              <a:t>aparência</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descrição</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ou</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representações</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pictóricas</a:t>
            </a:r>
            <a:r>
              <a:rPr lang="en-GB" sz="1200" i="1" dirty="0">
                <a:latin typeface="Calibri"/>
                <a:ea typeface="Calibri" panose="020F0502020204030204" pitchFamily="34" charset="0"/>
                <a:cs typeface="Calibri"/>
              </a:rPr>
              <a:t>, a </a:t>
            </a:r>
            <a:r>
              <a:rPr lang="en-GB" sz="1200" i="1" dirty="0" err="1">
                <a:latin typeface="Calibri"/>
                <a:ea typeface="Calibri" panose="020F0502020204030204" pitchFamily="34" charset="0"/>
                <a:cs typeface="Calibri"/>
              </a:rPr>
              <a:t>presença</a:t>
            </a:r>
            <a:r>
              <a:rPr lang="en-GB" sz="1200" i="1" dirty="0">
                <a:latin typeface="Calibri"/>
                <a:ea typeface="Calibri" panose="020F0502020204030204" pitchFamily="34" charset="0"/>
                <a:cs typeface="Calibri"/>
              </a:rPr>
              <a:t> de um </a:t>
            </a:r>
            <a:r>
              <a:rPr lang="en-GB" sz="1200" i="1" dirty="0" err="1">
                <a:latin typeface="Calibri"/>
                <a:ea typeface="Calibri" panose="020F0502020204030204" pitchFamily="34" charset="0"/>
                <a:cs typeface="Calibri"/>
              </a:rPr>
              <a:t>determinado</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componente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ou</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ingrediente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quando</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na</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realidade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esse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componente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naturalmente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presente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ou</a:t>
            </a:r>
            <a:r>
              <a:rPr lang="en-GB" sz="1200" i="1" dirty="0">
                <a:latin typeface="Calibri"/>
                <a:ea typeface="Calibri" panose="020F0502020204030204" pitchFamily="34" charset="0"/>
                <a:cs typeface="Calibri"/>
              </a:rPr>
              <a:t> um </a:t>
            </a:r>
            <a:r>
              <a:rPr lang="en-GB" sz="1200" i="1" dirty="0" err="1">
                <a:latin typeface="Calibri"/>
                <a:ea typeface="Calibri" panose="020F0502020204030204" pitchFamily="34" charset="0"/>
                <a:cs typeface="Calibri"/>
              </a:rPr>
              <a:t>ingrediente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geralmente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utilizado</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nesse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alimento</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foi</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substituído</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por</a:t>
            </a:r>
            <a:r>
              <a:rPr lang="en-GB" sz="1200" i="1" dirty="0">
                <a:latin typeface="Calibri"/>
                <a:ea typeface="Calibri" panose="020F0502020204030204" pitchFamily="34" charset="0"/>
                <a:cs typeface="Calibri"/>
              </a:rPr>
              <a:t> outro </a:t>
            </a:r>
            <a:r>
              <a:rPr lang="en-GB" sz="1200" i="1" dirty="0" err="1">
                <a:latin typeface="Calibri"/>
                <a:ea typeface="Calibri" panose="020F0502020204030204" pitchFamily="34" charset="0"/>
                <a:cs typeface="Calibri"/>
              </a:rPr>
              <a:t>componente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ou</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ingrediente</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diferente</a:t>
            </a:r>
            <a:r>
              <a:rPr lang="en-GB" sz="1200" i="1" dirty="0">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endParaRPr lang="en-GB" sz="1200" i="0" dirty="0">
              <a:solidFill>
                <a:srgbClr val="000000"/>
              </a:solidFill>
              <a:effectLst/>
              <a:ea typeface="Calibri" panose="020F0502020204030204" pitchFamily="34" charset="0"/>
            </a:endParaRPr>
          </a:p>
          <a:p>
            <a:pPr rtl="0" fontAlgn="base"/>
            <a:endParaRPr lang="en-GB" sz="1000" i="0" dirty="0">
              <a:solidFill>
                <a:srgbClr val="000000"/>
              </a:solidFill>
              <a:effectLst/>
              <a:ea typeface="Calibri" panose="020F0502020204030204" pitchFamily="34" charset="0"/>
            </a:endParaRPr>
          </a:p>
          <a:p>
            <a:pPr algn="ctr" rtl="0" fontAlgn="base"/>
            <a:r>
              <a:rPr lang="en-GB" sz="1200" b="1" i="0" dirty="0">
                <a:solidFill>
                  <a:srgbClr val="000000"/>
                </a:solidFill>
                <a:effectLst/>
                <a:latin typeface="Calibri"/>
                <a:ea typeface="Calibri" panose="020F0502020204030204" pitchFamily="34" charset="0"/>
                <a:cs typeface="Calibri"/>
              </a:rPr>
              <a:t>As </a:t>
            </a:r>
            <a:r>
              <a:rPr lang="en-GB" sz="1200" b="1" i="0" dirty="0" err="1">
                <a:solidFill>
                  <a:srgbClr val="000000"/>
                </a:solidFill>
                <a:effectLst/>
                <a:latin typeface="Calibri"/>
                <a:ea typeface="Calibri" panose="020F0502020204030204" pitchFamily="34" charset="0"/>
                <a:cs typeface="Calibri"/>
              </a:rPr>
              <a:t>informações</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sobre</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alimentos</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devem</a:t>
            </a:r>
            <a:r>
              <a:rPr lang="en-GB" sz="1200" b="1" i="0" dirty="0">
                <a:solidFill>
                  <a:srgbClr val="000000"/>
                </a:solidFill>
                <a:effectLst/>
                <a:latin typeface="Calibri"/>
                <a:ea typeface="Calibri" panose="020F0502020204030204" pitchFamily="34" charset="0"/>
                <a:cs typeface="Calibri"/>
              </a:rPr>
              <a:t> ser </a:t>
            </a:r>
            <a:r>
              <a:rPr lang="en-GB" sz="1200" b="1" i="0" dirty="0" err="1">
                <a:solidFill>
                  <a:srgbClr val="000000"/>
                </a:solidFill>
                <a:effectLst/>
                <a:latin typeface="Calibri"/>
                <a:ea typeface="Calibri" panose="020F0502020204030204" pitchFamily="34" charset="0"/>
                <a:cs typeface="Calibri"/>
              </a:rPr>
              <a:t>precisas</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claras</a:t>
            </a:r>
            <a:r>
              <a:rPr lang="en-GB" sz="1200" b="1" i="0" dirty="0">
                <a:solidFill>
                  <a:srgbClr val="000000"/>
                </a:solidFill>
                <a:effectLst/>
                <a:latin typeface="Calibri"/>
                <a:ea typeface="Calibri" panose="020F0502020204030204" pitchFamily="34" charset="0"/>
                <a:cs typeface="Calibri"/>
              </a:rPr>
              <a:t> e </a:t>
            </a:r>
            <a:r>
              <a:rPr lang="en-GB" sz="1200" b="1" i="0" dirty="0" err="1">
                <a:solidFill>
                  <a:srgbClr val="000000"/>
                </a:solidFill>
                <a:effectLst/>
                <a:latin typeface="Calibri"/>
                <a:ea typeface="Calibri" panose="020F0502020204030204" pitchFamily="34" charset="0"/>
                <a:cs typeface="Calibri"/>
              </a:rPr>
              <a:t>fáceis</a:t>
            </a:r>
            <a:r>
              <a:rPr lang="en-GB" sz="1200" b="1" i="0" dirty="0">
                <a:solidFill>
                  <a:srgbClr val="000000"/>
                </a:solidFill>
                <a:effectLst/>
                <a:latin typeface="Calibri"/>
                <a:ea typeface="Calibri" panose="020F0502020204030204" pitchFamily="34" charset="0"/>
                <a:cs typeface="Calibri"/>
              </a:rPr>
              <a:t> de </a:t>
            </a:r>
            <a:r>
              <a:rPr lang="en-GB" sz="1200" b="1" i="0" dirty="0" err="1">
                <a:solidFill>
                  <a:srgbClr val="000000"/>
                </a:solidFill>
                <a:effectLst/>
                <a:latin typeface="Calibri"/>
                <a:ea typeface="Calibri" panose="020F0502020204030204" pitchFamily="34" charset="0"/>
                <a:cs typeface="Calibri"/>
              </a:rPr>
              <a:t>entender</a:t>
            </a:r>
            <a:r>
              <a:rPr lang="en-GB" sz="1200" b="1" i="0" dirty="0">
                <a:solidFill>
                  <a:srgbClr val="000000"/>
                </a:solidFill>
                <a:effectLst/>
                <a:latin typeface="Calibri"/>
                <a:ea typeface="Calibri" panose="020F0502020204030204" pitchFamily="34" charset="0"/>
                <a:cs typeface="Calibri"/>
              </a:rPr>
              <a:t> para o </a:t>
            </a:r>
            <a:r>
              <a:rPr lang="en-GB" sz="1200" b="1" i="0" dirty="0" err="1">
                <a:solidFill>
                  <a:srgbClr val="000000"/>
                </a:solidFill>
                <a:effectLst/>
                <a:latin typeface="Calibri"/>
                <a:ea typeface="Calibri" panose="020F0502020204030204" pitchFamily="34" charset="0"/>
                <a:cs typeface="Calibri"/>
              </a:rPr>
              <a:t>consumidor</a:t>
            </a:r>
            <a:r>
              <a:rPr lang="en-GB" sz="1200" b="1" i="0" dirty="0">
                <a:solidFill>
                  <a:srgbClr val="000000"/>
                </a:solidFill>
                <a:effectLst/>
                <a:latin typeface="Calibri"/>
                <a:ea typeface="Calibri" panose="020F0502020204030204" pitchFamily="34" charset="0"/>
                <a:cs typeface="Calibri"/>
              </a:rPr>
              <a:t>.</a:t>
            </a:r>
            <a:r>
              <a:rPr lang="en-GB" sz="1200" b="1" dirty="0">
                <a:latin typeface="Calibri"/>
                <a:ea typeface="Calibri" panose="020F0502020204030204" pitchFamily="34" charset="0"/>
                <a:cs typeface="Calibri"/>
              </a:rPr>
              <a:t> </a:t>
            </a:r>
            <a:endParaRPr lang="en-GB" sz="1200" b="1" i="0" dirty="0">
              <a:solidFill>
                <a:srgbClr val="000000"/>
              </a:solidFill>
              <a:effectLst/>
              <a:ea typeface="Calibri" panose="020F0502020204030204" pitchFamily="34" charset="0"/>
            </a:endParaRPr>
          </a:p>
          <a:p>
            <a:pPr algn="ctr" rtl="0" fontAlgn="base"/>
            <a:r>
              <a:rPr lang="en-GB" sz="1200" b="1" i="0" dirty="0">
                <a:solidFill>
                  <a:srgbClr val="000000"/>
                </a:solidFill>
                <a:effectLst/>
                <a:latin typeface="Calibri"/>
                <a:ea typeface="Calibri" panose="020F0502020204030204" pitchFamily="34" charset="0"/>
                <a:cs typeface="Calibri"/>
              </a:rPr>
              <a:t>O </a:t>
            </a:r>
            <a:r>
              <a:rPr lang="en-GB" sz="1200" b="1" i="0" dirty="0" err="1">
                <a:solidFill>
                  <a:srgbClr val="000000"/>
                </a:solidFill>
                <a:effectLst/>
                <a:latin typeface="Calibri"/>
                <a:ea typeface="Calibri" panose="020F0502020204030204" pitchFamily="34" charset="0"/>
                <a:cs typeface="Calibri"/>
              </a:rPr>
              <a:t>operador</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alimentar</a:t>
            </a:r>
            <a:r>
              <a:rPr lang="en-GB" sz="1200" b="1" dirty="0">
                <a:latin typeface="Calibri"/>
                <a:ea typeface="Calibri" panose="020F0502020204030204" pitchFamily="34" charset="0"/>
                <a:cs typeface="Calibri"/>
              </a:rPr>
              <a:t> </a:t>
            </a:r>
            <a:r>
              <a:rPr lang="en-GB" sz="1200" b="1" dirty="0" err="1">
                <a:latin typeface="Calibri"/>
                <a:ea typeface="Calibri" panose="020F0502020204030204" pitchFamily="34" charset="0"/>
                <a:cs typeface="Calibri"/>
              </a:rPr>
              <a:t>responsável</a:t>
            </a:r>
            <a:r>
              <a:rPr lang="en-GB" sz="1200" b="1" dirty="0">
                <a:latin typeface="Calibri"/>
                <a:ea typeface="Calibri" panose="020F0502020204030204" pitchFamily="34" charset="0"/>
                <a:cs typeface="Calibri"/>
              </a:rPr>
              <a:t> </a:t>
            </a:r>
            <a:r>
              <a:rPr lang="en-GB" sz="1200" b="1" i="0" dirty="0">
                <a:solidFill>
                  <a:srgbClr val="000000"/>
                </a:solidFill>
                <a:effectLst/>
                <a:latin typeface="Calibri"/>
                <a:ea typeface="Calibri" panose="020F0502020204030204" pitchFamily="34" charset="0"/>
                <a:cs typeface="Calibri"/>
              </a:rPr>
              <a:t>pela </a:t>
            </a:r>
            <a:r>
              <a:rPr lang="en-GB" sz="1200" b="1" i="0" dirty="0" err="1">
                <a:solidFill>
                  <a:srgbClr val="000000"/>
                </a:solidFill>
                <a:effectLst/>
                <a:latin typeface="Calibri"/>
                <a:ea typeface="Calibri" panose="020F0502020204030204" pitchFamily="34" charset="0"/>
                <a:cs typeface="Calibri"/>
              </a:rPr>
              <a:t>informação</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sobre</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géneros</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alimentícios</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deve</a:t>
            </a:r>
            <a:r>
              <a:rPr lang="en-GB" sz="1200" b="1" i="0" dirty="0">
                <a:solidFill>
                  <a:srgbClr val="000000"/>
                </a:solidFill>
                <a:effectLst/>
                <a:latin typeface="Calibri"/>
                <a:ea typeface="Calibri" panose="020F0502020204030204" pitchFamily="34" charset="0"/>
                <a:cs typeface="Calibri"/>
              </a:rPr>
              <a:t> ser o </a:t>
            </a:r>
            <a:r>
              <a:rPr lang="en-GB" sz="1200" b="1" i="0" dirty="0" err="1">
                <a:solidFill>
                  <a:srgbClr val="000000"/>
                </a:solidFill>
                <a:effectLst/>
                <a:latin typeface="Calibri"/>
                <a:ea typeface="Calibri" panose="020F0502020204030204" pitchFamily="34" charset="0"/>
                <a:cs typeface="Calibri"/>
              </a:rPr>
              <a:t>operador</a:t>
            </a:r>
            <a:r>
              <a:rPr lang="en-GB" sz="1200" b="1" i="0" dirty="0">
                <a:solidFill>
                  <a:srgbClr val="000000"/>
                </a:solidFill>
                <a:effectLst/>
                <a:latin typeface="Calibri"/>
                <a:ea typeface="Calibri" panose="020F0502020204030204" pitchFamily="34" charset="0"/>
                <a:cs typeface="Calibri"/>
              </a:rPr>
              <a:t> sob </a:t>
            </a:r>
            <a:r>
              <a:rPr lang="en-GB" sz="1200" b="1" i="0" dirty="0" err="1">
                <a:solidFill>
                  <a:srgbClr val="000000"/>
                </a:solidFill>
                <a:effectLst/>
                <a:latin typeface="Calibri"/>
                <a:ea typeface="Calibri" panose="020F0502020204030204" pitchFamily="34" charset="0"/>
                <a:cs typeface="Calibri"/>
              </a:rPr>
              <a:t>cujo</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nome</a:t>
            </a:r>
            <a:r>
              <a:rPr lang="en-GB" sz="1200" b="1" i="0" dirty="0">
                <a:solidFill>
                  <a:srgbClr val="000000"/>
                </a:solidFill>
                <a:effectLst/>
                <a:latin typeface="Calibri"/>
                <a:ea typeface="Calibri" panose="020F0502020204030204" pitchFamily="34" charset="0"/>
                <a:cs typeface="Calibri"/>
              </a:rPr>
              <a:t> o </a:t>
            </a:r>
            <a:r>
              <a:rPr lang="en-GB" sz="1200" b="1" i="0" dirty="0" err="1">
                <a:solidFill>
                  <a:srgbClr val="000000"/>
                </a:solidFill>
                <a:effectLst/>
                <a:latin typeface="Calibri"/>
                <a:ea typeface="Calibri" panose="020F0502020204030204" pitchFamily="34" charset="0"/>
                <a:cs typeface="Calibri"/>
              </a:rPr>
              <a:t>género</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alimentício</a:t>
            </a:r>
            <a:r>
              <a:rPr lang="en-GB" sz="1200" b="1" i="0" dirty="0">
                <a:solidFill>
                  <a:srgbClr val="000000"/>
                </a:solidFill>
                <a:effectLst/>
                <a:latin typeface="Calibri"/>
                <a:ea typeface="Calibri" panose="020F0502020204030204" pitchFamily="34" charset="0"/>
                <a:cs typeface="Calibri"/>
              </a:rPr>
              <a:t> é </a:t>
            </a:r>
            <a:r>
              <a:rPr lang="en-GB" sz="1200" b="1" i="0" dirty="0" err="1">
                <a:solidFill>
                  <a:srgbClr val="000000"/>
                </a:solidFill>
                <a:effectLst/>
                <a:latin typeface="Calibri"/>
                <a:ea typeface="Calibri" panose="020F0502020204030204" pitchFamily="34" charset="0"/>
                <a:cs typeface="Calibri"/>
              </a:rPr>
              <a:t>comercializado</a:t>
            </a:r>
            <a:r>
              <a:rPr lang="en-GB" sz="1200" b="1" i="0" dirty="0">
                <a:solidFill>
                  <a:srgbClr val="000000"/>
                </a:solidFill>
                <a:effectLst/>
                <a:latin typeface="Calibri"/>
                <a:ea typeface="Calibri" panose="020F0502020204030204" pitchFamily="34" charset="0"/>
                <a:cs typeface="Calibri"/>
              </a:rPr>
              <a:t>. Se </a:t>
            </a:r>
            <a:r>
              <a:rPr lang="en-GB" sz="1200" b="1" i="0" dirty="0" err="1">
                <a:solidFill>
                  <a:srgbClr val="000000"/>
                </a:solidFill>
                <a:effectLst/>
                <a:latin typeface="Calibri"/>
                <a:ea typeface="Calibri" panose="020F0502020204030204" pitchFamily="34" charset="0"/>
                <a:cs typeface="Calibri"/>
              </a:rPr>
              <a:t>esse</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operador</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não</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estiver</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estabelecido</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na</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União</a:t>
            </a:r>
            <a:r>
              <a:rPr lang="en-GB" sz="1200" b="1" i="0" dirty="0">
                <a:solidFill>
                  <a:srgbClr val="000000"/>
                </a:solidFill>
                <a:effectLst/>
                <a:latin typeface="Calibri"/>
                <a:ea typeface="Calibri" panose="020F0502020204030204" pitchFamily="34" charset="0"/>
                <a:cs typeface="Calibri"/>
              </a:rPr>
              <a:t>, o </a:t>
            </a:r>
            <a:r>
              <a:rPr lang="en-GB" sz="1200" b="1" i="0" dirty="0" err="1">
                <a:solidFill>
                  <a:srgbClr val="000000"/>
                </a:solidFill>
                <a:effectLst/>
                <a:latin typeface="Calibri"/>
                <a:ea typeface="Calibri" panose="020F0502020204030204" pitchFamily="34" charset="0"/>
                <a:cs typeface="Calibri"/>
              </a:rPr>
              <a:t>importador</a:t>
            </a:r>
            <a:r>
              <a:rPr lang="en-GB" sz="1200" b="1" i="0" dirty="0">
                <a:solidFill>
                  <a:srgbClr val="000000"/>
                </a:solidFill>
                <a:effectLst/>
                <a:latin typeface="Calibri"/>
                <a:ea typeface="Calibri" panose="020F0502020204030204" pitchFamily="34" charset="0"/>
                <a:cs typeface="Calibri"/>
              </a:rPr>
              <a:t> para o mercado da </a:t>
            </a:r>
            <a:r>
              <a:rPr lang="en-GB" sz="1200" b="1" i="0" dirty="0" err="1">
                <a:solidFill>
                  <a:srgbClr val="000000"/>
                </a:solidFill>
                <a:effectLst/>
                <a:latin typeface="Calibri"/>
                <a:ea typeface="Calibri" panose="020F0502020204030204" pitchFamily="34" charset="0"/>
                <a:cs typeface="Calibri"/>
              </a:rPr>
              <a:t>União</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passará</a:t>
            </a:r>
            <a:r>
              <a:rPr lang="en-GB" sz="1200" b="1" i="0" dirty="0">
                <a:solidFill>
                  <a:srgbClr val="000000"/>
                </a:solidFill>
                <a:effectLst/>
                <a:latin typeface="Calibri"/>
                <a:ea typeface="Calibri" panose="020F0502020204030204" pitchFamily="34" charset="0"/>
                <a:cs typeface="Calibri"/>
              </a:rPr>
              <a:t> a ser o </a:t>
            </a:r>
            <a:r>
              <a:rPr lang="en-GB" sz="1200" b="1" i="0" dirty="0" err="1">
                <a:solidFill>
                  <a:srgbClr val="000000"/>
                </a:solidFill>
                <a:effectLst/>
                <a:latin typeface="Calibri"/>
                <a:ea typeface="Calibri" panose="020F0502020204030204" pitchFamily="34" charset="0"/>
                <a:cs typeface="Calibri"/>
              </a:rPr>
              <a:t>responsável</a:t>
            </a:r>
            <a:r>
              <a:rPr lang="en-GB" sz="1200" b="1" i="0" dirty="0">
                <a:solidFill>
                  <a:srgbClr val="000000"/>
                </a:solidFill>
                <a:effectLst/>
                <a:latin typeface="Calibri"/>
                <a:ea typeface="Calibri" panose="020F0502020204030204" pitchFamily="34" charset="0"/>
                <a:cs typeface="Calibri"/>
              </a:rPr>
              <a:t>.</a:t>
            </a:r>
            <a:r>
              <a:rPr lang="en-GB" sz="1200" b="1" dirty="0">
                <a:latin typeface="Calibri"/>
                <a:ea typeface="Calibri" panose="020F0502020204030204" pitchFamily="34" charset="0"/>
                <a:cs typeface="Calibri"/>
              </a:rPr>
              <a:t> </a:t>
            </a:r>
            <a:endParaRPr lang="en-GB" sz="1200" b="1" i="0" dirty="0">
              <a:solidFill>
                <a:srgbClr val="000000"/>
              </a:solidFill>
              <a:effectLst/>
              <a:ea typeface="Calibri" panose="020F0502020204030204" pitchFamily="34" charset="0"/>
            </a:endParaRPr>
          </a:p>
          <a:p>
            <a:pPr rtl="0" fontAlgn="base"/>
            <a:endParaRPr lang="en-GB" sz="1200" i="0" dirty="0">
              <a:solidFill>
                <a:srgbClr val="000000"/>
              </a:solidFill>
              <a:effectLst/>
              <a:ea typeface="Calibri" panose="020F0502020204030204" pitchFamily="34" charset="0"/>
            </a:endParaRPr>
          </a:p>
          <a:p>
            <a:pPr rtl="0" fontAlgn="base"/>
            <a:r>
              <a:rPr lang="en-GB" sz="1200" i="0" dirty="0">
                <a:solidFill>
                  <a:srgbClr val="000000"/>
                </a:solidFill>
                <a:effectLst/>
                <a:latin typeface="Calibri"/>
                <a:ea typeface="Calibri" panose="020F0502020204030204" pitchFamily="34" charset="0"/>
                <a:cs typeface="Calibri"/>
              </a:rPr>
              <a:t>Para </a:t>
            </a:r>
            <a:r>
              <a:rPr lang="en-GB" sz="1200" i="0" dirty="0" err="1">
                <a:solidFill>
                  <a:srgbClr val="000000"/>
                </a:solidFill>
                <a:effectLst/>
                <a:latin typeface="Calibri"/>
                <a:ea typeface="Calibri" panose="020F0502020204030204" pitchFamily="34" charset="0"/>
                <a:cs typeface="Calibri"/>
              </a:rPr>
              <a:t>obter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mais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informações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sobre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rotulagem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nomeadamente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sobre</a:t>
            </a:r>
            <a:r>
              <a:rPr lang="en-GB" sz="1200" i="0" dirty="0">
                <a:solidFill>
                  <a:srgbClr val="000000"/>
                </a:solidFill>
                <a:effectLst/>
                <a:latin typeface="Calibri"/>
                <a:ea typeface="Calibri" panose="020F0502020204030204" pitchFamily="34" charset="0"/>
                <a:cs typeface="Calibri"/>
              </a:rPr>
              <a:t> as </a:t>
            </a:r>
            <a:r>
              <a:rPr lang="en-GB" sz="1200" i="0" dirty="0" err="1">
                <a:solidFill>
                  <a:srgbClr val="000000"/>
                </a:solidFill>
                <a:effectLst/>
                <a:latin typeface="Calibri"/>
                <a:ea typeface="Calibri" panose="020F0502020204030204" pitchFamily="34" charset="0"/>
                <a:cs typeface="Calibri"/>
              </a:rPr>
              <a:t>menções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obrigatórias</a:t>
            </a:r>
            <a:r>
              <a:rPr lang="en-GB" sz="1200" i="0" dirty="0">
                <a:solidFill>
                  <a:srgbClr val="000000"/>
                </a:solidFill>
                <a:effectLst/>
                <a:latin typeface="Calibri"/>
                <a:ea typeface="Calibri" panose="020F0502020204030204" pitchFamily="34" charset="0"/>
                <a:cs typeface="Calibri"/>
              </a:rPr>
              <a:t>, clique </a:t>
            </a:r>
            <a:r>
              <a:rPr lang="en-GB" sz="1200" b="1" i="0" dirty="0" err="1">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aqui</a:t>
            </a:r>
            <a:r>
              <a:rPr lang="en-GB" sz="1200" dirty="0">
                <a:latin typeface="Calibri"/>
                <a:ea typeface="Calibri" panose="020F0502020204030204" pitchFamily="34" charset="0"/>
                <a:cs typeface="Calibri"/>
              </a:rPr>
              <a:t> </a:t>
            </a:r>
            <a:endParaRPr lang="en-GB" sz="1200" i="0" dirty="0">
              <a:solidFill>
                <a:srgbClr val="000000"/>
              </a:solidFill>
              <a:effectLst/>
              <a:ea typeface="Calibri" panose="020F0502020204030204" pitchFamily="34" charset="0"/>
            </a:endParaRPr>
          </a:p>
          <a:p>
            <a:pPr rtl="0" fontAlgn="base"/>
            <a:endParaRPr lang="en-GB" sz="1200" dirty="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23417" y="1282974"/>
            <a:ext cx="6489234" cy="461665"/>
          </a:xfrm>
          <a:prstGeom prst="rect">
            <a:avLst/>
          </a:prstGeom>
          <a:noFill/>
        </p:spPr>
        <p:txBody>
          <a:bodyPr wrap="square">
            <a:spAutoFit/>
          </a:bodyPr>
          <a:lstStyle/>
          <a:p>
            <a:pPr algn="r" rtl="0"/>
            <a:r>
              <a:rPr lang="en-US" sz="2400" i="0" dirty="0">
                <a:effectLst/>
                <a:latin typeface="Calibri" panose="020F0502020204030204" pitchFamily="34" charset="0"/>
                <a:ea typeface="Calibri" panose="020F0502020204030204" pitchFamily="34" charset="0"/>
                <a:cs typeface="Calibri" panose="020F0502020204030204" pitchFamily="34" charset="0"/>
              </a:rPr>
              <a:t>B.2.3. </a:t>
            </a:r>
            <a:r>
              <a:rPr lang="en-US" sz="2400" i="0" dirty="0" err="1">
                <a:effectLst/>
                <a:latin typeface="Calibri" panose="020F0502020204030204" pitchFamily="34" charset="0"/>
                <a:ea typeface="Calibri" panose="020F0502020204030204" pitchFamily="34" charset="0"/>
                <a:cs typeface="Calibri" panose="020F0502020204030204" pitchFamily="34" charset="0"/>
              </a:rPr>
              <a:t>Rotulagem</a:t>
            </a:r>
            <a:r>
              <a:rPr lang="en-US" sz="2400" i="0" dirty="0">
                <a:effectLst/>
                <a:latin typeface="Calibri" panose="020F0502020204030204" pitchFamily="34" charset="0"/>
                <a:ea typeface="Calibri" panose="020F0502020204030204" pitchFamily="34" charset="0"/>
                <a:cs typeface="Calibri" panose="020F0502020204030204" pitchFamily="34" charset="0"/>
              </a:rPr>
              <a:t> </a:t>
            </a:r>
            <a:r>
              <a:rPr lang="en-US" sz="2400" i="0" dirty="0" err="1">
                <a:effectLst/>
                <a:latin typeface="Calibri" panose="020F0502020204030204" pitchFamily="34" charset="0"/>
                <a:ea typeface="Calibri" panose="020F0502020204030204" pitchFamily="34" charset="0"/>
                <a:cs typeface="Calibri" panose="020F0502020204030204" pitchFamily="34" charset="0"/>
              </a:rPr>
              <a:t>Alimentar</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50D2095-93D1-A3CA-62D3-D3FADB7A28C6}"/>
              </a:ext>
            </a:extLst>
          </p:cNvPr>
          <p:cNvPicPr>
            <a:picLocks noChangeAspect="1"/>
          </p:cNvPicPr>
          <p:nvPr/>
        </p:nvPicPr>
        <p:blipFill>
          <a:blip r:embed="rId3"/>
          <a:stretch>
            <a:fillRect/>
          </a:stretch>
        </p:blipFill>
        <p:spPr>
          <a:xfrm>
            <a:off x="94113" y="8621381"/>
            <a:ext cx="493080" cy="474817"/>
          </a:xfrm>
          <a:prstGeom prst="rect">
            <a:avLst/>
          </a:prstGeom>
        </p:spPr>
      </p:pic>
    </p:spTree>
    <p:extLst>
      <p:ext uri="{BB962C8B-B14F-4D97-AF65-F5344CB8AC3E}">
        <p14:creationId xmlns:p14="http://schemas.microsoft.com/office/powerpoint/2010/main" val="3924254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445002" y="19246"/>
            <a:ext cx="6042743"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dirty="0"/>
              <a:t>B</a:t>
            </a:r>
            <a:r>
              <a:rPr kumimoji="0" lang="en-IE"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a:t>
            </a:r>
            <a:r>
              <a:rPr lang="en-IE" sz="3300" dirty="0" err="1"/>
              <a:t>Produção</a:t>
            </a:r>
            <a:r>
              <a:rPr lang="en-IE" sz="3300" dirty="0"/>
              <a:t> e </a:t>
            </a:r>
            <a:r>
              <a:rPr lang="en-IE" sz="3300" dirty="0" err="1"/>
              <a:t>Logística</a:t>
            </a:r>
            <a:r>
              <a:rPr lang="en-IE" sz="3300" dirty="0"/>
              <a:t> de Alimentos</a:t>
            </a:r>
            <a:endParaRPr kumimoji="0" lang="en-IE"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300"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776004" y="2172993"/>
            <a:ext cx="6489235" cy="6820641"/>
          </a:xfrm>
        </p:spPr>
        <p:txBody>
          <a:bodyPr lIns="91440" tIns="45720" rIns="91440" bIns="45720" numCol="1" spcCol="288000" anchor="t">
            <a:noAutofit/>
          </a:bodyPr>
          <a:lstStyle/>
          <a:p>
            <a:pPr algn="ctr" rtl="0"/>
            <a:r>
              <a:rPr lang="en-GB" sz="1200" b="1" i="1" dirty="0">
                <a:latin typeface="Calibri"/>
                <a:ea typeface="Calibri" panose="020F0502020204030204" pitchFamily="34" charset="0"/>
                <a:cs typeface="Calibri"/>
              </a:rPr>
              <a:t>A </a:t>
            </a:r>
            <a:r>
              <a:rPr lang="en-GB" sz="1200" b="1" i="1" dirty="0" err="1">
                <a:solidFill>
                  <a:srgbClr val="000000"/>
                </a:solidFill>
                <a:effectLst/>
                <a:latin typeface="Calibri"/>
                <a:ea typeface="Calibri" panose="020F0502020204030204" pitchFamily="34" charset="0"/>
                <a:cs typeface="Calibri"/>
              </a:rPr>
              <a:t>informação</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alimentar</a:t>
            </a:r>
            <a:r>
              <a:rPr lang="en-GB" sz="1200" b="1" i="1" dirty="0">
                <a:latin typeface="Calibri"/>
                <a:ea typeface="Calibri" panose="020F0502020204030204" pitchFamily="34" charset="0"/>
                <a:cs typeface="Calibri"/>
              </a:rPr>
              <a:t> </a:t>
            </a:r>
            <a:r>
              <a:rPr lang="en-GB" sz="1200" b="1" i="1" dirty="0" err="1">
                <a:latin typeface="Calibri"/>
                <a:ea typeface="Calibri" panose="020F0502020204030204" pitchFamily="34" charset="0"/>
                <a:cs typeface="Calibri"/>
              </a:rPr>
              <a:t>disponibilizada</a:t>
            </a:r>
            <a:r>
              <a:rPr lang="en-GB" sz="1200" b="1" i="1" dirty="0">
                <a:latin typeface="Calibri"/>
                <a:ea typeface="Calibri" panose="020F0502020204030204" pitchFamily="34" charset="0"/>
                <a:cs typeface="Calibri"/>
              </a:rPr>
              <a:t> </a:t>
            </a:r>
            <a:r>
              <a:rPr lang="en-GB" sz="1200" b="1" i="1" dirty="0" err="1">
                <a:latin typeface="Calibri"/>
                <a:ea typeface="Calibri" panose="020F0502020204030204" pitchFamily="34" charset="0"/>
                <a:cs typeface="Calibri"/>
              </a:rPr>
              <a:t>na</a:t>
            </a:r>
            <a:r>
              <a:rPr lang="en-GB" sz="1200" b="1" i="1" dirty="0">
                <a:latin typeface="Calibri"/>
                <a:ea typeface="Calibri" panose="020F0502020204030204" pitchFamily="34" charset="0"/>
                <a:cs typeface="Calibri"/>
              </a:rPr>
              <a:t> </a:t>
            </a:r>
            <a:r>
              <a:rPr lang="en-GB" sz="1200" b="1" i="1" dirty="0" err="1">
                <a:latin typeface="Calibri"/>
                <a:ea typeface="Calibri" panose="020F0502020204030204" pitchFamily="34" charset="0"/>
                <a:cs typeface="Calibri"/>
              </a:rPr>
              <a:t>embalagem</a:t>
            </a:r>
            <a:r>
              <a:rPr lang="en-GB" sz="1200" b="1" i="1" dirty="0">
                <a:latin typeface="Calibri"/>
                <a:ea typeface="Calibri" panose="020F0502020204030204" pitchFamily="34" charset="0"/>
                <a:cs typeface="Calibri"/>
              </a:rPr>
              <a:t> </a:t>
            </a:r>
            <a:r>
              <a:rPr lang="en-GB" sz="1200" b="1" i="1" dirty="0" err="1">
                <a:latin typeface="Calibri"/>
                <a:ea typeface="Calibri" panose="020F0502020204030204" pitchFamily="34" charset="0"/>
                <a:cs typeface="Calibri"/>
              </a:rPr>
              <a:t>deve</a:t>
            </a:r>
            <a:r>
              <a:rPr lang="en-GB" sz="1200" b="1" i="1" dirty="0">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conter</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uma</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linguagem</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facilmente</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compreendida</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pelos</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consumidores</a:t>
            </a:r>
            <a:r>
              <a:rPr lang="en-GB" sz="1200" b="1" i="1" dirty="0">
                <a:latin typeface="Calibri"/>
                <a:ea typeface="Calibri" panose="020F0502020204030204" pitchFamily="34" charset="0"/>
                <a:cs typeface="Calibri"/>
              </a:rPr>
              <a:t>.</a:t>
            </a:r>
            <a:endParaRPr lang="en-GB" sz="1200" i="1" dirty="0">
              <a:solidFill>
                <a:schemeClr val="tx1"/>
              </a:solidFill>
              <a:latin typeface="Calibri"/>
              <a:ea typeface="Calibri" panose="020F0502020204030204" pitchFamily="34" charset="0"/>
              <a:cs typeface="Calibri"/>
            </a:endParaRPr>
          </a:p>
          <a:p>
            <a:pPr rtl="0" fontAlgn="base"/>
            <a:endParaRPr lang="en-GB" sz="1000" i="0" dirty="0">
              <a:solidFill>
                <a:srgbClr val="000000"/>
              </a:solidFill>
              <a:effectLst/>
              <a:ea typeface="Calibri" panose="020F0502020204030204" pitchFamily="34" charset="0"/>
            </a:endParaRPr>
          </a:p>
          <a:p>
            <a:pPr rtl="0" fontAlgn="base"/>
            <a:r>
              <a:rPr lang="en-GB" sz="1200" i="0" dirty="0" err="1">
                <a:solidFill>
                  <a:srgbClr val="000000"/>
                </a:solidFill>
                <a:effectLst/>
                <a:latin typeface="Calibri"/>
                <a:ea typeface="Calibri" panose="020F0502020204030204" pitchFamily="34" charset="0"/>
                <a:cs typeface="Calibri"/>
              </a:rPr>
              <a:t>Também</a:t>
            </a:r>
            <a:r>
              <a:rPr lang="en-GB" sz="1200" i="0" dirty="0">
                <a:solidFill>
                  <a:srgbClr val="000000"/>
                </a:solidFill>
                <a:effectLst/>
                <a:latin typeface="Calibri"/>
                <a:ea typeface="Calibri" panose="020F0502020204030204" pitchFamily="34" charset="0"/>
                <a:cs typeface="Calibri"/>
              </a:rPr>
              <a:t> é </a:t>
            </a:r>
            <a:r>
              <a:rPr lang="en-GB" sz="1200" i="0" dirty="0" err="1">
                <a:solidFill>
                  <a:srgbClr val="000000"/>
                </a:solidFill>
                <a:effectLst/>
                <a:latin typeface="Calibri"/>
                <a:ea typeface="Calibri" panose="020F0502020204030204" pitchFamily="34" charset="0"/>
                <a:cs typeface="Calibri"/>
              </a:rPr>
              <a:t>muito</a:t>
            </a:r>
            <a:r>
              <a:rPr lang="en-GB" sz="120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importante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evitar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possíveis</a:t>
            </a:r>
            <a:r>
              <a:rPr lang="en-GB" sz="1200" dirty="0">
                <a:latin typeface="Calibri"/>
                <a:ea typeface="Calibri" panose="020F0502020204030204" pitchFamily="34" charset="0"/>
                <a:cs typeface="Calibri"/>
              </a:rPr>
              <a:t> mal-</a:t>
            </a:r>
            <a:r>
              <a:rPr lang="en-GB" sz="1200" dirty="0" err="1">
                <a:latin typeface="Calibri"/>
                <a:ea typeface="Calibri" panose="020F0502020204030204" pitchFamily="34" charset="0"/>
                <a:cs typeface="Calibri"/>
              </a:rPr>
              <a:t>entendidos</a:t>
            </a:r>
            <a:r>
              <a:rPr lang="en-GB" sz="1200" dirty="0">
                <a:latin typeface="Calibri"/>
                <a:ea typeface="Calibri" panose="020F0502020204030204" pitchFamily="34" charset="0"/>
                <a:cs typeface="Calibri"/>
              </a:rPr>
              <a:t> entre as </a:t>
            </a:r>
            <a:r>
              <a:rPr lang="en-GB" sz="1200" i="0" dirty="0" err="1">
                <a:solidFill>
                  <a:srgbClr val="000000"/>
                </a:solidFill>
                <a:effectLst/>
                <a:latin typeface="Calibri"/>
                <a:ea typeface="Calibri" panose="020F0502020204030204" pitchFamily="34" charset="0"/>
                <a:cs typeface="Calibri"/>
              </a:rPr>
              <a:t>datas</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validade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indicadas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através</a:t>
            </a:r>
            <a:r>
              <a:rPr lang="en-GB" sz="1200" i="0" dirty="0">
                <a:solidFill>
                  <a:srgbClr val="000000"/>
                </a:solidFill>
                <a:effectLst/>
                <a:latin typeface="Calibri"/>
                <a:ea typeface="Calibri" panose="020F0502020204030204" pitchFamily="34" charset="0"/>
                <a:cs typeface="Calibri"/>
              </a:rPr>
              <a:t> das </a:t>
            </a:r>
            <a:r>
              <a:rPr lang="en-GB" sz="1200" i="0" dirty="0" err="1">
                <a:solidFill>
                  <a:srgbClr val="000000"/>
                </a:solidFill>
                <a:effectLst/>
                <a:latin typeface="Calibri"/>
                <a:ea typeface="Calibri" panose="020F0502020204030204" pitchFamily="34" charset="0"/>
                <a:cs typeface="Calibri"/>
              </a:rPr>
              <a:t>expressões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consumir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até</a:t>
            </a:r>
            <a:r>
              <a:rPr lang="en-GB" sz="1200" i="0" dirty="0">
                <a:solidFill>
                  <a:srgbClr val="000000"/>
                </a:solidFill>
                <a:effectLst/>
                <a:latin typeface="Calibri"/>
                <a:ea typeface="Calibri" panose="020F0502020204030204" pitchFamily="34" charset="0"/>
                <a:cs typeface="Calibri"/>
              </a:rPr>
              <a:t>' e '</a:t>
            </a:r>
            <a:r>
              <a:rPr lang="en-GB" sz="1200" i="0" dirty="0" err="1">
                <a:solidFill>
                  <a:srgbClr val="000000"/>
                </a:solidFill>
                <a:effectLst/>
                <a:latin typeface="Calibri"/>
                <a:ea typeface="Calibri" panose="020F0502020204030204" pitchFamily="34" charset="0"/>
                <a:cs typeface="Calibri"/>
              </a:rPr>
              <a:t>consumir</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preferência</a:t>
            </a:r>
            <a:r>
              <a:rPr lang="en-GB" sz="1200" i="0" dirty="0">
                <a:solidFill>
                  <a:srgbClr val="000000"/>
                </a:solidFill>
                <a:effectLst/>
                <a:latin typeface="Calibri"/>
                <a:ea typeface="Calibri" panose="020F0502020204030204" pitchFamily="34" charset="0"/>
                <a:cs typeface="Calibri"/>
              </a:rPr>
              <a:t> antes de’</a:t>
            </a:r>
            <a:r>
              <a:rPr lang="en-GB" sz="1200" dirty="0">
                <a:latin typeface="Calibri"/>
                <a:ea typeface="Calibri" panose="020F0502020204030204" pitchFamily="34" charset="0"/>
                <a:cs typeface="Calibri"/>
              </a:rPr>
              <a:t>, as </a:t>
            </a:r>
            <a:r>
              <a:rPr lang="en-GB" sz="1200" dirty="0" err="1">
                <a:latin typeface="Calibri"/>
                <a:ea typeface="Calibri" panose="020F0502020204030204" pitchFamily="34" charset="0"/>
                <a:cs typeface="Calibri"/>
              </a:rPr>
              <a:t>quais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podem</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aumentar</a:t>
            </a:r>
            <a:r>
              <a:rPr lang="en-GB" sz="1200" dirty="0">
                <a:latin typeface="Calibri"/>
                <a:ea typeface="Calibri" panose="020F0502020204030204" pitchFamily="34" charset="0"/>
                <a:cs typeface="Calibri"/>
              </a:rPr>
              <a:t> o </a:t>
            </a:r>
            <a:r>
              <a:rPr lang="en-GB" sz="1200" i="0" dirty="0" err="1">
                <a:solidFill>
                  <a:srgbClr val="000000"/>
                </a:solidFill>
                <a:effectLst/>
                <a:latin typeface="Calibri"/>
                <a:ea typeface="Calibri" panose="020F0502020204030204" pitchFamily="34" charset="0"/>
                <a:cs typeface="Calibri"/>
              </a:rPr>
              <a:t>desperdício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alimentar</a:t>
            </a:r>
            <a:r>
              <a:rPr lang="en-GB" sz="1200" i="0" dirty="0">
                <a:solidFill>
                  <a:srgbClr val="000000"/>
                </a:solidFill>
                <a:effectLst/>
                <a:latin typeface="Calibri"/>
                <a:ea typeface="Calibri" panose="020F0502020204030204" pitchFamily="34" charset="0"/>
                <a:cs typeface="Calibri"/>
              </a:rPr>
              <a:t>, se ambos </a:t>
            </a:r>
            <a:r>
              <a:rPr lang="en-GB" sz="1200" i="0" dirty="0" err="1">
                <a:solidFill>
                  <a:srgbClr val="000000"/>
                </a:solidFill>
                <a:effectLst/>
                <a:latin typeface="Calibri"/>
                <a:ea typeface="Calibri" panose="020F0502020204030204" pitchFamily="34" charset="0"/>
                <a:cs typeface="Calibri"/>
              </a:rPr>
              <a:t>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conceitos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não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forem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devidamente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compreendidos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Assim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consumidores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devem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ter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disponíveis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mais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informações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sobre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este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assunto</a:t>
            </a:r>
            <a:r>
              <a:rPr lang="en-GB" sz="120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p>
          <a:p>
            <a:pPr rtl="0" fontAlgn="base"/>
            <a:endParaRPr lang="en-GB" sz="800" dirty="0">
              <a:ea typeface="Calibri" panose="020F0502020204030204" pitchFamily="34" charset="0"/>
            </a:endParaRPr>
          </a:p>
          <a:p>
            <a:pPr rtl="0" fontAlgn="base"/>
            <a:r>
              <a:rPr lang="en-GB" sz="1200" dirty="0">
                <a:latin typeface="Calibri"/>
                <a:ea typeface="Calibri" panose="020F0502020204030204" pitchFamily="34" charset="0"/>
                <a:cs typeface="Calibri"/>
              </a:rPr>
              <a:t>"</a:t>
            </a:r>
            <a:r>
              <a:rPr lang="en-GB" sz="1200" b="0" i="1" dirty="0">
                <a:solidFill>
                  <a:srgbClr val="000000"/>
                </a:solidFill>
                <a:effectLst/>
                <a:latin typeface="Calibri"/>
                <a:ea typeface="Calibri" panose="020F0502020204030204" pitchFamily="34" charset="0"/>
                <a:cs typeface="Calibri"/>
              </a:rPr>
              <a:t>A </a:t>
            </a:r>
            <a:r>
              <a:rPr lang="en-GB" sz="1200" b="0" i="1" dirty="0" err="1">
                <a:solidFill>
                  <a:srgbClr val="000000"/>
                </a:solidFill>
                <a:effectLst/>
                <a:latin typeface="Calibri"/>
                <a:ea typeface="Calibri" panose="020F0502020204030204" pitchFamily="34" charset="0"/>
                <a:cs typeface="Calibri"/>
              </a:rPr>
              <a:t>respeito</a:t>
            </a:r>
            <a:r>
              <a:rPr lang="en-GB" sz="1200" b="0" i="1" dirty="0">
                <a:solidFill>
                  <a:srgbClr val="000000"/>
                </a:solidFill>
                <a:effectLst/>
                <a:latin typeface="Calibri"/>
                <a:ea typeface="Calibri" panose="020F0502020204030204" pitchFamily="34" charset="0"/>
                <a:cs typeface="Calibri"/>
              </a:rPr>
              <a:t> da </a:t>
            </a:r>
            <a:r>
              <a:rPr lang="en-GB" sz="1200" b="1" i="1" dirty="0" err="1">
                <a:solidFill>
                  <a:srgbClr val="000000"/>
                </a:solidFill>
                <a:effectLst/>
                <a:latin typeface="Calibri"/>
                <a:ea typeface="Calibri" panose="020F0502020204030204" pitchFamily="34" charset="0"/>
                <a:cs typeface="Calibri"/>
              </a:rPr>
              <a:t>venda</a:t>
            </a:r>
            <a:r>
              <a:rPr lang="en-GB" sz="1200" b="1" i="1" dirty="0">
                <a:solidFill>
                  <a:srgbClr val="000000"/>
                </a:solidFill>
                <a:effectLst/>
                <a:latin typeface="Calibri"/>
                <a:ea typeface="Calibri" panose="020F0502020204030204" pitchFamily="34" charset="0"/>
                <a:cs typeface="Calibri"/>
              </a:rPr>
              <a:t> à </a:t>
            </a:r>
            <a:r>
              <a:rPr lang="en-GB" sz="1200" b="1" i="1" dirty="0" err="1">
                <a:solidFill>
                  <a:srgbClr val="000000"/>
                </a:solidFill>
                <a:effectLst/>
                <a:latin typeface="Calibri"/>
                <a:ea typeface="Calibri" panose="020F0502020204030204" pitchFamily="34" charset="0"/>
                <a:cs typeface="Calibri"/>
              </a:rPr>
              <a:t>distância</a:t>
            </a:r>
            <a:r>
              <a:rPr lang="en-GB" sz="1200" b="0" i="1" dirty="0">
                <a:solidFill>
                  <a:srgbClr val="000000"/>
                </a:solidFill>
                <a:effectLst/>
                <a:latin typeface="Calibri"/>
                <a:ea typeface="Calibri" panose="020F0502020204030204" pitchFamily="34" charset="0"/>
                <a:cs typeface="Calibri"/>
              </a:rPr>
              <a:t>, a </a:t>
            </a:r>
            <a:r>
              <a:rPr lang="en-GB" sz="1200" b="0" i="1" dirty="0" err="1">
                <a:solidFill>
                  <a:srgbClr val="000000"/>
                </a:solidFill>
                <a:effectLst/>
                <a:latin typeface="Calibri"/>
                <a:ea typeface="Calibri" panose="020F0502020204030204" pitchFamily="34" charset="0"/>
                <a:cs typeface="Calibri"/>
              </a:rPr>
              <a:t>informação</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obrigatória</a:t>
            </a:r>
            <a:r>
              <a:rPr lang="en-GB" sz="1200" b="0" i="1" dirty="0">
                <a:solidFill>
                  <a:srgbClr val="000000"/>
                </a:solidFill>
                <a:effectLst/>
                <a:latin typeface="Calibri"/>
                <a:ea typeface="Calibri" panose="020F0502020204030204" pitchFamily="34" charset="0"/>
                <a:cs typeface="Calibri"/>
              </a:rPr>
              <a:t> do </a:t>
            </a:r>
            <a:r>
              <a:rPr lang="en-GB" sz="1200" b="0" i="1" dirty="0" err="1">
                <a:solidFill>
                  <a:srgbClr val="000000"/>
                </a:solidFill>
                <a:effectLst/>
                <a:latin typeface="Calibri"/>
                <a:ea typeface="Calibri" panose="020F0502020204030204" pitchFamily="34" charset="0"/>
                <a:cs typeface="Calibri"/>
              </a:rPr>
              <a:t>alimento</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exceto</a:t>
            </a:r>
            <a:r>
              <a:rPr lang="en-GB" sz="1200" b="0" i="1" dirty="0">
                <a:solidFill>
                  <a:srgbClr val="000000"/>
                </a:solidFill>
                <a:effectLst/>
                <a:latin typeface="Calibri"/>
                <a:ea typeface="Calibri" panose="020F0502020204030204" pitchFamily="34" charset="0"/>
                <a:cs typeface="Calibri"/>
              </a:rPr>
              <a:t> a data de </a:t>
            </a:r>
            <a:r>
              <a:rPr lang="en-GB" sz="1200" b="0" i="1" dirty="0" err="1">
                <a:solidFill>
                  <a:srgbClr val="000000"/>
                </a:solidFill>
                <a:effectLst/>
                <a:latin typeface="Calibri"/>
                <a:ea typeface="Calibri" panose="020F0502020204030204" pitchFamily="34" charset="0"/>
                <a:cs typeface="Calibri"/>
              </a:rPr>
              <a:t>durabilidade</a:t>
            </a:r>
            <a:r>
              <a:rPr lang="en-GB" sz="1200" b="0" i="1" dirty="0">
                <a:solidFill>
                  <a:srgbClr val="000000"/>
                </a:solidFill>
                <a:effectLst/>
                <a:latin typeface="Calibri"/>
                <a:ea typeface="Calibri" panose="020F0502020204030204" pitchFamily="34" charset="0"/>
                <a:cs typeface="Calibri"/>
              </a:rPr>
              <a:t> minima (“</a:t>
            </a:r>
            <a:r>
              <a:rPr lang="en-GB" sz="1200" b="0" i="1" dirty="0" err="1">
                <a:solidFill>
                  <a:srgbClr val="000000"/>
                </a:solidFill>
                <a:effectLst/>
                <a:latin typeface="Calibri"/>
                <a:ea typeface="Calibri" panose="020F0502020204030204" pitchFamily="34" charset="0"/>
                <a:cs typeface="Calibri"/>
              </a:rPr>
              <a:t>consumir</a:t>
            </a:r>
            <a:r>
              <a:rPr lang="en-GB" sz="1200" b="0" i="1" dirty="0">
                <a:solidFill>
                  <a:srgbClr val="000000"/>
                </a:solidFill>
                <a:effectLst/>
                <a:latin typeface="Calibri"/>
                <a:ea typeface="Calibri" panose="020F0502020204030204" pitchFamily="34" charset="0"/>
                <a:cs typeface="Calibri"/>
              </a:rPr>
              <a:t> de </a:t>
            </a:r>
            <a:r>
              <a:rPr lang="en-GB" sz="1200" b="0" i="1" dirty="0" err="1">
                <a:solidFill>
                  <a:srgbClr val="000000"/>
                </a:solidFill>
                <a:effectLst/>
                <a:latin typeface="Calibri"/>
                <a:ea typeface="Calibri" panose="020F0502020204030204" pitchFamily="34" charset="0"/>
                <a:cs typeface="Calibri"/>
              </a:rPr>
              <a:t>preferência</a:t>
            </a:r>
            <a:r>
              <a:rPr lang="en-GB" sz="1200" b="0" i="1" dirty="0">
                <a:solidFill>
                  <a:srgbClr val="000000"/>
                </a:solidFill>
                <a:effectLst/>
                <a:latin typeface="Calibri"/>
                <a:ea typeface="Calibri" panose="020F0502020204030204" pitchFamily="34" charset="0"/>
                <a:cs typeface="Calibri"/>
              </a:rPr>
              <a:t> antes de”) </a:t>
            </a:r>
            <a:r>
              <a:rPr lang="en-GB" sz="1200" b="0" i="1" dirty="0" err="1">
                <a:solidFill>
                  <a:srgbClr val="000000"/>
                </a:solidFill>
                <a:effectLst/>
                <a:latin typeface="Calibri"/>
                <a:ea typeface="Calibri" panose="020F0502020204030204" pitchFamily="34" charset="0"/>
                <a:cs typeface="Calibri"/>
              </a:rPr>
              <a:t>ou</a:t>
            </a:r>
            <a:r>
              <a:rPr lang="en-GB" sz="1200" b="0" i="1" dirty="0">
                <a:solidFill>
                  <a:srgbClr val="000000"/>
                </a:solidFill>
                <a:effectLst/>
                <a:latin typeface="Calibri"/>
                <a:ea typeface="Calibri" panose="020F0502020204030204" pitchFamily="34" charset="0"/>
                <a:cs typeface="Calibri"/>
              </a:rPr>
              <a:t> a data-</a:t>
            </a:r>
            <a:r>
              <a:rPr lang="en-GB" sz="1200" b="0" i="1" dirty="0" err="1">
                <a:solidFill>
                  <a:srgbClr val="000000"/>
                </a:solidFill>
                <a:effectLst/>
                <a:latin typeface="Calibri"/>
                <a:ea typeface="Calibri" panose="020F0502020204030204" pitchFamily="34" charset="0"/>
                <a:cs typeface="Calibri"/>
              </a:rPr>
              <a:t>limite</a:t>
            </a:r>
            <a:r>
              <a:rPr lang="en-GB" sz="1200" b="0" i="1" dirty="0">
                <a:solidFill>
                  <a:srgbClr val="000000"/>
                </a:solidFill>
                <a:effectLst/>
                <a:latin typeface="Calibri"/>
                <a:ea typeface="Calibri" panose="020F0502020204030204" pitchFamily="34" charset="0"/>
                <a:cs typeface="Calibri"/>
              </a:rPr>
              <a:t> de </a:t>
            </a:r>
            <a:r>
              <a:rPr lang="en-GB" sz="1200" b="0" i="1" dirty="0" err="1">
                <a:solidFill>
                  <a:srgbClr val="000000"/>
                </a:solidFill>
                <a:effectLst/>
                <a:latin typeface="Calibri"/>
                <a:ea typeface="Calibri" panose="020F0502020204030204" pitchFamily="34" charset="0"/>
                <a:cs typeface="Calibri"/>
              </a:rPr>
              <a:t>consumo</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consumir</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até</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deve</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estar</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disponível</a:t>
            </a:r>
            <a:r>
              <a:rPr lang="en-GB" sz="1200" b="0" i="1" dirty="0">
                <a:solidFill>
                  <a:srgbClr val="000000"/>
                </a:solidFill>
                <a:effectLst/>
                <a:latin typeface="Calibri"/>
                <a:ea typeface="Calibri" panose="020F0502020204030204" pitchFamily="34" charset="0"/>
                <a:cs typeface="Calibri"/>
              </a:rPr>
              <a:t> antes da </a:t>
            </a:r>
            <a:r>
              <a:rPr lang="en-GB" sz="1200" b="0" i="1" dirty="0" err="1">
                <a:solidFill>
                  <a:srgbClr val="000000"/>
                </a:solidFill>
                <a:effectLst/>
                <a:latin typeface="Calibri"/>
                <a:ea typeface="Calibri" panose="020F0502020204030204" pitchFamily="34" charset="0"/>
                <a:cs typeface="Calibri"/>
              </a:rPr>
              <a:t>conclusão</a:t>
            </a:r>
            <a:r>
              <a:rPr lang="en-GB" sz="1200" b="0" i="1" dirty="0">
                <a:solidFill>
                  <a:srgbClr val="000000"/>
                </a:solidFill>
                <a:effectLst/>
                <a:latin typeface="Calibri"/>
                <a:ea typeface="Calibri" panose="020F0502020204030204" pitchFamily="34" charset="0"/>
                <a:cs typeface="Calibri"/>
              </a:rPr>
              <a:t> da </a:t>
            </a:r>
            <a:r>
              <a:rPr lang="en-GB" sz="1200" b="0" i="1" dirty="0" err="1">
                <a:solidFill>
                  <a:srgbClr val="000000"/>
                </a:solidFill>
                <a:effectLst/>
                <a:latin typeface="Calibri"/>
                <a:ea typeface="Calibri" panose="020F0502020204030204" pitchFamily="34" charset="0"/>
                <a:cs typeface="Calibri"/>
              </a:rPr>
              <a:t>compra</a:t>
            </a:r>
            <a:r>
              <a:rPr lang="en-GB" sz="1200" b="0" i="1" dirty="0">
                <a:solidFill>
                  <a:srgbClr val="000000"/>
                </a:solidFill>
                <a:effectLst/>
                <a:latin typeface="Calibri"/>
                <a:ea typeface="Calibri" panose="020F0502020204030204" pitchFamily="34" charset="0"/>
                <a:cs typeface="Calibri"/>
              </a:rPr>
              <a:t> e </a:t>
            </a:r>
            <a:r>
              <a:rPr lang="en-GB" sz="1200" b="0" i="1" dirty="0" err="1">
                <a:solidFill>
                  <a:srgbClr val="000000"/>
                </a:solidFill>
                <a:effectLst/>
                <a:latin typeface="Calibri"/>
                <a:ea typeface="Calibri" panose="020F0502020204030204" pitchFamily="34" charset="0"/>
                <a:cs typeface="Calibri"/>
              </a:rPr>
              <a:t>deve</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constar</a:t>
            </a:r>
            <a:r>
              <a:rPr lang="en-GB" sz="1200" b="0" i="1" dirty="0">
                <a:solidFill>
                  <a:srgbClr val="000000"/>
                </a:solidFill>
                <a:effectLst/>
                <a:latin typeface="Calibri"/>
                <a:ea typeface="Calibri" panose="020F0502020204030204" pitchFamily="34" charset="0"/>
                <a:cs typeface="Calibri"/>
              </a:rPr>
              <a:t> </a:t>
            </a:r>
            <a:r>
              <a:rPr lang="en-GB" sz="1200" i="1" dirty="0">
                <a:latin typeface="Calibri"/>
                <a:ea typeface="Calibri" panose="020F0502020204030204" pitchFamily="34" charset="0"/>
                <a:cs typeface="Calibri"/>
              </a:rPr>
              <a:t>n</a:t>
            </a:r>
            <a:r>
              <a:rPr lang="en-GB" sz="1200" b="0" i="1" dirty="0">
                <a:solidFill>
                  <a:srgbClr val="000000"/>
                </a:solidFill>
                <a:effectLst/>
                <a:latin typeface="Calibri"/>
                <a:ea typeface="Calibri" panose="020F0502020204030204" pitchFamily="34" charset="0"/>
                <a:cs typeface="Calibri"/>
              </a:rPr>
              <a:t>o material de </a:t>
            </a:r>
            <a:r>
              <a:rPr lang="en-GB" sz="1200" b="0" i="1" dirty="0" err="1">
                <a:solidFill>
                  <a:srgbClr val="000000"/>
                </a:solidFill>
                <a:effectLst/>
                <a:latin typeface="Calibri"/>
                <a:ea typeface="Calibri" panose="020F0502020204030204" pitchFamily="34" charset="0"/>
                <a:cs typeface="Calibri"/>
              </a:rPr>
              <a:t>suporte</a:t>
            </a:r>
            <a:r>
              <a:rPr lang="en-GB" sz="1200" b="0" i="1" dirty="0">
                <a:solidFill>
                  <a:srgbClr val="000000"/>
                </a:solidFill>
                <a:effectLst/>
                <a:latin typeface="Calibri"/>
                <a:ea typeface="Calibri" panose="020F0502020204030204" pitchFamily="34" charset="0"/>
                <a:cs typeface="Calibri"/>
              </a:rPr>
              <a:t> à </a:t>
            </a:r>
            <a:r>
              <a:rPr lang="en-GB" sz="1200" b="0" i="1" dirty="0" err="1">
                <a:solidFill>
                  <a:srgbClr val="000000"/>
                </a:solidFill>
                <a:effectLst/>
                <a:latin typeface="Calibri"/>
                <a:ea typeface="Calibri" panose="020F0502020204030204" pitchFamily="34" charset="0"/>
                <a:cs typeface="Calibri"/>
              </a:rPr>
              <a:t>venda</a:t>
            </a:r>
            <a:r>
              <a:rPr lang="en-GB" sz="1200" b="0" i="1" dirty="0">
                <a:solidFill>
                  <a:srgbClr val="000000"/>
                </a:solidFill>
                <a:effectLst/>
                <a:latin typeface="Calibri"/>
                <a:ea typeface="Calibri" panose="020F0502020204030204" pitchFamily="34" charset="0"/>
                <a:cs typeface="Calibri"/>
              </a:rPr>
              <a:t> à </a:t>
            </a:r>
            <a:r>
              <a:rPr lang="en-GB" sz="1200" b="0" i="1" dirty="0" err="1">
                <a:solidFill>
                  <a:srgbClr val="000000"/>
                </a:solidFill>
                <a:effectLst/>
                <a:latin typeface="Calibri"/>
                <a:ea typeface="Calibri" panose="020F0502020204030204" pitchFamily="34" charset="0"/>
                <a:cs typeface="Calibri"/>
              </a:rPr>
              <a:t>distância</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ou</a:t>
            </a:r>
            <a:r>
              <a:rPr lang="en-GB" sz="1200" b="0" i="1" dirty="0">
                <a:solidFill>
                  <a:srgbClr val="000000"/>
                </a:solidFill>
                <a:effectLst/>
                <a:latin typeface="Calibri"/>
                <a:ea typeface="Calibri" panose="020F0502020204030204" pitchFamily="34" charset="0"/>
                <a:cs typeface="Calibri"/>
              </a:rPr>
              <a:t> ser </a:t>
            </a:r>
            <a:r>
              <a:rPr lang="en-GB" sz="1200" b="0" i="1" dirty="0" err="1">
                <a:solidFill>
                  <a:srgbClr val="000000"/>
                </a:solidFill>
                <a:effectLst/>
                <a:latin typeface="Calibri"/>
                <a:ea typeface="Calibri" panose="020F0502020204030204" pitchFamily="34" charset="0"/>
                <a:cs typeface="Calibri"/>
              </a:rPr>
              <a:t>prestada</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através</a:t>
            </a:r>
            <a:r>
              <a:rPr lang="en-GB" sz="1200" b="0" i="1" dirty="0">
                <a:solidFill>
                  <a:srgbClr val="000000"/>
                </a:solidFill>
                <a:effectLst/>
                <a:latin typeface="Calibri"/>
                <a:ea typeface="Calibri" panose="020F0502020204030204" pitchFamily="34" charset="0"/>
                <a:cs typeface="Calibri"/>
              </a:rPr>
              <a:t> de outros </a:t>
            </a:r>
            <a:r>
              <a:rPr lang="en-GB" sz="1200" b="0" i="1" dirty="0" err="1">
                <a:solidFill>
                  <a:srgbClr val="000000"/>
                </a:solidFill>
                <a:effectLst/>
                <a:latin typeface="Calibri"/>
                <a:ea typeface="Calibri" panose="020F0502020204030204" pitchFamily="34" charset="0"/>
                <a:cs typeface="Calibri"/>
              </a:rPr>
              <a:t>meios</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adequados</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claramente</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identificados</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pelo</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operador</a:t>
            </a:r>
            <a:r>
              <a:rPr lang="en-GB" sz="1200" b="0" i="1" dirty="0">
                <a:solidFill>
                  <a:srgbClr val="000000"/>
                </a:solidFill>
                <a:effectLst/>
                <a:latin typeface="Calibri"/>
                <a:ea typeface="Calibri" panose="020F0502020204030204" pitchFamily="34" charset="0"/>
                <a:cs typeface="Calibri"/>
              </a:rPr>
              <a:t> </a:t>
            </a:r>
            <a:r>
              <a:rPr lang="en-GB" sz="1200" b="0" i="1" dirty="0" err="1">
                <a:solidFill>
                  <a:srgbClr val="000000"/>
                </a:solidFill>
                <a:effectLst/>
                <a:latin typeface="Calibri"/>
                <a:ea typeface="Calibri" panose="020F0502020204030204" pitchFamily="34" charset="0"/>
                <a:cs typeface="Calibri"/>
              </a:rPr>
              <a:t>alimentar</a:t>
            </a:r>
            <a:r>
              <a:rPr lang="en-GB" sz="1200" dirty="0">
                <a:latin typeface="Calibri"/>
                <a:ea typeface="Calibri" panose="020F0502020204030204" pitchFamily="34" charset="0"/>
                <a:cs typeface="Calibri"/>
              </a:rPr>
              <a:t>“</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Regulamento</a:t>
            </a:r>
            <a:r>
              <a:rPr lang="en-GB" sz="1200" dirty="0">
                <a:solidFill>
                  <a:schemeClr val="tx1"/>
                </a:solidFill>
                <a:latin typeface="Calibri"/>
                <a:ea typeface="Calibri" panose="020F0502020204030204" pitchFamily="34" charset="0"/>
                <a:cs typeface="Calibri"/>
              </a:rPr>
              <a:t> (UE) No 1169/2011)</a:t>
            </a:r>
            <a:r>
              <a:rPr lang="en-GB" sz="1200" dirty="0">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Além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disso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todos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os</a:t>
            </a:r>
            <a:r>
              <a:rPr lang="en-GB" sz="1200" b="0" i="0" dirty="0">
                <a:solidFill>
                  <a:srgbClr val="000000"/>
                </a:solidFill>
                <a:effectLst/>
                <a:latin typeface="Calibri"/>
                <a:ea typeface="Calibri" panose="020F0502020204030204" pitchFamily="34" charset="0"/>
                <a:cs typeface="Calibri"/>
              </a:rPr>
              <a:t> dados </a:t>
            </a:r>
            <a:r>
              <a:rPr lang="en-GB" sz="1200" b="0" i="0" dirty="0" err="1">
                <a:solidFill>
                  <a:srgbClr val="000000"/>
                </a:solidFill>
                <a:effectLst/>
                <a:latin typeface="Calibri"/>
                <a:ea typeface="Calibri" panose="020F0502020204030204" pitchFamily="34" charset="0"/>
                <a:cs typeface="Calibri"/>
              </a:rPr>
              <a:t>obrigatórios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devem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estar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disponíveis</a:t>
            </a:r>
            <a:r>
              <a:rPr lang="en-GB" sz="1200" b="0" i="0" dirty="0">
                <a:solidFill>
                  <a:srgbClr val="000000"/>
                </a:solidFill>
                <a:effectLst/>
                <a:latin typeface="Calibri"/>
                <a:ea typeface="Calibri" panose="020F0502020204030204" pitchFamily="34" charset="0"/>
                <a:cs typeface="Calibri"/>
              </a:rPr>
              <a:t> no </a:t>
            </a:r>
            <a:r>
              <a:rPr lang="en-GB" sz="1200" b="0" i="0" dirty="0" err="1">
                <a:solidFill>
                  <a:srgbClr val="000000"/>
                </a:solidFill>
                <a:effectLst/>
                <a:latin typeface="Calibri"/>
                <a:ea typeface="Calibri" panose="020F0502020204030204" pitchFamily="34" charset="0"/>
                <a:cs typeface="Calibri"/>
              </a:rPr>
              <a:t>momento</a:t>
            </a:r>
            <a:r>
              <a:rPr lang="en-GB" sz="1200" b="0" i="0" dirty="0">
                <a:solidFill>
                  <a:srgbClr val="000000"/>
                </a:solidFill>
                <a:effectLst/>
                <a:latin typeface="Calibri"/>
                <a:ea typeface="Calibri" panose="020F0502020204030204" pitchFamily="34" charset="0"/>
                <a:cs typeface="Calibri"/>
              </a:rPr>
              <a:t> da </a:t>
            </a:r>
            <a:r>
              <a:rPr lang="en-GB" sz="1200" b="0" i="0" dirty="0" err="1">
                <a:solidFill>
                  <a:srgbClr val="000000"/>
                </a:solidFill>
                <a:effectLst/>
                <a:latin typeface="Calibri"/>
                <a:ea typeface="Calibri" panose="020F0502020204030204" pitchFamily="34" charset="0"/>
                <a:cs typeface="Calibri"/>
              </a:rPr>
              <a:t>entrega</a:t>
            </a:r>
            <a:r>
              <a:rPr lang="en-GB" sz="1200" b="0" i="0" dirty="0">
                <a:solidFill>
                  <a:srgbClr val="000000"/>
                </a:solidFill>
                <a:effectLst/>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a:t>
            </a:r>
            <a:r>
              <a:rPr lang="en-GB" sz="1200" dirty="0" err="1">
                <a:solidFill>
                  <a:schemeClr val="tx1"/>
                </a:solidFill>
                <a:latin typeface="Calibri"/>
                <a:ea typeface="Calibri" panose="020F0502020204030204" pitchFamily="34" charset="0"/>
                <a:cs typeface="Calibri"/>
              </a:rPr>
              <a:t>Regulamento</a:t>
            </a:r>
            <a:r>
              <a:rPr lang="en-GB" sz="1200" dirty="0">
                <a:solidFill>
                  <a:schemeClr val="tx1"/>
                </a:solidFill>
                <a:latin typeface="Calibri"/>
                <a:ea typeface="Calibri" panose="020F0502020204030204" pitchFamily="34" charset="0"/>
                <a:cs typeface="Calibri"/>
              </a:rPr>
              <a:t> (UE) No 1169/2011)</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rtl="0" fontAlgn="base"/>
            <a:r>
              <a:rPr lang="en-GB" sz="1000" b="0" i="0" dirty="0">
                <a:solidFill>
                  <a:srgbClr val="000000"/>
                </a:solidFill>
                <a:effectLst/>
                <a:latin typeface="Calibri"/>
                <a:ea typeface="Calibri" panose="020F0502020204030204" pitchFamily="34" charset="0"/>
                <a:cs typeface="Calibri"/>
              </a:rPr>
              <a:t> </a:t>
            </a:r>
          </a:p>
          <a:p>
            <a:pPr rtl="0" fontAlgn="base"/>
            <a:r>
              <a:rPr lang="en-GB" sz="1200" b="1" i="0" dirty="0" err="1">
                <a:solidFill>
                  <a:srgbClr val="000000"/>
                </a:solidFill>
                <a:effectLst/>
                <a:latin typeface="Calibri"/>
                <a:ea typeface="Calibri" panose="020F0502020204030204" pitchFamily="34" charset="0"/>
                <a:cs typeface="Calibri"/>
              </a:rPr>
              <a:t>Alergéneos</a:t>
            </a:r>
            <a:endParaRPr lang="en-GB" sz="2000" b="0" i="0" dirty="0">
              <a:solidFill>
                <a:srgbClr val="000000"/>
              </a:solidFill>
              <a:effectLst/>
              <a:latin typeface="Calibri"/>
              <a:ea typeface="Calibri" panose="020F0502020204030204" pitchFamily="34" charset="0"/>
              <a:cs typeface="Calibri"/>
            </a:endParaRPr>
          </a:p>
          <a:p>
            <a:pPr rtl="0" fontAlgn="base"/>
            <a:r>
              <a:rPr lang="en-GB" sz="1200" b="0" i="0" dirty="0">
                <a:solidFill>
                  <a:srgbClr val="000000"/>
                </a:solidFill>
                <a:effectLst/>
                <a:latin typeface="Calibri"/>
                <a:ea typeface="Calibri" panose="020F0502020204030204" pitchFamily="34" charset="0"/>
                <a:cs typeface="Calibri"/>
              </a:rPr>
              <a:t>É fundamental </a:t>
            </a:r>
            <a:r>
              <a:rPr lang="en-GB" sz="1200" b="0" i="0" dirty="0" err="1">
                <a:solidFill>
                  <a:srgbClr val="000000"/>
                </a:solidFill>
                <a:effectLst/>
                <a:latin typeface="Calibri"/>
                <a:ea typeface="Calibri" panose="020F0502020204030204" pitchFamily="34" charset="0"/>
                <a:cs typeface="Calibri"/>
              </a:rPr>
              <a:t>informar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consumidores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sobre</a:t>
            </a:r>
            <a:r>
              <a:rPr lang="en-GB" sz="1200" b="0" i="0" dirty="0">
                <a:solidFill>
                  <a:srgbClr val="000000"/>
                </a:solidFill>
                <a:effectLst/>
                <a:latin typeface="Calibri"/>
                <a:ea typeface="Calibri" panose="020F0502020204030204" pitchFamily="34" charset="0"/>
                <a:cs typeface="Calibri"/>
              </a:rPr>
              <a:t> a </a:t>
            </a:r>
            <a:r>
              <a:rPr lang="en-GB" sz="1200" b="0" i="0" dirty="0" err="1">
                <a:solidFill>
                  <a:srgbClr val="000000"/>
                </a:solidFill>
                <a:effectLst/>
                <a:latin typeface="Calibri"/>
                <a:ea typeface="Calibri" panose="020F0502020204030204" pitchFamily="34" charset="0"/>
                <a:cs typeface="Calibri"/>
              </a:rPr>
              <a:t>presença</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alergéneos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rótulos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têm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esse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propósito</a:t>
            </a:r>
            <a:r>
              <a:rPr lang="en-GB" sz="1200" b="0" i="0" dirty="0">
                <a:solidFill>
                  <a:srgbClr val="000000"/>
                </a:solidFill>
                <a:effectLst/>
                <a:latin typeface="Calibri"/>
                <a:ea typeface="Calibri" panose="020F0502020204030204" pitchFamily="34" charset="0"/>
                <a:cs typeface="Calibri"/>
              </a:rPr>
              <a:t>.</a:t>
            </a:r>
            <a:endParaRPr lang="en-GB" sz="2000" b="0" i="0" dirty="0">
              <a:solidFill>
                <a:srgbClr val="000000"/>
              </a:solidFill>
              <a:effectLst/>
              <a:latin typeface="Calibri"/>
              <a:ea typeface="Calibri" panose="020F0502020204030204" pitchFamily="34" charset="0"/>
              <a:cs typeface="Calibri"/>
            </a:endParaRPr>
          </a:p>
          <a:p>
            <a:pPr rtl="0" fontAlgn="base"/>
            <a:r>
              <a:rPr lang="en-GB" sz="1200" i="0" dirty="0">
                <a:solidFill>
                  <a:srgbClr val="000000"/>
                </a:solidFill>
                <a:effectLst/>
                <a:latin typeface="Calibri"/>
                <a:ea typeface="Calibri" panose="020F0502020204030204" pitchFamily="34" charset="0"/>
                <a:cs typeface="Calibri"/>
              </a:rPr>
              <a:t>Para </a:t>
            </a:r>
            <a:r>
              <a:rPr lang="en-GB" sz="1200" i="0" dirty="0" err="1">
                <a:solidFill>
                  <a:srgbClr val="000000"/>
                </a:solidFill>
                <a:effectLst/>
                <a:latin typeface="Calibri"/>
                <a:ea typeface="Calibri" panose="020F0502020204030204" pitchFamily="34" charset="0"/>
                <a:cs typeface="Calibri"/>
              </a:rPr>
              <a:t>obter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mais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informações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sobre</a:t>
            </a:r>
            <a:r>
              <a:rPr lang="en-GB" sz="120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alergéneos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por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favor</a:t>
            </a:r>
            <a:r>
              <a:rPr lang="en-GB" sz="1200" i="0" dirty="0">
                <a:solidFill>
                  <a:srgbClr val="000000"/>
                </a:solidFill>
                <a:effectLst/>
                <a:latin typeface="Calibri"/>
                <a:ea typeface="Calibri" panose="020F0502020204030204" pitchFamily="34" charset="0"/>
                <a:cs typeface="Calibri"/>
              </a:rPr>
              <a:t> clique </a:t>
            </a:r>
            <a:r>
              <a:rPr lang="en-GB" sz="1200" b="1" i="0" dirty="0" err="1">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aqui</a:t>
            </a:r>
            <a:r>
              <a:rPr lang="en-GB" sz="1200" dirty="0">
                <a:latin typeface="Calibri"/>
                <a:ea typeface="Calibri" panose="020F0502020204030204" pitchFamily="34" charset="0"/>
                <a:cs typeface="Calibri"/>
              </a:rPr>
              <a:t> </a:t>
            </a:r>
            <a:endParaRPr lang="en-GB" sz="1200" i="0" dirty="0">
              <a:solidFill>
                <a:srgbClr val="000000"/>
              </a:solidFill>
              <a:effectLst/>
              <a:ea typeface="Calibri" panose="020F0502020204030204" pitchFamily="34" charset="0"/>
            </a:endParaRPr>
          </a:p>
          <a:p>
            <a:pPr rtl="0" fontAlgn="base"/>
            <a:endParaRPr lang="en-GB" sz="1000" i="1" dirty="0">
              <a:ea typeface="Calibri" panose="020F0502020204030204" pitchFamily="34" charset="0"/>
            </a:endParaRPr>
          </a:p>
          <a:p>
            <a:pPr algn="ctr" rtl="0" fontAlgn="base"/>
            <a:r>
              <a:rPr lang="en-GB" sz="1200" b="1" i="1" dirty="0">
                <a:solidFill>
                  <a:srgbClr val="000000"/>
                </a:solidFill>
                <a:effectLst/>
                <a:latin typeface="Calibri"/>
                <a:ea typeface="Calibri" panose="020F0502020204030204" pitchFamily="34" charset="0"/>
                <a:cs typeface="Calibri"/>
              </a:rPr>
              <a:t>O </a:t>
            </a:r>
            <a:r>
              <a:rPr lang="en-GB" sz="1200" b="1" i="1" dirty="0" err="1">
                <a:solidFill>
                  <a:srgbClr val="000000"/>
                </a:solidFill>
                <a:effectLst/>
                <a:latin typeface="Calibri"/>
                <a:ea typeface="Calibri" panose="020F0502020204030204" pitchFamily="34" charset="0"/>
                <a:cs typeface="Calibri"/>
              </a:rPr>
              <a:t>nome</a:t>
            </a:r>
            <a:r>
              <a:rPr lang="en-GB" sz="1200" b="1" i="1" dirty="0">
                <a:solidFill>
                  <a:srgbClr val="000000"/>
                </a:solidFill>
                <a:effectLst/>
                <a:latin typeface="Calibri"/>
                <a:ea typeface="Calibri" panose="020F0502020204030204" pitchFamily="34" charset="0"/>
                <a:cs typeface="Calibri"/>
              </a:rPr>
              <a:t> da </a:t>
            </a:r>
            <a:r>
              <a:rPr lang="en-GB" sz="1200" b="1" i="1" dirty="0" err="1">
                <a:solidFill>
                  <a:srgbClr val="000000"/>
                </a:solidFill>
                <a:effectLst/>
                <a:latin typeface="Calibri"/>
                <a:ea typeface="Calibri" panose="020F0502020204030204" pitchFamily="34" charset="0"/>
                <a:cs typeface="Calibri"/>
              </a:rPr>
              <a:t>substância</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ou</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produto</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considerado</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como</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alergéneo</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deve</a:t>
            </a:r>
            <a:r>
              <a:rPr lang="en-GB" sz="1200" b="1" i="1" dirty="0">
                <a:solidFill>
                  <a:srgbClr val="000000"/>
                </a:solidFill>
                <a:effectLst/>
                <a:latin typeface="Calibri"/>
                <a:ea typeface="Calibri" panose="020F0502020204030204" pitchFamily="34" charset="0"/>
                <a:cs typeface="Calibri"/>
              </a:rPr>
              <a:t> ser </a:t>
            </a:r>
            <a:r>
              <a:rPr lang="en-GB" sz="1200" b="1" i="1" dirty="0" err="1">
                <a:solidFill>
                  <a:srgbClr val="000000"/>
                </a:solidFill>
                <a:effectLst/>
                <a:latin typeface="Calibri"/>
                <a:ea typeface="Calibri" panose="020F0502020204030204" pitchFamily="34" charset="0"/>
                <a:cs typeface="Calibri"/>
              </a:rPr>
              <a:t>enfatizado</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por</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meio</a:t>
            </a:r>
            <a:r>
              <a:rPr lang="en-GB" sz="1200" b="1" i="1" dirty="0">
                <a:solidFill>
                  <a:srgbClr val="000000"/>
                </a:solidFill>
                <a:effectLst/>
                <a:latin typeface="Calibri"/>
                <a:ea typeface="Calibri" panose="020F0502020204030204" pitchFamily="34" charset="0"/>
                <a:cs typeface="Calibri"/>
              </a:rPr>
              <a:t> de </a:t>
            </a:r>
            <a:r>
              <a:rPr lang="en-GB" sz="1200" b="1" i="1" dirty="0" err="1">
                <a:solidFill>
                  <a:srgbClr val="000000"/>
                </a:solidFill>
                <a:effectLst/>
                <a:latin typeface="Calibri"/>
                <a:ea typeface="Calibri" panose="020F0502020204030204" pitchFamily="34" charset="0"/>
                <a:cs typeface="Calibri"/>
              </a:rPr>
              <a:t>uma</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tipografia</a:t>
            </a:r>
            <a:r>
              <a:rPr lang="en-GB" sz="1200" b="1" i="1" dirty="0">
                <a:solidFill>
                  <a:srgbClr val="000000"/>
                </a:solidFill>
                <a:effectLst/>
                <a:latin typeface="Calibri"/>
                <a:ea typeface="Calibri" panose="020F0502020204030204" pitchFamily="34" charset="0"/>
                <a:cs typeface="Calibri"/>
              </a:rPr>
              <a:t> que o </a:t>
            </a:r>
            <a:r>
              <a:rPr lang="en-GB" sz="1200" b="1" i="1" dirty="0" err="1">
                <a:solidFill>
                  <a:srgbClr val="000000"/>
                </a:solidFill>
                <a:effectLst/>
                <a:latin typeface="Calibri"/>
                <a:ea typeface="Calibri" panose="020F0502020204030204" pitchFamily="34" charset="0"/>
                <a:cs typeface="Calibri"/>
              </a:rPr>
              <a:t>diferencie</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claramente</a:t>
            </a:r>
            <a:r>
              <a:rPr lang="en-GB" sz="1200" b="1" i="1" dirty="0">
                <a:solidFill>
                  <a:srgbClr val="000000"/>
                </a:solidFill>
                <a:effectLst/>
                <a:latin typeface="Calibri"/>
                <a:ea typeface="Calibri" panose="020F0502020204030204" pitchFamily="34" charset="0"/>
                <a:cs typeface="Calibri"/>
              </a:rPr>
              <a:t> dos </a:t>
            </a:r>
            <a:r>
              <a:rPr lang="en-GB" sz="1200" b="1" i="1" dirty="0" err="1">
                <a:solidFill>
                  <a:srgbClr val="000000"/>
                </a:solidFill>
                <a:effectLst/>
                <a:latin typeface="Calibri"/>
                <a:ea typeface="Calibri" panose="020F0502020204030204" pitchFamily="34" charset="0"/>
                <a:cs typeface="Calibri"/>
              </a:rPr>
              <a:t>restantes</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componentes</a:t>
            </a:r>
            <a:r>
              <a:rPr lang="en-GB" sz="1200" b="1" i="1" dirty="0">
                <a:solidFill>
                  <a:srgbClr val="000000"/>
                </a:solidFill>
                <a:effectLst/>
                <a:latin typeface="Calibri"/>
                <a:ea typeface="Calibri" panose="020F0502020204030204" pitchFamily="34" charset="0"/>
                <a:cs typeface="Calibri"/>
              </a:rPr>
              <a:t> da </a:t>
            </a:r>
            <a:r>
              <a:rPr lang="en-GB" sz="1200" b="1" i="1" dirty="0" err="1">
                <a:solidFill>
                  <a:srgbClr val="000000"/>
                </a:solidFill>
                <a:effectLst/>
                <a:latin typeface="Calibri"/>
                <a:ea typeface="Calibri" panose="020F0502020204030204" pitchFamily="34" charset="0"/>
                <a:cs typeface="Calibri"/>
              </a:rPr>
              <a:t>lista</a:t>
            </a:r>
            <a:r>
              <a:rPr lang="en-GB" sz="1200" b="1" i="1" dirty="0">
                <a:solidFill>
                  <a:srgbClr val="000000"/>
                </a:solidFill>
                <a:effectLst/>
                <a:latin typeface="Calibri"/>
                <a:ea typeface="Calibri" panose="020F0502020204030204" pitchFamily="34" charset="0"/>
                <a:cs typeface="Calibri"/>
              </a:rPr>
              <a:t> de </a:t>
            </a:r>
            <a:r>
              <a:rPr lang="en-GB" sz="1200" b="1" i="1" dirty="0" err="1">
                <a:solidFill>
                  <a:srgbClr val="000000"/>
                </a:solidFill>
                <a:effectLst/>
                <a:latin typeface="Calibri"/>
                <a:ea typeface="Calibri" panose="020F0502020204030204" pitchFamily="34" charset="0"/>
                <a:cs typeface="Calibri"/>
              </a:rPr>
              <a:t>ingredientes</a:t>
            </a:r>
            <a:r>
              <a:rPr lang="en-GB" sz="1200" b="1" i="1"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a:t>
            </a:r>
            <a:r>
              <a:rPr lang="en-GB" sz="1200" dirty="0" err="1">
                <a:solidFill>
                  <a:schemeClr val="tx1"/>
                </a:solidFill>
                <a:latin typeface="Calibri"/>
                <a:ea typeface="Calibri" panose="020F0502020204030204" pitchFamily="34" charset="0"/>
                <a:cs typeface="Calibri"/>
              </a:rPr>
              <a:t>Regulamento</a:t>
            </a:r>
            <a:r>
              <a:rPr lang="en-GB" sz="1200" dirty="0">
                <a:solidFill>
                  <a:schemeClr val="tx1"/>
                </a:solidFill>
                <a:latin typeface="Calibri"/>
                <a:ea typeface="Calibri" panose="020F0502020204030204" pitchFamily="34" charset="0"/>
                <a:cs typeface="Calibri"/>
              </a:rPr>
              <a:t> (UE) No 1169/2011)</a:t>
            </a:r>
            <a:r>
              <a:rPr lang="en-GB" sz="1200" b="1" i="1" dirty="0">
                <a:latin typeface="Calibri"/>
                <a:ea typeface="Calibri" panose="020F0502020204030204" pitchFamily="34" charset="0"/>
                <a:cs typeface="Calibri"/>
              </a:rPr>
              <a:t>.</a:t>
            </a:r>
            <a:r>
              <a:rPr lang="en-GB" sz="1200" b="0" i="1" dirty="0">
                <a:solidFill>
                  <a:srgbClr val="000000"/>
                </a:solidFill>
                <a:effectLst/>
                <a:latin typeface="Calibri"/>
                <a:ea typeface="Calibri" panose="020F0502020204030204" pitchFamily="34" charset="0"/>
                <a:cs typeface="Calibri"/>
              </a:rPr>
              <a:t> </a:t>
            </a:r>
          </a:p>
          <a:p>
            <a:pPr rtl="0" fontAlgn="base"/>
            <a:endParaRPr lang="en-GB" sz="1000" b="0" i="1" dirty="0">
              <a:solidFill>
                <a:srgbClr val="000000"/>
              </a:solidFill>
              <a:effectLst/>
              <a:ea typeface="Calibri" panose="020F0502020204030204" pitchFamily="34" charset="0"/>
            </a:endParaRPr>
          </a:p>
          <a:p>
            <a:pPr rtl="0" fontAlgn="base"/>
            <a:r>
              <a:rPr lang="en-GB" sz="1200" dirty="0">
                <a:latin typeface="Calibri"/>
                <a:ea typeface="Calibri" panose="020F0502020204030204" pitchFamily="34" charset="0"/>
                <a:cs typeface="Calibri"/>
              </a:rPr>
              <a:t>Uma </a:t>
            </a:r>
            <a:r>
              <a:rPr lang="en-GB" sz="1200" b="0" i="0" dirty="0" err="1">
                <a:solidFill>
                  <a:srgbClr val="000000"/>
                </a:solidFill>
                <a:effectLst/>
                <a:latin typeface="Calibri"/>
                <a:ea typeface="Calibri" panose="020F0502020204030204" pitchFamily="34" charset="0"/>
                <a:cs typeface="Calibri"/>
              </a:rPr>
              <a:t>fonte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estilo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ou</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cor</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fundo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diferentes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podem</a:t>
            </a:r>
            <a:r>
              <a:rPr lang="en-GB" sz="1200" b="0" i="0" dirty="0">
                <a:solidFill>
                  <a:srgbClr val="000000"/>
                </a:solidFill>
                <a:effectLst/>
                <a:latin typeface="Calibri"/>
                <a:ea typeface="Calibri" panose="020F0502020204030204" pitchFamily="34" charset="0"/>
                <a:cs typeface="Calibri"/>
              </a:rPr>
              <a:t> ser </a:t>
            </a:r>
            <a:r>
              <a:rPr lang="en-GB" sz="1200" b="0" i="0" dirty="0" err="1">
                <a:solidFill>
                  <a:srgbClr val="000000"/>
                </a:solidFill>
                <a:effectLst/>
                <a:latin typeface="Calibri"/>
                <a:ea typeface="Calibri" panose="020F0502020204030204" pitchFamily="34" charset="0"/>
                <a:cs typeface="Calibri"/>
              </a:rPr>
              <a:t>usados</a:t>
            </a:r>
            <a:r>
              <a:rPr lang="en-GB" sz="1200" b="0" i="0" dirty="0">
                <a:solidFill>
                  <a:srgbClr val="000000"/>
                </a:solidFill>
                <a:effectLst/>
                <a:latin typeface="Calibri"/>
                <a:ea typeface="Calibri" panose="020F0502020204030204" pitchFamily="34" charset="0"/>
                <a:cs typeface="Calibri"/>
              </a:rPr>
              <a:t> para </a:t>
            </a:r>
            <a:r>
              <a:rPr lang="en-GB" sz="1200" b="0" i="0" dirty="0" err="1">
                <a:solidFill>
                  <a:srgbClr val="000000"/>
                </a:solidFill>
                <a:effectLst/>
                <a:latin typeface="Calibri"/>
                <a:ea typeface="Calibri" panose="020F0502020204030204" pitchFamily="34" charset="0"/>
                <a:cs typeface="Calibri"/>
              </a:rPr>
              <a:t>fazer</a:t>
            </a:r>
            <a:r>
              <a:rPr lang="en-GB" sz="1200" b="0" i="0" dirty="0">
                <a:solidFill>
                  <a:srgbClr val="000000"/>
                </a:solidFill>
                <a:effectLst/>
                <a:latin typeface="Calibri"/>
                <a:ea typeface="Calibri" panose="020F0502020204030204" pitchFamily="34" charset="0"/>
                <a:cs typeface="Calibri"/>
              </a:rPr>
              <a:t> a </a:t>
            </a:r>
            <a:r>
              <a:rPr lang="en-GB" sz="1200" b="0" i="0" dirty="0" err="1">
                <a:solidFill>
                  <a:srgbClr val="000000"/>
                </a:solidFill>
                <a:effectLst/>
                <a:latin typeface="Calibri"/>
                <a:ea typeface="Calibri" panose="020F0502020204030204" pitchFamily="34" charset="0"/>
                <a:cs typeface="Calibri"/>
              </a:rPr>
              <a:t>distinção</a:t>
            </a:r>
            <a:r>
              <a:rPr lang="en-GB" sz="1200" b="0" i="0" dirty="0">
                <a:solidFill>
                  <a:srgbClr val="000000"/>
                </a:solidFill>
                <a:effectLst/>
                <a:latin typeface="Calibri"/>
                <a:ea typeface="Calibri" panose="020F0502020204030204" pitchFamily="34" charset="0"/>
                <a:cs typeface="Calibri"/>
              </a:rPr>
              <a:t>. Na </a:t>
            </a:r>
            <a:r>
              <a:rPr lang="en-GB" sz="1200" b="0" i="0" dirty="0" err="1">
                <a:solidFill>
                  <a:srgbClr val="000000"/>
                </a:solidFill>
                <a:effectLst/>
                <a:latin typeface="Calibri"/>
                <a:ea typeface="Calibri" panose="020F0502020204030204" pitchFamily="34" charset="0"/>
                <a:cs typeface="Calibri"/>
              </a:rPr>
              <a:t>ausência</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lista</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ingredientes</a:t>
            </a:r>
            <a:r>
              <a:rPr lang="en-GB" sz="1200" b="0" i="0" dirty="0">
                <a:solidFill>
                  <a:srgbClr val="000000"/>
                </a:solidFill>
                <a:effectLst/>
                <a:latin typeface="Calibri"/>
                <a:ea typeface="Calibri" panose="020F0502020204030204" pitchFamily="34" charset="0"/>
                <a:cs typeface="Calibri"/>
              </a:rPr>
              <a:t>, a </a:t>
            </a:r>
            <a:r>
              <a:rPr lang="en-GB" sz="1200" b="0" i="0" dirty="0" err="1">
                <a:solidFill>
                  <a:srgbClr val="000000"/>
                </a:solidFill>
                <a:effectLst/>
                <a:latin typeface="Calibri"/>
                <a:ea typeface="Calibri" panose="020F0502020204030204" pitchFamily="34" charset="0"/>
                <a:cs typeface="Calibri"/>
              </a:rPr>
              <a:t>indicação</a:t>
            </a:r>
            <a:r>
              <a:rPr lang="en-GB" sz="1200" b="0" i="0" dirty="0">
                <a:solidFill>
                  <a:srgbClr val="000000"/>
                </a:solidFill>
                <a:effectLst/>
                <a:latin typeface="Calibri"/>
                <a:ea typeface="Calibri" panose="020F0502020204030204" pitchFamily="34" charset="0"/>
                <a:cs typeface="Calibri"/>
              </a:rPr>
              <a:t> da </a:t>
            </a:r>
            <a:r>
              <a:rPr lang="en-GB" sz="1200" b="0" i="0" dirty="0" err="1">
                <a:solidFill>
                  <a:srgbClr val="000000"/>
                </a:solidFill>
                <a:effectLst/>
                <a:latin typeface="Calibri"/>
                <a:ea typeface="Calibri" panose="020F0502020204030204" pitchFamily="34" charset="0"/>
                <a:cs typeface="Calibri"/>
              </a:rPr>
              <a:t>substância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ou</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produto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considerado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como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alergéneo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deve</a:t>
            </a:r>
            <a:r>
              <a:rPr lang="en-GB" sz="1200" b="0" i="0" dirty="0">
                <a:solidFill>
                  <a:srgbClr val="000000"/>
                </a:solidFill>
                <a:effectLst/>
                <a:latin typeface="Calibri"/>
                <a:ea typeface="Calibri" panose="020F0502020204030204" pitchFamily="34" charset="0"/>
                <a:cs typeface="Calibri"/>
              </a:rPr>
              <a:t> ser </a:t>
            </a:r>
            <a:r>
              <a:rPr lang="en-GB" sz="1200" b="0" i="0" dirty="0" err="1">
                <a:solidFill>
                  <a:srgbClr val="000000"/>
                </a:solidFill>
                <a:effectLst/>
                <a:latin typeface="Calibri"/>
                <a:ea typeface="Calibri" panose="020F0502020204030204" pitchFamily="34" charset="0"/>
                <a:cs typeface="Calibri"/>
              </a:rPr>
              <a:t>feita</a:t>
            </a:r>
            <a:r>
              <a:rPr lang="en-GB" sz="1200" b="0" i="0" dirty="0">
                <a:solidFill>
                  <a:srgbClr val="000000"/>
                </a:solidFill>
                <a:effectLst/>
                <a:latin typeface="Calibri"/>
                <a:ea typeface="Calibri" panose="020F0502020204030204" pitchFamily="34" charset="0"/>
                <a:cs typeface="Calibri"/>
              </a:rPr>
              <a:t> pela </a:t>
            </a:r>
            <a:r>
              <a:rPr lang="en-GB" sz="1200" b="0" i="0" dirty="0" err="1">
                <a:solidFill>
                  <a:srgbClr val="000000"/>
                </a:solidFill>
                <a:effectLst/>
                <a:latin typeface="Calibri"/>
                <a:ea typeface="Calibri" panose="020F0502020204030204" pitchFamily="34" charset="0"/>
                <a:cs typeface="Calibri"/>
              </a:rPr>
              <a:t>escrita</a:t>
            </a:r>
            <a:r>
              <a:rPr lang="en-GB" sz="1200" b="0" i="0" dirty="0">
                <a:solidFill>
                  <a:srgbClr val="000000"/>
                </a:solidFill>
                <a:effectLst/>
                <a:latin typeface="Calibri"/>
                <a:ea typeface="Calibri" panose="020F0502020204030204" pitchFamily="34" charset="0"/>
                <a:cs typeface="Calibri"/>
              </a:rPr>
              <a:t> da </a:t>
            </a:r>
            <a:r>
              <a:rPr lang="en-GB" sz="1200" b="0" i="0" dirty="0" err="1">
                <a:solidFill>
                  <a:srgbClr val="000000"/>
                </a:solidFill>
                <a:effectLst/>
                <a:latin typeface="Calibri"/>
                <a:ea typeface="Calibri" panose="020F0502020204030204" pitchFamily="34" charset="0"/>
                <a:cs typeface="Calibri"/>
              </a:rPr>
              <a:t>palavra</a:t>
            </a:r>
            <a:r>
              <a:rPr lang="en-GB" sz="1200" b="0" i="0" dirty="0">
                <a:solidFill>
                  <a:srgbClr val="000000"/>
                </a:solidFill>
                <a:effectLst/>
                <a:latin typeface="Calibri"/>
                <a:ea typeface="Calibri" panose="020F0502020204030204" pitchFamily="34" charset="0"/>
                <a:cs typeface="Calibri"/>
              </a:rPr>
              <a:t> </a:t>
            </a:r>
            <a:r>
              <a:rPr lang="en-GB" sz="1200" b="1" i="0" dirty="0">
                <a:solidFill>
                  <a:srgbClr val="000000"/>
                </a:solidFill>
                <a:effectLst/>
                <a:latin typeface="Calibri"/>
                <a:ea typeface="Calibri" panose="020F0502020204030204" pitchFamily="34" charset="0"/>
                <a:cs typeface="Calibri"/>
              </a:rPr>
              <a:t>'</a:t>
            </a:r>
            <a:r>
              <a:rPr lang="en-GB" sz="1200" b="1" i="0" dirty="0" err="1">
                <a:solidFill>
                  <a:srgbClr val="000000"/>
                </a:solidFill>
                <a:effectLst/>
                <a:latin typeface="Calibri"/>
                <a:ea typeface="Calibri" panose="020F0502020204030204" pitchFamily="34" charset="0"/>
                <a:cs typeface="Calibri"/>
              </a:rPr>
              <a:t>contém</a:t>
            </a:r>
            <a:r>
              <a:rPr lang="en-GB" sz="1200" b="1" i="0" dirty="0">
                <a:solidFill>
                  <a:srgbClr val="000000"/>
                </a:solidFill>
                <a:effectLst/>
                <a:latin typeface="Calibri"/>
                <a:ea typeface="Calibri" panose="020F0502020204030204" pitchFamily="34" charset="0"/>
                <a:cs typeface="Calibri"/>
              </a:rPr>
              <a:t>’</a:t>
            </a:r>
            <a:r>
              <a:rPr lang="en-GB" sz="1200" i="0" dirty="0">
                <a:solidFill>
                  <a:srgbClr val="000000"/>
                </a:solidFill>
                <a:effectLst/>
                <a:latin typeface="Calibri"/>
                <a:ea typeface="Calibri" panose="020F0502020204030204" pitchFamily="34" charset="0"/>
                <a:cs typeface="Calibri"/>
              </a:rPr>
              <a:t>,</a:t>
            </a:r>
            <a:r>
              <a:rPr lang="en-GB" sz="1200" b="1"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seguida</a:t>
            </a:r>
            <a:r>
              <a:rPr lang="en-GB" sz="1200" b="0" i="0" dirty="0">
                <a:solidFill>
                  <a:srgbClr val="000000"/>
                </a:solidFill>
                <a:effectLst/>
                <a:latin typeface="Calibri"/>
                <a:ea typeface="Calibri" panose="020F0502020204030204" pitchFamily="34" charset="0"/>
                <a:cs typeface="Calibri"/>
              </a:rPr>
              <a:t> do </a:t>
            </a:r>
            <a:r>
              <a:rPr lang="en-GB" sz="1200" b="0" i="0" dirty="0" err="1">
                <a:solidFill>
                  <a:srgbClr val="000000"/>
                </a:solidFill>
                <a:effectLst/>
                <a:latin typeface="Calibri"/>
                <a:ea typeface="Calibri" panose="020F0502020204030204" pitchFamily="34" charset="0"/>
                <a:cs typeface="Calibri"/>
              </a:rPr>
              <a:t>nome</a:t>
            </a:r>
            <a:r>
              <a:rPr lang="en-GB" sz="1200" b="0" i="0" dirty="0">
                <a:solidFill>
                  <a:srgbClr val="000000"/>
                </a:solidFill>
                <a:effectLst/>
                <a:latin typeface="Calibri"/>
                <a:ea typeface="Calibri" panose="020F0502020204030204" pitchFamily="34" charset="0"/>
                <a:cs typeface="Calibri"/>
              </a:rPr>
              <a:t> da </a:t>
            </a:r>
            <a:r>
              <a:rPr lang="en-GB" sz="1200" b="0" i="0" dirty="0" err="1">
                <a:solidFill>
                  <a:srgbClr val="000000"/>
                </a:solidFill>
                <a:effectLst/>
                <a:latin typeface="Calibri"/>
                <a:ea typeface="Calibri" panose="020F0502020204030204" pitchFamily="34" charset="0"/>
                <a:cs typeface="Calibri"/>
              </a:rPr>
              <a:t>substância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ou</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produto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questão</a:t>
            </a:r>
            <a:r>
              <a:rPr lang="en-GB" sz="1200"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a:t>
            </a:r>
            <a:r>
              <a:rPr lang="en-GB" sz="1200" dirty="0" err="1">
                <a:solidFill>
                  <a:schemeClr val="tx1"/>
                </a:solidFill>
                <a:latin typeface="Calibri"/>
                <a:ea typeface="Calibri" panose="020F0502020204030204" pitchFamily="34" charset="0"/>
                <a:cs typeface="Calibri"/>
              </a:rPr>
              <a:t>Regulamento</a:t>
            </a:r>
            <a:r>
              <a:rPr lang="en-GB" sz="1200" dirty="0">
                <a:solidFill>
                  <a:schemeClr val="tx1"/>
                </a:solidFill>
                <a:latin typeface="Calibri"/>
                <a:ea typeface="Calibri" panose="020F0502020204030204" pitchFamily="34" charset="0"/>
                <a:cs typeface="Calibri"/>
              </a:rPr>
              <a:t> (UE) No 1169/2011)</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rtl="0" fontAlgn="base"/>
            <a:r>
              <a:rPr lang="en-GB" sz="1000" b="0" i="0" dirty="0">
                <a:solidFill>
                  <a:srgbClr val="000000"/>
                </a:solidFill>
                <a:effectLst/>
                <a:latin typeface="Calibri"/>
                <a:ea typeface="Calibri" panose="020F0502020204030204" pitchFamily="34" charset="0"/>
                <a:cs typeface="Calibri"/>
              </a:rPr>
              <a:t> </a:t>
            </a:r>
            <a:r>
              <a:rPr lang="en-GB" sz="1000" b="1" i="0" dirty="0">
                <a:solidFill>
                  <a:srgbClr val="000000"/>
                </a:solidFill>
                <a:effectLst/>
                <a:latin typeface="Calibri"/>
                <a:ea typeface="Calibri" panose="020F0502020204030204" pitchFamily="34" charset="0"/>
                <a:cs typeface="Calibri"/>
              </a:rPr>
              <a:t> </a:t>
            </a:r>
            <a:r>
              <a:rPr lang="en-GB" sz="1000" b="0" i="0" dirty="0">
                <a:solidFill>
                  <a:srgbClr val="000000"/>
                </a:solidFill>
                <a:effectLst/>
                <a:latin typeface="Calibri"/>
                <a:ea typeface="Calibri" panose="020F0502020204030204" pitchFamily="34" charset="0"/>
                <a:cs typeface="Calibri"/>
              </a:rPr>
              <a:t> </a:t>
            </a:r>
          </a:p>
          <a:p>
            <a:pPr rtl="0" fontAlgn="base"/>
            <a:r>
              <a:rPr lang="en-GB" sz="1200" b="1" i="0" dirty="0" err="1">
                <a:solidFill>
                  <a:srgbClr val="000000"/>
                </a:solidFill>
                <a:effectLst/>
                <a:latin typeface="Calibri"/>
                <a:ea typeface="Calibri" panose="020F0502020204030204" pitchFamily="34" charset="0"/>
                <a:cs typeface="Calibri"/>
              </a:rPr>
              <a:t>Declaração</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nutricional</a:t>
            </a:r>
            <a:r>
              <a:rPr lang="en-GB" sz="1200" b="1" i="0" dirty="0">
                <a:solidFill>
                  <a:srgbClr val="000000"/>
                </a:solidFill>
                <a:effectLst/>
                <a:latin typeface="Calibri"/>
                <a:ea typeface="Calibri" panose="020F0502020204030204" pitchFamily="34" charset="0"/>
                <a:cs typeface="Calibri"/>
              </a:rPr>
              <a:t> do </a:t>
            </a:r>
            <a:r>
              <a:rPr lang="en-GB" sz="1200" b="1" i="0" dirty="0" err="1">
                <a:solidFill>
                  <a:srgbClr val="000000"/>
                </a:solidFill>
                <a:effectLst/>
                <a:latin typeface="Calibri"/>
                <a:ea typeface="Calibri" panose="020F0502020204030204" pitchFamily="34" charset="0"/>
                <a:cs typeface="Calibri"/>
              </a:rPr>
              <a:t>produto</a:t>
            </a:r>
            <a:r>
              <a:rPr lang="en-GB" sz="1200" b="1" i="0" dirty="0">
                <a:solidFill>
                  <a:srgbClr val="000000"/>
                </a:solidFill>
                <a:effectLst/>
                <a:latin typeface="Calibri"/>
                <a:ea typeface="Calibri" panose="020F0502020204030204" pitchFamily="34" charset="0"/>
                <a:cs typeface="Calibri"/>
              </a:rPr>
              <a:t>: </a:t>
            </a:r>
            <a:r>
              <a:rPr lang="en-GB" sz="1200" b="0" i="0" dirty="0">
                <a:solidFill>
                  <a:srgbClr val="000000"/>
                </a:solidFill>
                <a:effectLst/>
                <a:latin typeface="Calibri"/>
                <a:ea typeface="Calibri" panose="020F0502020204030204" pitchFamily="34" charset="0"/>
                <a:cs typeface="Calibri"/>
              </a:rPr>
              <a:t>A </a:t>
            </a:r>
            <a:r>
              <a:rPr lang="en-GB" sz="1200" b="0" i="0" dirty="0" err="1">
                <a:solidFill>
                  <a:srgbClr val="000000"/>
                </a:solidFill>
                <a:effectLst/>
                <a:latin typeface="Calibri"/>
                <a:ea typeface="Calibri" panose="020F0502020204030204" pitchFamily="34" charset="0"/>
                <a:cs typeface="Calibri"/>
              </a:rPr>
              <a:t>declaração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nutricional</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obrigatória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deve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incluir</a:t>
            </a:r>
            <a:r>
              <a:rPr lang="en-GB" sz="1200" b="0" i="0" dirty="0">
                <a:solidFill>
                  <a:srgbClr val="000000"/>
                </a:solidFill>
                <a:effectLst/>
                <a:latin typeface="Calibri"/>
                <a:ea typeface="Calibri" panose="020F0502020204030204" pitchFamily="34" charset="0"/>
                <a:cs typeface="Calibri"/>
              </a:rPr>
              <a:t> a </a:t>
            </a:r>
            <a:r>
              <a:rPr lang="en-GB" sz="1200" b="0" i="0" dirty="0" err="1">
                <a:solidFill>
                  <a:srgbClr val="000000"/>
                </a:solidFill>
                <a:effectLst/>
                <a:latin typeface="Calibri"/>
                <a:ea typeface="Calibri" panose="020F0502020204030204" pitchFamily="34" charset="0"/>
                <a:cs typeface="Calibri"/>
              </a:rPr>
              <a:t>seguinte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informação</a:t>
            </a:r>
            <a:r>
              <a:rPr lang="en-GB" sz="1200"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a:t>
            </a:r>
            <a:r>
              <a:rPr lang="en-GB" sz="1200" dirty="0" err="1">
                <a:solidFill>
                  <a:schemeClr val="tx1"/>
                </a:solidFill>
                <a:latin typeface="Calibri"/>
                <a:ea typeface="Calibri" panose="020F0502020204030204" pitchFamily="34" charset="0"/>
                <a:cs typeface="Calibri"/>
              </a:rPr>
              <a:t>Regulamento</a:t>
            </a:r>
            <a:r>
              <a:rPr lang="en-GB" sz="1200" dirty="0">
                <a:solidFill>
                  <a:schemeClr val="tx1"/>
                </a:solidFill>
                <a:latin typeface="Calibri"/>
                <a:ea typeface="Calibri" panose="020F0502020204030204" pitchFamily="34" charset="0"/>
                <a:cs typeface="Calibri"/>
              </a:rPr>
              <a:t> (UE) No 1169/2011)</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rtl="0" fontAlgn="base">
              <a:buFont typeface="+mj-lt"/>
              <a:buAutoNum type="arabicPeriod"/>
            </a:pP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valor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energético</a:t>
            </a:r>
            <a:r>
              <a:rPr lang="en-GB" sz="1200" b="0" i="0" dirty="0">
                <a:solidFill>
                  <a:srgbClr val="000000"/>
                </a:solidFill>
                <a:effectLst/>
                <a:latin typeface="Calibri"/>
                <a:ea typeface="Calibri" panose="020F0502020204030204" pitchFamily="34" charset="0"/>
                <a:cs typeface="Calibri"/>
              </a:rPr>
              <a:t>; e</a:t>
            </a:r>
            <a:endParaRPr lang="en-GB" sz="2000" dirty="0">
              <a:latin typeface="Calibri"/>
              <a:ea typeface="Calibri" panose="020F0502020204030204" pitchFamily="34" charset="0"/>
              <a:cs typeface="Calibri"/>
            </a:endParaRPr>
          </a:p>
          <a:p>
            <a:pPr rtl="0" fontAlgn="base">
              <a:buFont typeface="+mj-lt"/>
              <a:buAutoNum type="arabicPeriod"/>
            </a:pPr>
            <a:r>
              <a:rPr lang="en-GB" sz="1200" b="0" i="0" dirty="0">
                <a:solidFill>
                  <a:srgbClr val="000000"/>
                </a:solidFill>
                <a:effectLst/>
                <a:latin typeface="Calibri"/>
                <a:ea typeface="Calibri" panose="020F0502020204030204" pitchFamily="34" charset="0"/>
                <a:cs typeface="Calibri"/>
              </a:rPr>
              <a:t> </a:t>
            </a:r>
            <a:r>
              <a:rPr lang="pt-PT" sz="1200" b="0" i="0" dirty="0">
                <a:solidFill>
                  <a:srgbClr val="000000"/>
                </a:solidFill>
                <a:effectLst/>
                <a:latin typeface="Calibri"/>
                <a:ea typeface="Calibri" panose="020F0502020204030204" pitchFamily="34" charset="0"/>
                <a:cs typeface="Calibri"/>
              </a:rPr>
              <a:t> quantidade de lípidos, ácidos gordos saturados, hidratos de carbono, açúcares, proteínas e sal.</a:t>
            </a:r>
            <a:endParaRPr lang="en-GB" sz="2000" b="0" i="0" dirty="0">
              <a:solidFill>
                <a:srgbClr val="000000"/>
              </a:solidFill>
              <a:effectLst/>
              <a:latin typeface="Calibri"/>
              <a:ea typeface="Calibri" panose="020F0502020204030204" pitchFamily="34" charset="0"/>
              <a:cs typeface="Calibri"/>
            </a:endParaRPr>
          </a:p>
          <a:p>
            <a:pPr rtl="0" fontAlgn="base"/>
            <a:endParaRPr lang="en-GB" sz="1200" b="0" i="0" dirty="0">
              <a:solidFill>
                <a:srgbClr val="000000"/>
              </a:solidFill>
              <a:effectLst/>
              <a:ea typeface="Calibri" panose="020F0502020204030204" pitchFamily="34" charset="0"/>
            </a:endParaRPr>
          </a:p>
          <a:p>
            <a:pPr rtl="0" fontAlgn="base"/>
            <a:r>
              <a:rPr lang="en-GB" sz="1200" dirty="0">
                <a:latin typeface="Calibri"/>
                <a:ea typeface="Calibri" panose="020F0502020204030204" pitchFamily="34" charset="0"/>
                <a:cs typeface="Calibri"/>
              </a:rPr>
              <a:t>"</a:t>
            </a:r>
            <a:r>
              <a:rPr lang="pt-PT" sz="1200" b="0" i="1" dirty="0">
                <a:solidFill>
                  <a:srgbClr val="000000"/>
                </a:solidFill>
                <a:effectLst/>
                <a:latin typeface="Calibri"/>
                <a:ea typeface="Calibri" panose="020F0502020204030204" pitchFamily="34" charset="0"/>
                <a:cs typeface="Calibri"/>
              </a:rPr>
              <a:t>Se for caso disso, pode ser incluída uma declaração, na proximidade imediata da declaração nutricional, que indique que o teor de sal se deve exclusivamente à presença de sódio naturalmente presente</a:t>
            </a:r>
            <a:r>
              <a:rPr lang="en-GB" sz="1200"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a:t>
            </a:r>
            <a:r>
              <a:rPr lang="en-GB" sz="1200" dirty="0" err="1">
                <a:solidFill>
                  <a:schemeClr val="tx1"/>
                </a:solidFill>
                <a:latin typeface="Calibri"/>
                <a:ea typeface="Calibri" panose="020F0502020204030204" pitchFamily="34" charset="0"/>
                <a:cs typeface="Calibri"/>
              </a:rPr>
              <a:t>Regulamento</a:t>
            </a:r>
            <a:r>
              <a:rPr lang="en-GB" sz="1200" dirty="0">
                <a:solidFill>
                  <a:schemeClr val="tx1"/>
                </a:solidFill>
                <a:latin typeface="Calibri"/>
                <a:ea typeface="Calibri" panose="020F0502020204030204" pitchFamily="34" charset="0"/>
                <a:cs typeface="Calibri"/>
              </a:rPr>
              <a:t> (UE) No 1169/2011)</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rtl="0" fontAlgn="base"/>
            <a:endParaRPr lang="en-GB" sz="400" b="0" i="0" dirty="0">
              <a:solidFill>
                <a:srgbClr val="000000"/>
              </a:solidFill>
              <a:effectLst/>
              <a:latin typeface="Calibri"/>
              <a:ea typeface="Calibri" panose="020F0502020204030204" pitchFamily="34" charset="0"/>
              <a:cs typeface="Calibri"/>
            </a:endParaRPr>
          </a:p>
          <a:p>
            <a:pPr rtl="0" fontAlgn="base"/>
            <a:r>
              <a:rPr lang="en-GB" sz="1200" b="0" i="0" dirty="0">
                <a:solidFill>
                  <a:srgbClr val="000000"/>
                </a:solidFill>
                <a:effectLst/>
                <a:latin typeface="Calibri"/>
                <a:ea typeface="Calibri" panose="020F0502020204030204" pitchFamily="34" charset="0"/>
                <a:cs typeface="Calibri"/>
              </a:rPr>
              <a:t>No </a:t>
            </a:r>
            <a:r>
              <a:rPr lang="en-GB" sz="1200" b="0" i="0" dirty="0" err="1">
                <a:solidFill>
                  <a:srgbClr val="000000"/>
                </a:solidFill>
                <a:effectLst/>
                <a:latin typeface="Calibri"/>
                <a:ea typeface="Calibri" panose="020F0502020204030204" pitchFamily="34" charset="0"/>
                <a:cs typeface="Calibri"/>
              </a:rPr>
              <a:t>entanto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alguns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alimentos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estão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isentos</a:t>
            </a:r>
            <a:r>
              <a:rPr lang="en-GB" sz="1200" b="0" i="0" dirty="0">
                <a:solidFill>
                  <a:srgbClr val="000000"/>
                </a:solidFill>
                <a:effectLst/>
                <a:latin typeface="Calibri"/>
                <a:ea typeface="Calibri" panose="020F0502020204030204" pitchFamily="34" charset="0"/>
                <a:cs typeface="Calibri"/>
              </a:rPr>
              <a:t> da </a:t>
            </a:r>
            <a:r>
              <a:rPr lang="en-GB" sz="1200" b="0" i="0" dirty="0" err="1">
                <a:solidFill>
                  <a:srgbClr val="000000"/>
                </a:solidFill>
                <a:effectLst/>
                <a:latin typeface="Calibri"/>
                <a:ea typeface="Calibri" panose="020F0502020204030204" pitchFamily="34" charset="0"/>
                <a:cs typeface="Calibri"/>
              </a:rPr>
              <a:t>exigência</a:t>
            </a:r>
            <a:r>
              <a:rPr lang="en-GB" sz="1200" b="0" i="0" dirty="0">
                <a:solidFill>
                  <a:srgbClr val="000000"/>
                </a:solidFill>
                <a:effectLst/>
                <a:latin typeface="Calibri"/>
                <a:ea typeface="Calibri" panose="020F0502020204030204" pitchFamily="34" charset="0"/>
                <a:cs typeface="Calibri"/>
              </a:rPr>
              <a:t> da </a:t>
            </a:r>
            <a:r>
              <a:rPr lang="en-GB" sz="1200" b="0" i="0" dirty="0" err="1">
                <a:solidFill>
                  <a:srgbClr val="000000"/>
                </a:solidFill>
                <a:effectLst/>
                <a:latin typeface="Calibri"/>
                <a:ea typeface="Calibri" panose="020F0502020204030204" pitchFamily="34" charset="0"/>
                <a:cs typeface="Calibri"/>
              </a:rPr>
              <a:t>declaração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nutricional</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obrigatória</a:t>
            </a:r>
            <a:r>
              <a:rPr lang="en-GB" sz="1200" b="0" i="0" dirty="0">
                <a:solidFill>
                  <a:srgbClr val="000000"/>
                </a:solidFill>
                <a:effectLst/>
                <a:latin typeface="Calibri"/>
                <a:ea typeface="Calibri" panose="020F0502020204030204" pitchFamily="34" charset="0"/>
                <a:cs typeface="Calibri"/>
              </a:rPr>
              <a:t>. Para </a:t>
            </a:r>
            <a:r>
              <a:rPr lang="en-GB" sz="1200" b="0" i="0" dirty="0" err="1">
                <a:solidFill>
                  <a:srgbClr val="000000"/>
                </a:solidFill>
                <a:effectLst/>
                <a:latin typeface="Calibri"/>
                <a:ea typeface="Calibri" panose="020F0502020204030204" pitchFamily="34" charset="0"/>
                <a:cs typeface="Calibri"/>
              </a:rPr>
              <a:t>obter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mais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informações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sobre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este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tema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por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favor</a:t>
            </a:r>
            <a:r>
              <a:rPr lang="en-GB" sz="1200" b="0" i="0" dirty="0">
                <a:solidFill>
                  <a:srgbClr val="000000"/>
                </a:solidFill>
                <a:effectLst/>
                <a:latin typeface="Calibri"/>
                <a:ea typeface="Calibri" panose="020F0502020204030204" pitchFamily="34" charset="0"/>
                <a:cs typeface="Calibri"/>
              </a:rPr>
              <a:t> clique </a:t>
            </a:r>
            <a:r>
              <a:rPr lang="en-GB" sz="1200" b="1" i="0" dirty="0" err="1">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aqui</a:t>
            </a:r>
            <a:r>
              <a:rPr lang="en-GB" sz="1200" dirty="0">
                <a:latin typeface="Calibri"/>
                <a:ea typeface="Calibri" panose="020F0502020204030204" pitchFamily="34" charset="0"/>
                <a:cs typeface="Calibri"/>
              </a:rPr>
              <a:t> </a:t>
            </a:r>
            <a:endParaRPr lang="en-GB" sz="2000" b="0" i="0" dirty="0">
              <a:solidFill>
                <a:srgbClr val="000000"/>
              </a:solidFill>
              <a:effectLst/>
              <a:ea typeface="Calibri" panose="020F0502020204030204" pitchFamily="34" charset="0"/>
            </a:endParaRPr>
          </a:p>
          <a:p>
            <a:pPr rtl="0" fontAlgn="base"/>
            <a:endParaRPr lang="en-GB" sz="1200" i="0" dirty="0">
              <a:solidFill>
                <a:srgbClr val="000000"/>
              </a:solidFill>
              <a:effectLst/>
              <a:ea typeface="Calibri" panose="020F0502020204030204" pitchFamily="34" charset="0"/>
            </a:endParaRPr>
          </a:p>
          <a:p>
            <a:pPr rtl="0" fontAlgn="base"/>
            <a:endParaRPr lang="en-GB" sz="1200" dirty="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959808" y="1261897"/>
            <a:ext cx="6489234" cy="461665"/>
          </a:xfrm>
          <a:prstGeom prst="rect">
            <a:avLst/>
          </a:prstGeom>
          <a:noFill/>
        </p:spPr>
        <p:txBody>
          <a:bodyPr wrap="square">
            <a:spAutoFit/>
          </a:bodyPr>
          <a:lstStyle/>
          <a:p>
            <a:pPr algn="r" rtl="0"/>
            <a:r>
              <a:rPr lang="en-US" sz="2400" i="0" dirty="0">
                <a:effectLst/>
                <a:latin typeface="Calibri" panose="020F0502020204030204" pitchFamily="34" charset="0"/>
                <a:ea typeface="Calibri" panose="020F0502020204030204" pitchFamily="34" charset="0"/>
                <a:cs typeface="Calibri" panose="020F0502020204030204" pitchFamily="34" charset="0"/>
              </a:rPr>
              <a:t>B.2.3. </a:t>
            </a:r>
            <a:r>
              <a:rPr lang="en-US" sz="2400" i="0" dirty="0" err="1">
                <a:effectLst/>
                <a:latin typeface="Calibri" panose="020F0502020204030204" pitchFamily="34" charset="0"/>
                <a:ea typeface="Calibri" panose="020F0502020204030204" pitchFamily="34" charset="0"/>
                <a:cs typeface="Calibri" panose="020F0502020204030204" pitchFamily="34" charset="0"/>
              </a:rPr>
              <a:t>Rotulagem</a:t>
            </a:r>
            <a:r>
              <a:rPr lang="en-US" sz="2400" i="0" dirty="0">
                <a:effectLst/>
                <a:latin typeface="Calibri" panose="020F0502020204030204" pitchFamily="34" charset="0"/>
                <a:ea typeface="Calibri" panose="020F0502020204030204" pitchFamily="34" charset="0"/>
                <a:cs typeface="Calibri" panose="020F0502020204030204" pitchFamily="34" charset="0"/>
              </a:rPr>
              <a:t> </a:t>
            </a:r>
            <a:r>
              <a:rPr lang="en-US" sz="2400" i="0" dirty="0" err="1">
                <a:effectLst/>
                <a:latin typeface="Calibri" panose="020F0502020204030204" pitchFamily="34" charset="0"/>
                <a:ea typeface="Calibri" panose="020F0502020204030204" pitchFamily="34" charset="0"/>
                <a:cs typeface="Calibri" panose="020F0502020204030204" pitchFamily="34" charset="0"/>
              </a:rPr>
              <a:t>Alimentar</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9B26A8E-A444-0CE3-41E9-4C268223404A}"/>
              </a:ext>
            </a:extLst>
          </p:cNvPr>
          <p:cNvPicPr>
            <a:picLocks noChangeAspect="1"/>
          </p:cNvPicPr>
          <p:nvPr/>
        </p:nvPicPr>
        <p:blipFill>
          <a:blip r:embed="rId4"/>
          <a:stretch>
            <a:fillRect/>
          </a:stretch>
        </p:blipFill>
        <p:spPr>
          <a:xfrm>
            <a:off x="118587" y="8629236"/>
            <a:ext cx="493080" cy="474817"/>
          </a:xfrm>
          <a:prstGeom prst="rect">
            <a:avLst/>
          </a:prstGeom>
        </p:spPr>
      </p:pic>
      <p:pic>
        <p:nvPicPr>
          <p:cNvPr id="33" name="Picture 32">
            <a:extLst>
              <a:ext uri="{FF2B5EF4-FFF2-40B4-BE49-F238E27FC236}">
                <a16:creationId xmlns:a16="http://schemas.microsoft.com/office/drawing/2014/main" id="{FF306BD9-B9EE-8642-B44F-6EF726D7FAB8}"/>
              </a:ext>
            </a:extLst>
          </p:cNvPr>
          <p:cNvPicPr>
            <a:picLocks noChangeAspect="1"/>
          </p:cNvPicPr>
          <p:nvPr/>
        </p:nvPicPr>
        <p:blipFill>
          <a:blip r:embed="rId4"/>
          <a:stretch>
            <a:fillRect/>
          </a:stretch>
        </p:blipFill>
        <p:spPr>
          <a:xfrm>
            <a:off x="103534" y="5108497"/>
            <a:ext cx="493080" cy="474817"/>
          </a:xfrm>
          <a:prstGeom prst="rect">
            <a:avLst/>
          </a:prstGeom>
        </p:spPr>
      </p:pic>
    </p:spTree>
    <p:extLst>
      <p:ext uri="{BB962C8B-B14F-4D97-AF65-F5344CB8AC3E}">
        <p14:creationId xmlns:p14="http://schemas.microsoft.com/office/powerpoint/2010/main" val="6785154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05614" y="240310"/>
            <a:ext cx="6042743"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dirty="0"/>
              <a:t>B</a:t>
            </a:r>
            <a:r>
              <a:rPr kumimoji="0" lang="en-IE"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a:t>
            </a:r>
            <a:r>
              <a:rPr lang="en-IE" sz="3300" dirty="0" err="1"/>
              <a:t>Produção</a:t>
            </a:r>
            <a:r>
              <a:rPr lang="en-IE" sz="3300" dirty="0"/>
              <a:t> e </a:t>
            </a:r>
            <a:r>
              <a:rPr lang="en-IE" sz="3300" dirty="0" err="1"/>
              <a:t>Logística</a:t>
            </a:r>
            <a:r>
              <a:rPr lang="en-IE" sz="3300" dirty="0"/>
              <a:t> de Alimentos</a:t>
            </a:r>
            <a:endParaRPr kumimoji="0" lang="en-IE"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300"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776003" y="2272153"/>
            <a:ext cx="6572353" cy="6820641"/>
          </a:xfrm>
        </p:spPr>
        <p:txBody>
          <a:bodyPr lIns="91440" tIns="45720" rIns="91440" bIns="45720" numCol="1" spcCol="288000" anchor="t">
            <a:noAutofit/>
          </a:bodyPr>
          <a:lstStyle/>
          <a:p>
            <a:pPr algn="l" rtl="0" fontAlgn="base"/>
            <a:r>
              <a:rPr lang="en-GB" sz="1200" b="0" i="0" dirty="0">
                <a:solidFill>
                  <a:srgbClr val="000000"/>
                </a:solidFill>
                <a:effectLst/>
                <a:latin typeface="Calibri"/>
                <a:ea typeface="Calibri" panose="020F0502020204030204" pitchFamily="34" charset="0"/>
                <a:cs typeface="Calibri"/>
              </a:rPr>
              <a:t>A </a:t>
            </a:r>
            <a:r>
              <a:rPr lang="en-GB" sz="1200" b="0" i="0" dirty="0" err="1">
                <a:solidFill>
                  <a:srgbClr val="000000"/>
                </a:solidFill>
                <a:effectLst/>
                <a:latin typeface="Calibri"/>
                <a:ea typeface="Calibri" panose="020F0502020204030204" pitchFamily="34" charset="0"/>
                <a:cs typeface="Calibri"/>
              </a:rPr>
              <a:t>declaração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nutricional</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pode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incluir</a:t>
            </a:r>
            <a:r>
              <a:rPr lang="en-GB" sz="1200" dirty="0">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teores</a:t>
            </a:r>
            <a:r>
              <a:rPr lang="en-GB" sz="1200" b="0" i="0" dirty="0">
                <a:solidFill>
                  <a:srgbClr val="000000"/>
                </a:solidFill>
                <a:effectLst/>
                <a:latin typeface="Calibri"/>
                <a:ea typeface="Calibri" panose="020F0502020204030204" pitchFamily="34" charset="0"/>
                <a:cs typeface="Calibri"/>
              </a:rPr>
              <a:t> de um </a:t>
            </a:r>
            <a:r>
              <a:rPr lang="en-GB" sz="1200" b="0" i="0" dirty="0" err="1">
                <a:solidFill>
                  <a:srgbClr val="000000"/>
                </a:solidFill>
                <a:effectLst/>
                <a:latin typeface="Calibri"/>
                <a:ea typeface="Calibri" panose="020F0502020204030204" pitchFamily="34" charset="0"/>
                <a:cs typeface="Calibri"/>
              </a:rPr>
              <a:t>ou</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mais</a:t>
            </a:r>
            <a:r>
              <a:rPr lang="en-GB" sz="1200" b="0" i="0" dirty="0">
                <a:solidFill>
                  <a:srgbClr val="000000"/>
                </a:solidFill>
                <a:effectLst/>
                <a:latin typeface="Calibri"/>
                <a:ea typeface="Calibri" panose="020F0502020204030204" pitchFamily="34" charset="0"/>
                <a:cs typeface="Calibri"/>
              </a:rPr>
              <a:t> dos </a:t>
            </a:r>
            <a:r>
              <a:rPr lang="en-GB" sz="1200" b="0" i="0" dirty="0" err="1">
                <a:solidFill>
                  <a:srgbClr val="000000"/>
                </a:solidFill>
                <a:effectLst/>
                <a:latin typeface="Calibri"/>
                <a:ea typeface="Calibri" panose="020F0502020204030204" pitchFamily="34" charset="0"/>
                <a:cs typeface="Calibri"/>
              </a:rPr>
              <a:t>seguintes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elementos</a:t>
            </a:r>
            <a:r>
              <a:rPr lang="en-GB" sz="1200"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a:t>
            </a:r>
            <a:r>
              <a:rPr lang="en-GB" sz="1200" dirty="0" err="1">
                <a:solidFill>
                  <a:schemeClr val="tx1"/>
                </a:solidFill>
                <a:latin typeface="Calibri"/>
                <a:ea typeface="Calibri" panose="020F0502020204030204" pitchFamily="34" charset="0"/>
                <a:cs typeface="Calibri"/>
              </a:rPr>
              <a:t>Regulamento</a:t>
            </a:r>
            <a:r>
              <a:rPr lang="en-GB" sz="1200" dirty="0">
                <a:solidFill>
                  <a:schemeClr val="tx1"/>
                </a:solidFill>
                <a:latin typeface="Calibri"/>
                <a:ea typeface="Calibri" panose="020F0502020204030204" pitchFamily="34" charset="0"/>
                <a:cs typeface="Calibri"/>
              </a:rPr>
              <a:t> (UE) No 1169/2011)</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algn="l" rtl="0" fontAlgn="base"/>
            <a:r>
              <a:rPr lang="en-GB" sz="1200" b="0" i="0" dirty="0">
                <a:solidFill>
                  <a:srgbClr val="000000"/>
                </a:solidFill>
                <a:effectLst/>
                <a:latin typeface="Calibri"/>
                <a:ea typeface="Calibri" panose="020F0502020204030204" pitchFamily="34" charset="0"/>
                <a:cs typeface="Calibri"/>
              </a:rPr>
              <a:t>(a) </a:t>
            </a:r>
            <a:r>
              <a:rPr lang="en-GB" sz="1200" dirty="0" err="1">
                <a:latin typeface="Calibri"/>
                <a:ea typeface="Calibri" panose="020F0502020204030204" pitchFamily="34" charset="0"/>
                <a:cs typeface="Calibri"/>
              </a:rPr>
              <a:t>á</a:t>
            </a:r>
            <a:r>
              <a:rPr lang="en-GB" sz="1200" b="0" i="0" dirty="0" err="1">
                <a:solidFill>
                  <a:srgbClr val="000000"/>
                </a:solidFill>
                <a:effectLst/>
                <a:latin typeface="Calibri"/>
                <a:ea typeface="Calibri" panose="020F0502020204030204" pitchFamily="34" charset="0"/>
                <a:cs typeface="Calibri"/>
              </a:rPr>
              <a:t>cidos</a:t>
            </a:r>
            <a:r>
              <a:rPr lang="en-GB" sz="1200" b="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gordos</a:t>
            </a:r>
            <a:r>
              <a:rPr lang="en-GB" sz="1200" dirty="0">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monoinsaturados</a:t>
            </a:r>
            <a:r>
              <a:rPr lang="en-GB" sz="1200" b="0" i="0" dirty="0">
                <a:solidFill>
                  <a:srgbClr val="000000"/>
                </a:solidFill>
                <a:effectLst/>
                <a:latin typeface="Calibri"/>
                <a:ea typeface="Calibri" panose="020F0502020204030204" pitchFamily="34" charset="0"/>
                <a:cs typeface="Calibri"/>
              </a:rPr>
              <a:t>;</a:t>
            </a:r>
            <a:endParaRPr lang="en-GB" sz="2000" b="0" i="0" dirty="0">
              <a:solidFill>
                <a:srgbClr val="000000"/>
              </a:solidFill>
              <a:effectLst/>
              <a:latin typeface="Calibri"/>
              <a:ea typeface="Calibri" panose="020F0502020204030204" pitchFamily="34" charset="0"/>
              <a:cs typeface="Calibri"/>
            </a:endParaRPr>
          </a:p>
          <a:p>
            <a:pPr algn="l" rtl="0" fontAlgn="base"/>
            <a:r>
              <a:rPr lang="en-GB" sz="1200" b="0" i="0" dirty="0">
                <a:solidFill>
                  <a:srgbClr val="000000"/>
                </a:solidFill>
                <a:effectLst/>
                <a:latin typeface="Calibri"/>
                <a:ea typeface="Calibri" panose="020F0502020204030204" pitchFamily="34" charset="0"/>
                <a:cs typeface="Calibri"/>
              </a:rPr>
              <a:t>(b) </a:t>
            </a:r>
            <a:r>
              <a:rPr lang="en-GB" sz="1200" dirty="0" err="1">
                <a:latin typeface="Calibri"/>
                <a:ea typeface="Calibri" panose="020F0502020204030204" pitchFamily="34" charset="0"/>
                <a:cs typeface="Calibri"/>
              </a:rPr>
              <a:t>á</a:t>
            </a:r>
            <a:r>
              <a:rPr lang="en-GB" sz="1200" b="0" i="0" dirty="0" err="1">
                <a:solidFill>
                  <a:srgbClr val="000000"/>
                </a:solidFill>
                <a:effectLst/>
                <a:latin typeface="Calibri"/>
                <a:ea typeface="Calibri" panose="020F0502020204030204" pitchFamily="34" charset="0"/>
                <a:cs typeface="Calibri"/>
              </a:rPr>
              <a:t>cidos</a:t>
            </a:r>
            <a:r>
              <a:rPr lang="en-GB" sz="1200" b="0" i="0" dirty="0">
                <a:solidFill>
                  <a:srgbClr val="000000"/>
                </a:solidFill>
                <a:effectLst/>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gordos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poliinsaturados</a:t>
            </a:r>
            <a:r>
              <a:rPr lang="en-GB" sz="1200" b="0" i="0" dirty="0">
                <a:solidFill>
                  <a:srgbClr val="000000"/>
                </a:solidFill>
                <a:effectLst/>
                <a:latin typeface="Calibri"/>
                <a:ea typeface="Calibri" panose="020F0502020204030204" pitchFamily="34" charset="0"/>
                <a:cs typeface="Calibri"/>
              </a:rPr>
              <a:t>;</a:t>
            </a:r>
            <a:endParaRPr lang="en-GB" sz="2000" b="0" i="0" dirty="0">
              <a:solidFill>
                <a:srgbClr val="000000"/>
              </a:solidFill>
              <a:effectLst/>
              <a:ea typeface="Calibri" panose="020F0502020204030204" pitchFamily="34" charset="0"/>
              <a:cs typeface="Calibri"/>
            </a:endParaRPr>
          </a:p>
          <a:p>
            <a:pPr algn="l" rtl="0" fontAlgn="base"/>
            <a:r>
              <a:rPr lang="en-GB" sz="1200" b="0" i="0" dirty="0">
                <a:solidFill>
                  <a:srgbClr val="000000"/>
                </a:solidFill>
                <a:effectLst/>
                <a:latin typeface="Calibri"/>
                <a:ea typeface="Calibri" panose="020F0502020204030204" pitchFamily="34" charset="0"/>
                <a:cs typeface="Calibri"/>
              </a:rPr>
              <a:t>(c) </a:t>
            </a:r>
            <a:r>
              <a:rPr lang="en-GB" sz="1200" b="0" i="0" dirty="0" err="1">
                <a:solidFill>
                  <a:srgbClr val="000000"/>
                </a:solidFill>
                <a:effectLst/>
                <a:latin typeface="Calibri"/>
                <a:ea typeface="Calibri" panose="020F0502020204030204" pitchFamily="34" charset="0"/>
                <a:cs typeface="Calibri"/>
              </a:rPr>
              <a:t>polióis</a:t>
            </a:r>
            <a:r>
              <a:rPr lang="en-GB" sz="1200" b="0" i="0" dirty="0">
                <a:solidFill>
                  <a:srgbClr val="000000"/>
                </a:solidFill>
                <a:effectLst/>
                <a:latin typeface="Calibri"/>
                <a:ea typeface="Calibri" panose="020F0502020204030204" pitchFamily="34" charset="0"/>
                <a:cs typeface="Calibri"/>
              </a:rPr>
              <a:t>;</a:t>
            </a:r>
            <a:endParaRPr lang="en-GB" sz="2000" b="0" i="0" dirty="0">
              <a:solidFill>
                <a:srgbClr val="000000"/>
              </a:solidFill>
              <a:effectLst/>
              <a:latin typeface="Calibri"/>
              <a:ea typeface="Calibri" panose="020F0502020204030204" pitchFamily="34" charset="0"/>
              <a:cs typeface="Calibri"/>
            </a:endParaRPr>
          </a:p>
          <a:p>
            <a:pPr algn="l" rtl="0" fontAlgn="base"/>
            <a:r>
              <a:rPr lang="en-GB" sz="1200" b="0" i="0" dirty="0">
                <a:solidFill>
                  <a:srgbClr val="000000"/>
                </a:solidFill>
                <a:effectLst/>
                <a:latin typeface="Calibri"/>
                <a:ea typeface="Calibri" panose="020F0502020204030204" pitchFamily="34" charset="0"/>
                <a:cs typeface="Calibri"/>
              </a:rPr>
              <a:t>(d) amido;</a:t>
            </a:r>
            <a:endParaRPr lang="en-GB" sz="2000" b="0" i="0" dirty="0">
              <a:solidFill>
                <a:srgbClr val="000000"/>
              </a:solidFill>
              <a:effectLst/>
              <a:latin typeface="Calibri"/>
              <a:ea typeface="Calibri" panose="020F0502020204030204" pitchFamily="34" charset="0"/>
              <a:cs typeface="Calibri"/>
            </a:endParaRPr>
          </a:p>
          <a:p>
            <a:pPr algn="l" rtl="0" fontAlgn="base"/>
            <a:r>
              <a:rPr lang="en-GB" sz="1200" b="0" i="0" dirty="0">
                <a:solidFill>
                  <a:srgbClr val="000000"/>
                </a:solidFill>
                <a:effectLst/>
                <a:latin typeface="Calibri"/>
                <a:ea typeface="Calibri" panose="020F0502020204030204" pitchFamily="34" charset="0"/>
                <a:cs typeface="Calibri"/>
              </a:rPr>
              <a:t>(e) </a:t>
            </a:r>
            <a:r>
              <a:rPr lang="en-GB" sz="1200" b="0" i="0" dirty="0" err="1">
                <a:solidFill>
                  <a:srgbClr val="000000"/>
                </a:solidFill>
                <a:effectLst/>
                <a:latin typeface="Calibri"/>
                <a:ea typeface="Calibri" panose="020F0502020204030204" pitchFamily="34" charset="0"/>
                <a:cs typeface="Calibri"/>
              </a:rPr>
              <a:t>fibra</a:t>
            </a:r>
            <a:r>
              <a:rPr lang="en-GB" sz="1200" b="0" i="0" dirty="0">
                <a:solidFill>
                  <a:srgbClr val="000000"/>
                </a:solidFill>
                <a:effectLst/>
                <a:latin typeface="Calibri"/>
                <a:ea typeface="Calibri" panose="020F0502020204030204" pitchFamily="34" charset="0"/>
                <a:cs typeface="Calibri"/>
              </a:rPr>
              <a:t>;</a:t>
            </a:r>
            <a:endParaRPr lang="en-GB" sz="2000" b="0" i="0" dirty="0">
              <a:solidFill>
                <a:srgbClr val="000000"/>
              </a:solidFill>
              <a:effectLst/>
              <a:latin typeface="Calibri"/>
              <a:ea typeface="Calibri" panose="020F0502020204030204" pitchFamily="34" charset="0"/>
              <a:cs typeface="Calibri"/>
            </a:endParaRPr>
          </a:p>
          <a:p>
            <a:pPr algn="l" rtl="0" fontAlgn="base"/>
            <a:r>
              <a:rPr lang="en-GB" sz="1200" b="0" i="0" dirty="0">
                <a:solidFill>
                  <a:srgbClr val="000000"/>
                </a:solidFill>
                <a:effectLst/>
                <a:latin typeface="Calibri"/>
                <a:ea typeface="Calibri" panose="020F0502020204030204" pitchFamily="34" charset="0"/>
                <a:cs typeface="Calibri"/>
              </a:rPr>
              <a:t>(f) </a:t>
            </a:r>
            <a:r>
              <a:rPr lang="en-GB" sz="1200" b="0" i="0" dirty="0" err="1">
                <a:solidFill>
                  <a:srgbClr val="000000"/>
                </a:solidFill>
                <a:effectLst/>
                <a:latin typeface="Calibri"/>
                <a:ea typeface="Calibri" panose="020F0502020204030204" pitchFamily="34" charset="0"/>
                <a:cs typeface="Calibri"/>
              </a:rPr>
              <a:t>vitaminas</a:t>
            </a:r>
            <a:r>
              <a:rPr lang="en-GB" sz="1200" b="0" i="0" dirty="0">
                <a:solidFill>
                  <a:srgbClr val="000000"/>
                </a:solidFill>
                <a:effectLst/>
                <a:latin typeface="Calibri"/>
                <a:ea typeface="Calibri" panose="020F0502020204030204" pitchFamily="34" charset="0"/>
                <a:cs typeface="Calibri"/>
              </a:rPr>
              <a:t> (tais </a:t>
            </a:r>
            <a:r>
              <a:rPr lang="en-GB" sz="1200" b="0" i="0" dirty="0" err="1">
                <a:solidFill>
                  <a:srgbClr val="000000"/>
                </a:solidFill>
                <a:effectLst/>
                <a:latin typeface="Calibri"/>
                <a:ea typeface="Calibri" panose="020F0502020204030204" pitchFamily="34" charset="0"/>
                <a:cs typeface="Calibri"/>
              </a:rPr>
              <a:t>como</a:t>
            </a:r>
            <a:r>
              <a:rPr lang="en-GB" sz="1200" b="0" i="0" dirty="0">
                <a:solidFill>
                  <a:srgbClr val="000000"/>
                </a:solidFill>
                <a:effectLst/>
                <a:latin typeface="Calibri"/>
                <a:ea typeface="Calibri" panose="020F0502020204030204" pitchFamily="34" charset="0"/>
                <a:cs typeface="Calibri"/>
              </a:rPr>
              <a:t> as </a:t>
            </a:r>
            <a:r>
              <a:rPr lang="en-GB" sz="1200" b="0" i="0" dirty="0" err="1">
                <a:solidFill>
                  <a:srgbClr val="000000"/>
                </a:solidFill>
                <a:effectLst/>
                <a:latin typeface="Calibri"/>
                <a:ea typeface="Calibri" panose="020F0502020204030204" pitchFamily="34" charset="0"/>
                <a:cs typeface="Calibri"/>
              </a:rPr>
              <a:t>Vitaminas</a:t>
            </a:r>
            <a:r>
              <a:rPr lang="en-GB" sz="1200" b="0" i="0" dirty="0">
                <a:solidFill>
                  <a:srgbClr val="000000"/>
                </a:solidFill>
                <a:effectLst/>
                <a:latin typeface="Calibri"/>
                <a:ea typeface="Calibri" panose="020F0502020204030204" pitchFamily="34" charset="0"/>
                <a:cs typeface="Calibri"/>
              </a:rPr>
              <a:t> A, D, E, K e C, </a:t>
            </a:r>
            <a:r>
              <a:rPr lang="en-GB" sz="1200" b="0" i="0" dirty="0" err="1">
                <a:solidFill>
                  <a:srgbClr val="000000"/>
                </a:solidFill>
                <a:effectLst/>
                <a:latin typeface="Calibri"/>
                <a:ea typeface="Calibri" panose="020F0502020204030204" pitchFamily="34" charset="0"/>
                <a:cs typeface="Calibri"/>
              </a:rPr>
              <a:t>Tiamina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Riboflavina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Niacina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Vitamina</a:t>
            </a:r>
            <a:r>
              <a:rPr lang="en-GB" sz="1200" b="0" i="0" dirty="0">
                <a:solidFill>
                  <a:srgbClr val="000000"/>
                </a:solidFill>
                <a:effectLst/>
                <a:latin typeface="Calibri"/>
                <a:ea typeface="Calibri" panose="020F0502020204030204" pitchFamily="34" charset="0"/>
                <a:cs typeface="Calibri"/>
              </a:rPr>
              <a:t> B6, </a:t>
            </a:r>
            <a:r>
              <a:rPr lang="en-GB" sz="1200" b="0" i="0" dirty="0" err="1">
                <a:solidFill>
                  <a:srgbClr val="000000"/>
                </a:solidFill>
                <a:effectLst/>
                <a:latin typeface="Calibri"/>
                <a:ea typeface="Calibri" panose="020F0502020204030204" pitchFamily="34" charset="0"/>
                <a:cs typeface="Calibri"/>
              </a:rPr>
              <a:t>Ácido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fólico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Vitamina</a:t>
            </a:r>
            <a:r>
              <a:rPr lang="en-GB" sz="1200" b="0" i="0" dirty="0">
                <a:solidFill>
                  <a:srgbClr val="000000"/>
                </a:solidFill>
                <a:effectLst/>
                <a:latin typeface="Calibri"/>
                <a:ea typeface="Calibri" panose="020F0502020204030204" pitchFamily="34" charset="0"/>
                <a:cs typeface="Calibri"/>
              </a:rPr>
              <a:t> B12 e </a:t>
            </a:r>
            <a:r>
              <a:rPr lang="en-GB" sz="1200" b="0" i="0" dirty="0" err="1">
                <a:solidFill>
                  <a:srgbClr val="000000"/>
                </a:solidFill>
                <a:effectLst/>
                <a:latin typeface="Calibri"/>
                <a:ea typeface="Calibri" panose="020F0502020204030204" pitchFamily="34" charset="0"/>
                <a:cs typeface="Calibri"/>
              </a:rPr>
              <a:t>Biotina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ou</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minerais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presentes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quantidades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significativas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conforme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indicado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na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Parte</a:t>
            </a:r>
            <a:r>
              <a:rPr lang="en-GB" sz="1200" b="0" i="0" dirty="0">
                <a:solidFill>
                  <a:srgbClr val="000000"/>
                </a:solidFill>
                <a:effectLst/>
                <a:latin typeface="Calibri"/>
                <a:ea typeface="Calibri" panose="020F0502020204030204" pitchFamily="34" charset="0"/>
                <a:cs typeface="Calibri"/>
              </a:rPr>
              <a:t> A, Anexo XIII do </a:t>
            </a:r>
            <a:r>
              <a:rPr lang="en-GB" sz="1200" b="0" i="0" dirty="0" err="1">
                <a:solidFill>
                  <a:srgbClr val="000000"/>
                </a:solidFill>
                <a:effectLst/>
                <a:latin typeface="Calibri"/>
                <a:ea typeface="Calibri" panose="020F0502020204030204" pitchFamily="34" charset="0"/>
                <a:cs typeface="Calibri"/>
              </a:rPr>
              <a:t>Regulamento</a:t>
            </a:r>
            <a:r>
              <a:rPr lang="en-GB" sz="1200" b="0" i="0" dirty="0">
                <a:solidFill>
                  <a:srgbClr val="000000"/>
                </a:solidFill>
                <a:effectLst/>
                <a:latin typeface="Calibri"/>
                <a:ea typeface="Calibri" panose="020F0502020204030204" pitchFamily="34" charset="0"/>
                <a:cs typeface="Calibri"/>
              </a:rPr>
              <a:t> (UE) </a:t>
            </a:r>
            <a:r>
              <a:rPr lang="en-GB" sz="1200" dirty="0">
                <a:latin typeface="Calibri"/>
                <a:ea typeface="Calibri" panose="020F0502020204030204" pitchFamily="34" charset="0"/>
                <a:cs typeface="Calibri"/>
              </a:rPr>
              <a:t>No</a:t>
            </a:r>
            <a:r>
              <a:rPr lang="en-GB" sz="1200" b="0" i="0" dirty="0">
                <a:solidFill>
                  <a:srgbClr val="000000"/>
                </a:solidFill>
                <a:effectLst/>
                <a:latin typeface="Calibri"/>
                <a:ea typeface="Calibri" panose="020F0502020204030204" pitchFamily="34" charset="0"/>
                <a:cs typeface="Calibri"/>
              </a:rPr>
              <a:t> 1169/2011.</a:t>
            </a:r>
            <a:endParaRPr lang="en-GB" sz="2000" b="0" i="0" dirty="0">
              <a:solidFill>
                <a:srgbClr val="000000"/>
              </a:solidFill>
              <a:effectLst/>
              <a:latin typeface="Calibri"/>
              <a:ea typeface="Calibri" panose="020F0502020204030204" pitchFamily="34" charset="0"/>
              <a:cs typeface="Calibri"/>
            </a:endParaRPr>
          </a:p>
          <a:p>
            <a:pPr rtl="0" fontAlgn="base"/>
            <a:endParaRPr lang="en-GB" sz="1200" b="1" i="1" dirty="0">
              <a:latin typeface="Calibri"/>
              <a:ea typeface="Calibri" panose="020F0502020204030204" pitchFamily="34" charset="0"/>
              <a:cs typeface="Calibri"/>
            </a:endParaRPr>
          </a:p>
          <a:p>
            <a:pPr algn="ctr" rtl="0"/>
            <a:r>
              <a:rPr lang="en-GB" sz="1200" b="1" i="1" dirty="0">
                <a:solidFill>
                  <a:srgbClr val="000000"/>
                </a:solidFill>
                <a:effectLst/>
                <a:latin typeface="Calibri"/>
                <a:ea typeface="Calibri" panose="020F0502020204030204" pitchFamily="34" charset="0"/>
                <a:cs typeface="Calibri"/>
              </a:rPr>
              <a:t>O </a:t>
            </a:r>
            <a:r>
              <a:rPr lang="en-GB" sz="1200" b="1" i="1" dirty="0" err="1">
                <a:solidFill>
                  <a:srgbClr val="000000"/>
                </a:solidFill>
                <a:effectLst/>
                <a:latin typeface="Calibri"/>
                <a:ea typeface="Calibri" panose="020F0502020204030204" pitchFamily="34" charset="0"/>
                <a:cs typeface="Calibri"/>
              </a:rPr>
              <a:t>valor</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energético</a:t>
            </a:r>
            <a:r>
              <a:rPr lang="en-GB" sz="1200" b="1" i="1" dirty="0">
                <a:solidFill>
                  <a:srgbClr val="000000"/>
                </a:solidFill>
                <a:effectLst/>
                <a:latin typeface="Calibri"/>
                <a:ea typeface="Calibri" panose="020F0502020204030204" pitchFamily="34" charset="0"/>
                <a:cs typeface="Calibri"/>
              </a:rPr>
              <a:t> e a </a:t>
            </a:r>
            <a:r>
              <a:rPr lang="en-GB" sz="1200" b="1" i="1" dirty="0" err="1">
                <a:solidFill>
                  <a:srgbClr val="000000"/>
                </a:solidFill>
                <a:effectLst/>
                <a:latin typeface="Calibri"/>
                <a:ea typeface="Calibri" panose="020F0502020204030204" pitchFamily="34" charset="0"/>
                <a:cs typeface="Calibri"/>
              </a:rPr>
              <a:t>quantidade</a:t>
            </a:r>
            <a:r>
              <a:rPr lang="en-GB" sz="1200" b="1" i="1" dirty="0">
                <a:solidFill>
                  <a:srgbClr val="000000"/>
                </a:solidFill>
                <a:effectLst/>
                <a:latin typeface="Calibri"/>
                <a:ea typeface="Calibri" panose="020F0502020204030204" pitchFamily="34" charset="0"/>
                <a:cs typeface="Calibri"/>
              </a:rPr>
              <a:t> de </a:t>
            </a:r>
            <a:r>
              <a:rPr lang="en-GB" sz="1200" b="1" i="1" dirty="0" err="1">
                <a:solidFill>
                  <a:srgbClr val="000000"/>
                </a:solidFill>
                <a:effectLst/>
                <a:latin typeface="Calibri"/>
                <a:ea typeface="Calibri" panose="020F0502020204030204" pitchFamily="34" charset="0"/>
                <a:cs typeface="Calibri"/>
              </a:rPr>
              <a:t>nutrientes</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devem</a:t>
            </a:r>
            <a:r>
              <a:rPr lang="en-GB" sz="1200" b="1" i="1" dirty="0">
                <a:solidFill>
                  <a:srgbClr val="000000"/>
                </a:solidFill>
                <a:effectLst/>
                <a:latin typeface="Calibri"/>
                <a:ea typeface="Calibri" panose="020F0502020204030204" pitchFamily="34" charset="0"/>
                <a:cs typeface="Calibri"/>
              </a:rPr>
              <a:t> ser expressos </a:t>
            </a:r>
            <a:r>
              <a:rPr lang="en-GB" sz="1200" b="1" i="1" dirty="0" err="1">
                <a:solidFill>
                  <a:srgbClr val="000000"/>
                </a:solidFill>
                <a:effectLst/>
                <a:latin typeface="Calibri"/>
                <a:ea typeface="Calibri" panose="020F0502020204030204" pitchFamily="34" charset="0"/>
                <a:cs typeface="Calibri"/>
              </a:rPr>
              <a:t>por</a:t>
            </a:r>
            <a:r>
              <a:rPr lang="en-GB" sz="1200" b="1" i="1" dirty="0">
                <a:solidFill>
                  <a:srgbClr val="000000"/>
                </a:solidFill>
                <a:effectLst/>
                <a:latin typeface="Calibri"/>
                <a:ea typeface="Calibri" panose="020F0502020204030204" pitchFamily="34" charset="0"/>
                <a:cs typeface="Calibri"/>
              </a:rPr>
              <a:t> 100 g </a:t>
            </a:r>
            <a:r>
              <a:rPr lang="en-GB" sz="1200" b="1" i="1" dirty="0" err="1">
                <a:solidFill>
                  <a:srgbClr val="000000"/>
                </a:solidFill>
                <a:effectLst/>
                <a:latin typeface="Calibri"/>
                <a:ea typeface="Calibri" panose="020F0502020204030204" pitchFamily="34" charset="0"/>
                <a:cs typeface="Calibri"/>
              </a:rPr>
              <a:t>ou</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por</a:t>
            </a:r>
            <a:r>
              <a:rPr lang="en-GB" sz="1200" b="1" i="1" dirty="0">
                <a:solidFill>
                  <a:srgbClr val="000000"/>
                </a:solidFill>
                <a:effectLst/>
                <a:latin typeface="Calibri"/>
                <a:ea typeface="Calibri" panose="020F0502020204030204" pitchFamily="34" charset="0"/>
                <a:cs typeface="Calibri"/>
              </a:rPr>
              <a:t> 100 ml.</a:t>
            </a:r>
            <a:r>
              <a:rPr lang="en-GB" sz="1200" b="0" i="1" dirty="0">
                <a:solidFill>
                  <a:srgbClr val="000000"/>
                </a:solidFill>
                <a:effectLst/>
                <a:latin typeface="Calibri"/>
                <a:ea typeface="Calibri" panose="020F0502020204030204" pitchFamily="34" charset="0"/>
                <a:cs typeface="Calibri"/>
              </a:rPr>
              <a:t> </a:t>
            </a:r>
            <a:endParaRPr lang="en-GB" sz="2000" b="0" i="1" dirty="0">
              <a:solidFill>
                <a:srgbClr val="000000"/>
              </a:solidFill>
              <a:effectLst/>
              <a:ea typeface="Calibri" panose="020F0502020204030204" pitchFamily="34" charset="0"/>
              <a:cs typeface="Calibri"/>
            </a:endParaRPr>
          </a:p>
          <a:p>
            <a:pPr rtl="0" fontAlgn="base"/>
            <a:endParaRPr lang="en-GB" sz="1200" b="0" i="0" dirty="0">
              <a:solidFill>
                <a:srgbClr val="000000"/>
              </a:solidFill>
              <a:effectLst/>
              <a:ea typeface="Calibri" panose="020F0502020204030204" pitchFamily="34" charset="0"/>
            </a:endParaRPr>
          </a:p>
          <a:p>
            <a:pPr algn="l" rtl="0" fontAlgn="base"/>
            <a:r>
              <a:rPr lang="en-GB" sz="1200" b="0" i="0" dirty="0" err="1">
                <a:solidFill>
                  <a:srgbClr val="000000"/>
                </a:solidFill>
                <a:effectLst/>
                <a:latin typeface="Calibri"/>
                <a:ea typeface="Calibri" panose="020F0502020204030204" pitchFamily="34" charset="0"/>
                <a:cs typeface="Calibri"/>
              </a:rPr>
              <a:t>Além</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disso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valores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podem</a:t>
            </a:r>
            <a:r>
              <a:rPr lang="en-GB" sz="1200" b="0" i="0" dirty="0">
                <a:solidFill>
                  <a:srgbClr val="000000"/>
                </a:solidFill>
                <a:effectLst/>
                <a:latin typeface="Calibri"/>
                <a:ea typeface="Calibri" panose="020F0502020204030204" pitchFamily="34" charset="0"/>
                <a:cs typeface="Calibri"/>
              </a:rPr>
              <a:t> ser </a:t>
            </a:r>
            <a:r>
              <a:rPr lang="en-GB" sz="1200" b="0" i="0" dirty="0" err="1">
                <a:solidFill>
                  <a:srgbClr val="000000"/>
                </a:solidFill>
                <a:effectLst/>
                <a:latin typeface="Calibri"/>
                <a:ea typeface="Calibri" panose="020F0502020204030204" pitchFamily="34" charset="0"/>
                <a:cs typeface="Calibri"/>
              </a:rPr>
              <a:t>descritos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por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porção</a:t>
            </a:r>
            <a:r>
              <a:rPr lang="en-GB" sz="1200" b="0" i="0" dirty="0">
                <a:solidFill>
                  <a:srgbClr val="000000"/>
                </a:solidFill>
                <a:effectLst/>
                <a:latin typeface="Calibri"/>
                <a:ea typeface="Calibri" panose="020F0502020204030204" pitchFamily="34" charset="0"/>
                <a:cs typeface="Calibri"/>
              </a:rPr>
              <a:t> e/</a:t>
            </a:r>
            <a:r>
              <a:rPr lang="en-GB" sz="1200" b="0" i="0" dirty="0" err="1">
                <a:solidFill>
                  <a:srgbClr val="000000"/>
                </a:solidFill>
                <a:effectLst/>
                <a:latin typeface="Calibri"/>
                <a:ea typeface="Calibri" panose="020F0502020204030204" pitchFamily="34" charset="0"/>
                <a:cs typeface="Calibri"/>
              </a:rPr>
              <a:t>ou</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por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unidade</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consumo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a:t>
            </a:r>
            <a:r>
              <a:rPr lang="en-GB" sz="1200" b="0" i="0" dirty="0" err="1">
                <a:solidFill>
                  <a:srgbClr val="000000"/>
                </a:solidFill>
                <a:effectLst/>
                <a:latin typeface="Calibri"/>
                <a:ea typeface="Calibri" panose="020F0502020204030204" pitchFamily="34" charset="0"/>
                <a:cs typeface="Calibri"/>
              </a:rPr>
              <a:t>orém</a:t>
            </a:r>
            <a:r>
              <a:rPr lang="en-GB" sz="1200" b="0" i="0" dirty="0">
                <a:solidFill>
                  <a:srgbClr val="000000"/>
                </a:solidFill>
                <a:effectLst/>
                <a:latin typeface="Calibri"/>
                <a:ea typeface="Calibri" panose="020F0502020204030204" pitchFamily="34" charset="0"/>
                <a:cs typeface="Calibri"/>
              </a:rPr>
              <a:t>, a </a:t>
            </a:r>
            <a:r>
              <a:rPr lang="en-GB" sz="1200" b="0" i="0" dirty="0" err="1">
                <a:solidFill>
                  <a:srgbClr val="000000"/>
                </a:solidFill>
                <a:effectLst/>
                <a:latin typeface="Calibri"/>
                <a:ea typeface="Calibri" panose="020F0502020204030204" pitchFamily="34" charset="0"/>
                <a:cs typeface="Calibri"/>
              </a:rPr>
              <a:t>porção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ou</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unidade</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consumo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deve</a:t>
            </a:r>
            <a:r>
              <a:rPr lang="en-GB" sz="1200" b="0" i="0" dirty="0">
                <a:solidFill>
                  <a:srgbClr val="000000"/>
                </a:solidFill>
                <a:effectLst/>
                <a:latin typeface="Calibri"/>
                <a:ea typeface="Calibri" panose="020F0502020204030204" pitchFamily="34" charset="0"/>
                <a:cs typeface="Calibri"/>
              </a:rPr>
              <a:t> ser </a:t>
            </a:r>
            <a:r>
              <a:rPr lang="en-GB" sz="1200" b="0" i="0" dirty="0" err="1">
                <a:solidFill>
                  <a:srgbClr val="000000"/>
                </a:solidFill>
                <a:effectLst/>
                <a:latin typeface="Calibri"/>
                <a:ea typeface="Calibri" panose="020F0502020204030204" pitchFamily="34" charset="0"/>
                <a:cs typeface="Calibri"/>
              </a:rPr>
              <a:t>facilmente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reconhecível</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pelo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consumidor</a:t>
            </a:r>
            <a:r>
              <a:rPr lang="en-GB" sz="1200"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a:t>
            </a:r>
            <a:r>
              <a:rPr lang="en-GB" sz="1200" dirty="0" err="1">
                <a:solidFill>
                  <a:schemeClr val="tx1"/>
                </a:solidFill>
                <a:latin typeface="Calibri"/>
                <a:ea typeface="Calibri" panose="020F0502020204030204" pitchFamily="34" charset="0"/>
                <a:cs typeface="Calibri"/>
              </a:rPr>
              <a:t>Regulamento</a:t>
            </a:r>
            <a:r>
              <a:rPr lang="en-GB" sz="1200" dirty="0">
                <a:solidFill>
                  <a:schemeClr val="tx1"/>
                </a:solidFill>
                <a:latin typeface="Calibri"/>
                <a:ea typeface="Calibri" panose="020F0502020204030204" pitchFamily="34" charset="0"/>
                <a:cs typeface="Calibri"/>
              </a:rPr>
              <a:t> (UE) No 1169/2011)</a:t>
            </a:r>
            <a:r>
              <a:rPr lang="en-GB" sz="1200" dirty="0">
                <a:latin typeface="Calibri"/>
                <a:ea typeface="Calibri" panose="020F0502020204030204" pitchFamily="34" charset="0"/>
                <a:cs typeface="Calibri"/>
              </a:rPr>
              <a:t>. </a:t>
            </a:r>
            <a:r>
              <a:rPr lang="en-GB" sz="1200" b="0" i="0" dirty="0">
                <a:solidFill>
                  <a:srgbClr val="000000"/>
                </a:solidFill>
                <a:effectLst/>
                <a:latin typeface="Calibri"/>
                <a:ea typeface="Calibri" panose="020F0502020204030204" pitchFamily="34" charset="0"/>
                <a:cs typeface="Calibri"/>
              </a:rPr>
              <a:t>É </a:t>
            </a:r>
            <a:r>
              <a:rPr lang="en-GB" sz="1200" b="0" i="0" dirty="0" err="1">
                <a:solidFill>
                  <a:srgbClr val="000000"/>
                </a:solidFill>
                <a:effectLst/>
                <a:latin typeface="Calibri"/>
                <a:ea typeface="Calibri" panose="020F0502020204030204" pitchFamily="34" charset="0"/>
                <a:cs typeface="Calibri"/>
              </a:rPr>
              <a:t>necessário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fornecer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essa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informação</a:t>
            </a:r>
            <a:r>
              <a:rPr lang="en-GB" sz="1200" b="0" i="0" dirty="0">
                <a:solidFill>
                  <a:srgbClr val="000000"/>
                </a:solidFill>
                <a:effectLst/>
                <a:latin typeface="Calibri"/>
                <a:ea typeface="Calibri" panose="020F0502020204030204" pitchFamily="34" charset="0"/>
                <a:cs typeface="Calibri"/>
              </a:rPr>
              <a:t> no </a:t>
            </a:r>
            <a:r>
              <a:rPr lang="en-GB" sz="1200" b="0" i="0" dirty="0" err="1">
                <a:solidFill>
                  <a:srgbClr val="000000"/>
                </a:solidFill>
                <a:effectLst/>
                <a:latin typeface="Calibri"/>
                <a:ea typeface="Calibri" panose="020F0502020204030204" pitchFamily="34" charset="0"/>
                <a:cs typeface="Calibri"/>
              </a:rPr>
              <a:t>rótulo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bem</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como</a:t>
            </a:r>
            <a:r>
              <a:rPr lang="en-GB" sz="1200" dirty="0">
                <a:latin typeface="Calibri"/>
                <a:ea typeface="Calibri" panose="020F0502020204030204" pitchFamily="34" charset="0"/>
                <a:cs typeface="Calibri"/>
              </a:rPr>
              <a:t> </a:t>
            </a:r>
            <a:r>
              <a:rPr lang="en-GB" sz="1200" b="0" i="0" dirty="0">
                <a:solidFill>
                  <a:srgbClr val="000000"/>
                </a:solidFill>
                <a:effectLst/>
                <a:latin typeface="Calibri"/>
                <a:ea typeface="Calibri" panose="020F0502020204030204" pitchFamily="34" charset="0"/>
                <a:cs typeface="Calibri"/>
              </a:rPr>
              <a:t>o </a:t>
            </a:r>
            <a:r>
              <a:rPr lang="en-GB" sz="1200" b="0" i="0" dirty="0" err="1">
                <a:solidFill>
                  <a:srgbClr val="000000"/>
                </a:solidFill>
                <a:effectLst/>
                <a:latin typeface="Calibri"/>
                <a:ea typeface="Calibri" panose="020F0502020204030204" pitchFamily="34" charset="0"/>
                <a:cs typeface="Calibri"/>
              </a:rPr>
              <a:t>número</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porções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ou</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unidades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contidas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na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embalagem</a:t>
            </a:r>
            <a:r>
              <a:rPr lang="en-GB" sz="1200" b="0" i="0" dirty="0">
                <a:solidFill>
                  <a:srgbClr val="000000"/>
                </a:solidFill>
                <a:effectLst/>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a:t>
            </a:r>
            <a:r>
              <a:rPr lang="en-GB" sz="1200" dirty="0" err="1">
                <a:solidFill>
                  <a:schemeClr val="tx1"/>
                </a:solidFill>
                <a:latin typeface="Calibri"/>
                <a:ea typeface="Calibri" panose="020F0502020204030204" pitchFamily="34" charset="0"/>
                <a:cs typeface="Calibri"/>
              </a:rPr>
              <a:t>Regulamento</a:t>
            </a:r>
            <a:r>
              <a:rPr lang="en-GB" sz="1200" dirty="0">
                <a:solidFill>
                  <a:schemeClr val="tx1"/>
                </a:solidFill>
                <a:latin typeface="Calibri"/>
                <a:ea typeface="Calibri" panose="020F0502020204030204" pitchFamily="34" charset="0"/>
                <a:cs typeface="Calibri"/>
              </a:rPr>
              <a:t> (UE) No 1169/2011)</a:t>
            </a:r>
            <a:r>
              <a:rPr lang="en-GB" sz="1200" dirty="0">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ea typeface="Calibri" panose="020F0502020204030204" pitchFamily="34" charset="0"/>
              <a:cs typeface="Calibri"/>
            </a:endParaRPr>
          </a:p>
          <a:p>
            <a:pPr rtl="0" fontAlgn="base"/>
            <a:endParaRPr lang="en-GB" sz="1200" b="1" i="1" dirty="0">
              <a:latin typeface="Calibri"/>
              <a:ea typeface="Calibri" panose="020F0502020204030204" pitchFamily="34" charset="0"/>
              <a:cs typeface="Calibri"/>
            </a:endParaRPr>
          </a:p>
          <a:p>
            <a:pPr algn="ctr" rtl="0"/>
            <a:r>
              <a:rPr lang="en-GB" sz="1200" b="1" i="1" dirty="0">
                <a:latin typeface="Calibri"/>
                <a:ea typeface="Calibri" panose="020F0502020204030204" pitchFamily="34" charset="0"/>
                <a:cs typeface="Calibri"/>
              </a:rPr>
              <a:t>"</a:t>
            </a:r>
            <a:r>
              <a:rPr lang="en-GB" sz="1200" b="1" i="1" dirty="0">
                <a:solidFill>
                  <a:srgbClr val="000000"/>
                </a:solidFill>
                <a:effectLst/>
                <a:latin typeface="Calibri"/>
                <a:ea typeface="Calibri" panose="020F0502020204030204" pitchFamily="34" charset="0"/>
                <a:cs typeface="Calibri"/>
              </a:rPr>
              <a:t>Sempre que for </a:t>
            </a:r>
            <a:r>
              <a:rPr lang="en-GB" sz="1200" b="1" i="1" dirty="0" err="1">
                <a:solidFill>
                  <a:srgbClr val="000000"/>
                </a:solidFill>
                <a:effectLst/>
                <a:latin typeface="Calibri"/>
                <a:ea typeface="Calibri" panose="020F0502020204030204" pitchFamily="34" charset="0"/>
                <a:cs typeface="Calibri"/>
              </a:rPr>
              <a:t>feita</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uma</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alegação</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nutricional</a:t>
            </a:r>
            <a:r>
              <a:rPr lang="en-GB" sz="1200" b="1" i="1" dirty="0">
                <a:solidFill>
                  <a:srgbClr val="000000"/>
                </a:solidFill>
                <a:effectLst/>
                <a:latin typeface="Calibri"/>
                <a:ea typeface="Calibri" panose="020F0502020204030204" pitchFamily="34" charset="0"/>
                <a:cs typeface="Calibri"/>
              </a:rPr>
              <a:t> e/</a:t>
            </a:r>
            <a:r>
              <a:rPr lang="en-GB" sz="1200" b="1" i="1" dirty="0" err="1">
                <a:solidFill>
                  <a:srgbClr val="000000"/>
                </a:solidFill>
                <a:effectLst/>
                <a:latin typeface="Calibri"/>
                <a:ea typeface="Calibri" panose="020F0502020204030204" pitchFamily="34" charset="0"/>
                <a:cs typeface="Calibri"/>
              </a:rPr>
              <a:t>ou</a:t>
            </a:r>
            <a:r>
              <a:rPr lang="en-GB" sz="1200" b="1" i="1" dirty="0">
                <a:solidFill>
                  <a:srgbClr val="000000"/>
                </a:solidFill>
                <a:effectLst/>
                <a:latin typeface="Calibri"/>
                <a:ea typeface="Calibri" panose="020F0502020204030204" pitchFamily="34" charset="0"/>
                <a:cs typeface="Calibri"/>
              </a:rPr>
              <a:t> de </a:t>
            </a:r>
            <a:r>
              <a:rPr lang="en-GB" sz="1200" b="1" i="1" dirty="0" err="1">
                <a:solidFill>
                  <a:srgbClr val="000000"/>
                </a:solidFill>
                <a:effectLst/>
                <a:latin typeface="Calibri"/>
                <a:ea typeface="Calibri" panose="020F0502020204030204" pitchFamily="34" charset="0"/>
                <a:cs typeface="Calibri"/>
              </a:rPr>
              <a:t>saúde</a:t>
            </a:r>
            <a:r>
              <a:rPr lang="en-GB" sz="1200" b="1" i="1" dirty="0">
                <a:solidFill>
                  <a:srgbClr val="000000"/>
                </a:solidFill>
                <a:effectLst/>
                <a:latin typeface="Calibri"/>
                <a:ea typeface="Calibri" panose="020F0502020204030204" pitchFamily="34" charset="0"/>
                <a:cs typeface="Calibri"/>
              </a:rPr>
              <a:t> para um </a:t>
            </a:r>
            <a:r>
              <a:rPr lang="en-GB" sz="1200" b="1" i="1" dirty="0" err="1">
                <a:solidFill>
                  <a:srgbClr val="000000"/>
                </a:solidFill>
                <a:effectLst/>
                <a:latin typeface="Calibri"/>
                <a:ea typeface="Calibri" panose="020F0502020204030204" pitchFamily="34" charset="0"/>
                <a:cs typeface="Calibri"/>
              </a:rPr>
              <a:t>nutriente</a:t>
            </a:r>
            <a:r>
              <a:rPr lang="en-GB" sz="1200" b="1" i="1" dirty="0">
                <a:solidFill>
                  <a:srgbClr val="000000"/>
                </a:solidFill>
                <a:effectLst/>
                <a:latin typeface="Calibri"/>
                <a:ea typeface="Calibri" panose="020F0502020204030204" pitchFamily="34" charset="0"/>
                <a:cs typeface="Calibri"/>
              </a:rPr>
              <a:t>, a </a:t>
            </a:r>
            <a:r>
              <a:rPr lang="en-GB" sz="1200" b="1" i="1" dirty="0" err="1">
                <a:solidFill>
                  <a:srgbClr val="000000"/>
                </a:solidFill>
                <a:effectLst/>
                <a:latin typeface="Calibri"/>
                <a:ea typeface="Calibri" panose="020F0502020204030204" pitchFamily="34" charset="0"/>
                <a:cs typeface="Calibri"/>
              </a:rPr>
              <a:t>quantidade</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desse</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nutriente</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deve</a:t>
            </a:r>
            <a:r>
              <a:rPr lang="en-GB" sz="1200" b="1" i="1" dirty="0">
                <a:solidFill>
                  <a:srgbClr val="000000"/>
                </a:solidFill>
                <a:effectLst/>
                <a:latin typeface="Calibri"/>
                <a:ea typeface="Calibri" panose="020F0502020204030204" pitchFamily="34" charset="0"/>
                <a:cs typeface="Calibri"/>
              </a:rPr>
              <a:t> </a:t>
            </a:r>
            <a:r>
              <a:rPr lang="en-GB" sz="1200" b="1" i="1" dirty="0" err="1">
                <a:latin typeface="Calibri"/>
                <a:ea typeface="Calibri" panose="020F0502020204030204" pitchFamily="34" charset="0"/>
                <a:cs typeface="Calibri"/>
              </a:rPr>
              <a:t>estar</a:t>
            </a:r>
            <a:r>
              <a:rPr lang="en-GB" sz="1200" b="1" i="1" dirty="0">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declarada</a:t>
            </a:r>
            <a:r>
              <a:rPr lang="en-GB" sz="1200" b="1" i="1"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a:t>
            </a:r>
            <a:r>
              <a:rPr lang="en-GB" sz="1200" dirty="0" err="1">
                <a:solidFill>
                  <a:schemeClr val="tx1"/>
                </a:solidFill>
                <a:latin typeface="Calibri"/>
                <a:ea typeface="Calibri" panose="020F0502020204030204" pitchFamily="34" charset="0"/>
                <a:cs typeface="Calibri"/>
              </a:rPr>
              <a:t>Regulamento</a:t>
            </a:r>
            <a:r>
              <a:rPr lang="en-GB" sz="1200" dirty="0">
                <a:solidFill>
                  <a:schemeClr val="tx1"/>
                </a:solidFill>
                <a:latin typeface="Calibri"/>
                <a:ea typeface="Calibri" panose="020F0502020204030204" pitchFamily="34" charset="0"/>
                <a:cs typeface="Calibri"/>
              </a:rPr>
              <a:t> (UE) No 1169/2011)</a:t>
            </a:r>
            <a:r>
              <a:rPr lang="en-GB" sz="1200" b="0" i="1" dirty="0">
                <a:solidFill>
                  <a:srgbClr val="000000"/>
                </a:solidFill>
                <a:effectLst/>
                <a:latin typeface="Calibri"/>
                <a:ea typeface="Calibri" panose="020F0502020204030204" pitchFamily="34" charset="0"/>
                <a:cs typeface="Calibri"/>
              </a:rPr>
              <a:t> </a:t>
            </a:r>
            <a:endParaRPr lang="en-GB" sz="2000" b="0" i="1" dirty="0">
              <a:solidFill>
                <a:srgbClr val="000000"/>
              </a:solidFill>
              <a:effectLst/>
              <a:latin typeface="Calibri"/>
              <a:ea typeface="Calibri" panose="020F0502020204030204" pitchFamily="34" charset="0"/>
              <a:cs typeface="Calibri"/>
            </a:endParaRPr>
          </a:p>
          <a:p>
            <a:pPr algn="ctr" rtl="0" fontAlgn="base"/>
            <a:r>
              <a:rPr lang="en-GB" sz="600" b="0" i="0" dirty="0">
                <a:solidFill>
                  <a:srgbClr val="000000"/>
                </a:solidFill>
                <a:effectLst/>
                <a:latin typeface="Calibri"/>
                <a:ea typeface="Calibri" panose="020F0502020204030204" pitchFamily="34" charset="0"/>
                <a:cs typeface="Calibri"/>
              </a:rPr>
              <a:t> </a:t>
            </a:r>
          </a:p>
          <a:p>
            <a:pPr rtl="0" fontAlgn="base"/>
            <a:r>
              <a:rPr lang="en-GB" sz="1200" b="1" dirty="0" err="1">
                <a:latin typeface="Calibri"/>
                <a:ea typeface="Calibri" panose="020F0502020204030204" pitchFamily="34" charset="0"/>
                <a:cs typeface="Calibri"/>
              </a:rPr>
              <a:t>A</a:t>
            </a:r>
            <a:r>
              <a:rPr lang="en-GB" sz="1200" b="1" i="0" dirty="0" err="1">
                <a:solidFill>
                  <a:srgbClr val="000000"/>
                </a:solidFill>
                <a:effectLst/>
                <a:latin typeface="Calibri"/>
                <a:ea typeface="Calibri" panose="020F0502020204030204" pitchFamily="34" charset="0"/>
                <a:cs typeface="Calibri"/>
              </a:rPr>
              <a:t>ditivos</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algn="l" rtl="0" fontAlgn="base"/>
            <a:r>
              <a:rPr lang="en-GB" sz="1200" b="0" i="0" dirty="0" err="1">
                <a:solidFill>
                  <a:srgbClr val="000000"/>
                </a:solidFill>
                <a:effectLst/>
                <a:latin typeface="Calibri"/>
                <a:ea typeface="Calibri" panose="020F0502020204030204" pitchFamily="34" charset="0"/>
                <a:cs typeface="Calibri"/>
              </a:rPr>
              <a:t>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aditivos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alimentares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adicionados</a:t>
            </a:r>
            <a:r>
              <a:rPr lang="en-GB" sz="1200" b="0" i="0" dirty="0">
                <a:solidFill>
                  <a:srgbClr val="000000"/>
                </a:solidFill>
                <a:effectLst/>
                <a:latin typeface="Calibri"/>
                <a:ea typeface="Calibri" panose="020F0502020204030204" pitchFamily="34" charset="0"/>
                <a:cs typeface="Calibri"/>
              </a:rPr>
              <a:t> aos </a:t>
            </a:r>
            <a:r>
              <a:rPr lang="en-GB" sz="1200" b="0" i="0" dirty="0" err="1">
                <a:solidFill>
                  <a:srgbClr val="000000"/>
                </a:solidFill>
                <a:effectLst/>
                <a:latin typeface="Calibri"/>
                <a:ea typeface="Calibri" panose="020F0502020204030204" pitchFamily="34" charset="0"/>
                <a:cs typeface="Calibri"/>
              </a:rPr>
              <a:t>alimentos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devem</a:t>
            </a:r>
            <a:r>
              <a:rPr lang="en-GB" sz="1200" b="0" i="0" dirty="0">
                <a:solidFill>
                  <a:srgbClr val="000000"/>
                </a:solidFill>
                <a:effectLst/>
                <a:latin typeface="Calibri"/>
                <a:ea typeface="Calibri" panose="020F0502020204030204" pitchFamily="34" charset="0"/>
                <a:cs typeface="Calibri"/>
              </a:rPr>
              <a:t> ser </a:t>
            </a:r>
            <a:r>
              <a:rPr lang="en-GB" sz="1200" b="0" i="0" dirty="0" err="1">
                <a:solidFill>
                  <a:srgbClr val="000000"/>
                </a:solidFill>
                <a:effectLst/>
                <a:latin typeface="Calibri"/>
                <a:ea typeface="Calibri" panose="020F0502020204030204" pitchFamily="34" charset="0"/>
                <a:cs typeface="Calibri"/>
              </a:rPr>
              <a:t>indicados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na</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lista</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ingredientes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pelo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nome</a:t>
            </a:r>
            <a:r>
              <a:rPr lang="en-GB" sz="1200" b="0" i="0" dirty="0">
                <a:solidFill>
                  <a:srgbClr val="000000"/>
                </a:solidFill>
                <a:effectLst/>
                <a:latin typeface="Calibri"/>
                <a:ea typeface="Calibri" panose="020F0502020204030204" pitchFamily="34" charset="0"/>
                <a:cs typeface="Calibri"/>
              </a:rPr>
              <a:t> da </a:t>
            </a:r>
            <a:r>
              <a:rPr lang="en-GB" sz="1200" b="0" i="0" dirty="0" err="1">
                <a:solidFill>
                  <a:srgbClr val="000000"/>
                </a:solidFill>
                <a:effectLst/>
                <a:latin typeface="Calibri"/>
                <a:ea typeface="Calibri" panose="020F0502020204030204" pitchFamily="34" charset="0"/>
                <a:cs typeface="Calibri"/>
              </a:rPr>
              <a:t>categoria</a:t>
            </a:r>
            <a:r>
              <a:rPr lang="en-GB" sz="1200" b="0" i="0" dirty="0">
                <a:solidFill>
                  <a:srgbClr val="000000"/>
                </a:solidFill>
                <a:effectLst/>
                <a:latin typeface="Calibri"/>
                <a:ea typeface="Calibri" panose="020F0502020204030204" pitchFamily="34" charset="0"/>
                <a:cs typeface="Calibri"/>
              </a:rPr>
              <a:t> a que </a:t>
            </a:r>
            <a:r>
              <a:rPr lang="en-GB" sz="1200" b="0" i="0" dirty="0" err="1">
                <a:solidFill>
                  <a:srgbClr val="000000"/>
                </a:solidFill>
                <a:effectLst/>
                <a:latin typeface="Calibri"/>
                <a:ea typeface="Calibri" panose="020F0502020204030204" pitchFamily="34" charset="0"/>
                <a:cs typeface="Calibri"/>
              </a:rPr>
              <a:t>pertencem</a:t>
            </a:r>
            <a:r>
              <a:rPr lang="en-GB" sz="1200" b="0" i="0" dirty="0">
                <a:solidFill>
                  <a:srgbClr val="000000"/>
                </a:solidFill>
                <a:effectLst/>
                <a:latin typeface="Calibri"/>
                <a:ea typeface="Calibri" panose="020F0502020204030204" pitchFamily="34" charset="0"/>
                <a:cs typeface="Calibri"/>
              </a:rPr>
              <a:t>.</a:t>
            </a:r>
          </a:p>
          <a:p>
            <a:pPr rtl="0" fontAlgn="base"/>
            <a:endParaRPr lang="en-GB" sz="800" b="0" i="0" dirty="0">
              <a:solidFill>
                <a:srgbClr val="000000"/>
              </a:solidFill>
              <a:effectLst/>
              <a:ea typeface="Calibri" panose="020F0502020204030204" pitchFamily="34" charset="0"/>
            </a:endParaRPr>
          </a:p>
          <a:p>
            <a:pPr algn="ctr" rtl="0" fontAlgn="base"/>
            <a:r>
              <a:rPr lang="en-GB" sz="1200" b="1" i="1" dirty="0" err="1">
                <a:solidFill>
                  <a:srgbClr val="000000"/>
                </a:solidFill>
                <a:effectLst/>
                <a:latin typeface="Calibri"/>
                <a:ea typeface="Calibri" panose="020F0502020204030204" pitchFamily="34" charset="0"/>
                <a:cs typeface="Calibri"/>
              </a:rPr>
              <a:t>Os</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aditivos</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devem</a:t>
            </a:r>
            <a:r>
              <a:rPr lang="en-GB" sz="1200" b="1" i="1" dirty="0">
                <a:solidFill>
                  <a:srgbClr val="000000"/>
                </a:solidFill>
                <a:effectLst/>
                <a:latin typeface="Calibri"/>
                <a:ea typeface="Calibri" panose="020F0502020204030204" pitchFamily="34" charset="0"/>
                <a:cs typeface="Calibri"/>
              </a:rPr>
              <a:t> ser </a:t>
            </a:r>
            <a:r>
              <a:rPr lang="en-GB" sz="1200" b="1" i="1" dirty="0" err="1">
                <a:solidFill>
                  <a:srgbClr val="000000"/>
                </a:solidFill>
                <a:effectLst/>
                <a:latin typeface="Calibri"/>
                <a:ea typeface="Calibri" panose="020F0502020204030204" pitchFamily="34" charset="0"/>
                <a:cs typeface="Calibri"/>
              </a:rPr>
              <a:t>identificados</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pelo</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seu</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nome</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específico</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ou</a:t>
            </a:r>
            <a:r>
              <a:rPr lang="en-GB" sz="1200" b="1" i="1" dirty="0">
                <a:solidFill>
                  <a:srgbClr val="000000"/>
                </a:solidFill>
                <a:effectLst/>
                <a:latin typeface="Calibri"/>
                <a:ea typeface="Calibri" panose="020F0502020204030204" pitchFamily="34" charset="0"/>
                <a:cs typeface="Calibri"/>
              </a:rPr>
              <a:t>, se for o </a:t>
            </a:r>
            <a:r>
              <a:rPr lang="en-GB" sz="1200" b="1" i="1" dirty="0" err="1">
                <a:solidFill>
                  <a:srgbClr val="000000"/>
                </a:solidFill>
                <a:effectLst/>
                <a:latin typeface="Calibri"/>
                <a:ea typeface="Calibri" panose="020F0502020204030204" pitchFamily="34" charset="0"/>
                <a:cs typeface="Calibri"/>
              </a:rPr>
              <a:t>caso</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pelo</a:t>
            </a:r>
            <a:r>
              <a:rPr lang="en-GB" sz="1200" b="1" i="1" dirty="0">
                <a:solidFill>
                  <a:srgbClr val="000000"/>
                </a:solidFill>
                <a:effectLst/>
                <a:latin typeface="Calibri"/>
                <a:ea typeface="Calibri" panose="020F0502020204030204" pitchFamily="34" charset="0"/>
                <a:cs typeface="Calibri"/>
              </a:rPr>
              <a:t> </a:t>
            </a:r>
            <a:r>
              <a:rPr lang="en-GB" sz="1200" b="1" i="1" dirty="0" err="1">
                <a:solidFill>
                  <a:srgbClr val="000000"/>
                </a:solidFill>
                <a:effectLst/>
                <a:latin typeface="Calibri"/>
                <a:ea typeface="Calibri" panose="020F0502020204030204" pitchFamily="34" charset="0"/>
                <a:cs typeface="Calibri"/>
              </a:rPr>
              <a:t>número</a:t>
            </a:r>
            <a:r>
              <a:rPr lang="en-GB" sz="1200" b="1" i="1" dirty="0">
                <a:solidFill>
                  <a:srgbClr val="000000"/>
                </a:solidFill>
                <a:effectLst/>
                <a:latin typeface="Calibri"/>
                <a:ea typeface="Calibri" panose="020F0502020204030204" pitchFamily="34" charset="0"/>
                <a:cs typeface="Calibri"/>
              </a:rPr>
              <a:t> E.</a:t>
            </a:r>
            <a:r>
              <a:rPr lang="en-GB" sz="1200" b="0" i="1" dirty="0">
                <a:solidFill>
                  <a:srgbClr val="000000"/>
                </a:solidFill>
                <a:effectLst/>
                <a:latin typeface="Calibri"/>
                <a:ea typeface="Calibri" panose="020F0502020204030204" pitchFamily="34" charset="0"/>
                <a:cs typeface="Calibri"/>
              </a:rPr>
              <a:t> </a:t>
            </a:r>
            <a:endParaRPr lang="en-GB" sz="2000" b="0" i="1" dirty="0">
              <a:solidFill>
                <a:srgbClr val="000000"/>
              </a:solidFill>
              <a:effectLst/>
              <a:latin typeface="Calibri"/>
              <a:ea typeface="Calibri" panose="020F0502020204030204" pitchFamily="34" charset="0"/>
              <a:cs typeface="Calibri"/>
            </a:endParaRPr>
          </a:p>
          <a:p>
            <a:pPr rtl="0" fontAlgn="base"/>
            <a:r>
              <a:rPr lang="en-GB" sz="1200" b="0" i="0" dirty="0">
                <a:solidFill>
                  <a:srgbClr val="000000"/>
                </a:solidFill>
                <a:effectLst/>
                <a:latin typeface="Calibri"/>
                <a:ea typeface="Calibri" panose="020F0502020204030204" pitchFamily="34" charset="0"/>
                <a:cs typeface="Calibri"/>
              </a:rPr>
              <a:t>Para </a:t>
            </a:r>
            <a:r>
              <a:rPr lang="en-GB" sz="1200" b="0" i="0" dirty="0" err="1">
                <a:solidFill>
                  <a:srgbClr val="000000"/>
                </a:solidFill>
                <a:effectLst/>
                <a:latin typeface="Calibri"/>
                <a:ea typeface="Calibri" panose="020F0502020204030204" pitchFamily="34" charset="0"/>
                <a:cs typeface="Calibri"/>
              </a:rPr>
              <a:t>obter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mais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informações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sobre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aditivos</a:t>
            </a:r>
            <a:r>
              <a:rPr lang="en-GB" sz="1200" b="0" i="0" dirty="0">
                <a:solidFill>
                  <a:srgbClr val="000000"/>
                </a:solidFill>
                <a:effectLst/>
                <a:latin typeface="Calibri"/>
                <a:ea typeface="Calibri" panose="020F0502020204030204" pitchFamily="34" charset="0"/>
                <a:cs typeface="Calibri"/>
              </a:rPr>
              <a:t>, clique </a:t>
            </a:r>
            <a:r>
              <a:rPr lang="en-GB" sz="1200" b="1" i="0" dirty="0" err="1">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aqui</a:t>
            </a:r>
            <a:r>
              <a:rPr lang="en-GB" sz="1200" b="0" i="0" dirty="0">
                <a:solidFill>
                  <a:srgbClr val="000000"/>
                </a:solidFill>
                <a:effectLst/>
                <a:latin typeface="Calibri"/>
                <a:ea typeface="Calibri" panose="020F0502020204030204" pitchFamily="34" charset="0"/>
                <a:cs typeface="Calibri"/>
              </a:rPr>
              <a:t>.</a:t>
            </a:r>
            <a:endParaRPr lang="en-GB" sz="2000" b="0" i="0" dirty="0">
              <a:solidFill>
                <a:srgbClr val="000000"/>
              </a:solidFill>
              <a:effectLst/>
              <a:latin typeface="Calibri"/>
              <a:ea typeface="Calibri" panose="020F0502020204030204" pitchFamily="34" charset="0"/>
              <a:cs typeface="Calibri"/>
            </a:endParaRPr>
          </a:p>
          <a:p>
            <a:pPr rtl="0" fontAlgn="base"/>
            <a:endParaRPr lang="en-GB" sz="1200" i="0" dirty="0">
              <a:solidFill>
                <a:srgbClr val="000000"/>
              </a:solidFill>
              <a:effectLst/>
              <a:ea typeface="Calibri" panose="020F0502020204030204" pitchFamily="34" charset="0"/>
            </a:endParaRPr>
          </a:p>
          <a:p>
            <a:pPr algn="ctr" rtl="0" fontAlgn="base"/>
            <a:r>
              <a:rPr lang="en-GB" sz="1200" b="1" i="0" dirty="0" err="1">
                <a:solidFill>
                  <a:srgbClr val="000000"/>
                </a:solidFill>
                <a:effectLst/>
                <a:latin typeface="Calibri"/>
                <a:ea typeface="Calibri" panose="020F0502020204030204" pitchFamily="34" charset="0"/>
                <a:cs typeface="Calibri"/>
              </a:rPr>
              <a:t>Hoje</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em</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dia</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os</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consumidores</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procuram</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ingredientes</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autênticos</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naturais</a:t>
            </a:r>
            <a:r>
              <a:rPr lang="en-GB" sz="1200" b="1" i="0" dirty="0">
                <a:solidFill>
                  <a:srgbClr val="000000"/>
                </a:solidFill>
                <a:effectLst/>
                <a:latin typeface="Calibri"/>
                <a:ea typeface="Calibri" panose="020F0502020204030204" pitchFamily="34" charset="0"/>
                <a:cs typeface="Calibri"/>
              </a:rPr>
              <a:t>, com </a:t>
            </a:r>
            <a:r>
              <a:rPr lang="en-GB" sz="1200" b="1" i="0" dirty="0" err="1">
                <a:solidFill>
                  <a:srgbClr val="000000"/>
                </a:solidFill>
                <a:effectLst/>
                <a:latin typeface="Calibri"/>
                <a:ea typeface="Calibri" panose="020F0502020204030204" pitchFamily="34" charset="0"/>
                <a:cs typeface="Calibri"/>
              </a:rPr>
              <a:t>baixo</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teor</a:t>
            </a:r>
            <a:r>
              <a:rPr lang="en-GB" sz="1200" b="1" i="0" dirty="0">
                <a:solidFill>
                  <a:srgbClr val="000000"/>
                </a:solidFill>
                <a:effectLst/>
                <a:latin typeface="Calibri"/>
                <a:ea typeface="Calibri" panose="020F0502020204030204" pitchFamily="34" charset="0"/>
                <a:cs typeface="Calibri"/>
              </a:rPr>
              <a:t> de </a:t>
            </a:r>
            <a:r>
              <a:rPr lang="en-GB" sz="1200" b="1" i="0" dirty="0" err="1">
                <a:solidFill>
                  <a:srgbClr val="000000"/>
                </a:solidFill>
                <a:effectLst/>
                <a:latin typeface="Calibri"/>
                <a:ea typeface="Calibri" panose="020F0502020204030204" pitchFamily="34" charset="0"/>
                <a:cs typeface="Calibri"/>
              </a:rPr>
              <a:t>sal</a:t>
            </a:r>
            <a:r>
              <a:rPr lang="en-GB" sz="1200" b="1" i="0" dirty="0">
                <a:solidFill>
                  <a:srgbClr val="000000"/>
                </a:solidFill>
                <a:effectLst/>
                <a:latin typeface="Calibri"/>
                <a:ea typeface="Calibri" panose="020F0502020204030204" pitchFamily="34" charset="0"/>
                <a:cs typeface="Calibri"/>
              </a:rPr>
              <a:t> e com </a:t>
            </a:r>
            <a:r>
              <a:rPr lang="en-GB" sz="1200" b="1" i="0" dirty="0" err="1">
                <a:solidFill>
                  <a:srgbClr val="000000"/>
                </a:solidFill>
                <a:effectLst/>
                <a:latin typeface="Calibri"/>
                <a:ea typeface="Calibri" panose="020F0502020204030204" pitchFamily="34" charset="0"/>
                <a:cs typeface="Calibri"/>
              </a:rPr>
              <a:t>rótulo</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limpo</a:t>
            </a:r>
            <a:r>
              <a:rPr lang="en-GB" sz="1200" b="1" i="0" dirty="0">
                <a:solidFill>
                  <a:srgbClr val="000000"/>
                </a:solidFill>
                <a:effectLst/>
                <a:latin typeface="Calibri"/>
                <a:ea typeface="Calibri" panose="020F0502020204030204" pitchFamily="34" charset="0"/>
                <a:cs typeface="Calibri"/>
              </a:rPr>
              <a:t>” (</a:t>
            </a:r>
            <a:r>
              <a:rPr lang="en-GB" sz="1200" b="1" i="1" dirty="0">
                <a:solidFill>
                  <a:srgbClr val="000000"/>
                </a:solidFill>
                <a:effectLst/>
                <a:latin typeface="Calibri"/>
                <a:ea typeface="Calibri" panose="020F0502020204030204" pitchFamily="34" charset="0"/>
                <a:cs typeface="Calibri"/>
              </a:rPr>
              <a:t>clean-label</a:t>
            </a:r>
            <a:r>
              <a:rPr lang="en-GB" sz="1200" b="1" i="0" dirty="0">
                <a:solidFill>
                  <a:srgbClr val="000000"/>
                </a:solidFill>
                <a:effectLst/>
                <a:latin typeface="Calibri"/>
                <a:ea typeface="Calibri" panose="020F0502020204030204" pitchFamily="34" charset="0"/>
                <a:cs typeface="Calibri"/>
              </a:rPr>
              <a:t>)</a:t>
            </a:r>
            <a:r>
              <a:rPr lang="en-GB" sz="1200" b="0" i="0" dirty="0">
                <a:solidFill>
                  <a:srgbClr val="000000"/>
                </a:solidFill>
                <a:effectLst/>
                <a:latin typeface="Calibri"/>
                <a:ea typeface="Calibri" panose="020F0502020204030204" pitchFamily="34" charset="0"/>
                <a:cs typeface="Calibri"/>
              </a:rPr>
              <a:t>.</a:t>
            </a:r>
            <a:endParaRPr lang="en-GB" sz="2000" b="0" i="0" dirty="0">
              <a:solidFill>
                <a:srgbClr val="000000"/>
              </a:solidFill>
              <a:effectLst/>
              <a:latin typeface="Calibri"/>
              <a:ea typeface="Calibri" panose="020F0502020204030204" pitchFamily="34" charset="0"/>
              <a:cs typeface="Calibri"/>
            </a:endParaRPr>
          </a:p>
          <a:p>
            <a:pPr algn="l" rtl="0" fontAlgn="base"/>
            <a:r>
              <a:rPr lang="en-GB" sz="1200" dirty="0" err="1">
                <a:solidFill>
                  <a:schemeClr val="tx1"/>
                </a:solidFill>
                <a:latin typeface="Calibri"/>
                <a:ea typeface="Calibri" panose="020F0502020204030204" pitchFamily="34" charset="0"/>
                <a:cs typeface="Calibri"/>
              </a:rPr>
              <a:t>Os</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consumidores</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anseiam</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por</a:t>
            </a:r>
            <a:r>
              <a:rPr lang="en-GB" sz="1200" dirty="0">
                <a:solidFill>
                  <a:schemeClr val="tx1"/>
                </a:solidFill>
                <a:latin typeface="Calibri"/>
                <a:ea typeface="Calibri" panose="020F0502020204030204" pitchFamily="34" charset="0"/>
                <a:cs typeface="Calibri"/>
              </a:rPr>
              <a:t> um </a:t>
            </a:r>
            <a:r>
              <a:rPr lang="en-GB" sz="1200" dirty="0" err="1">
                <a:solidFill>
                  <a:schemeClr val="tx1"/>
                </a:solidFill>
                <a:latin typeface="Calibri"/>
                <a:ea typeface="Calibri" panose="020F0502020204030204" pitchFamily="34" charset="0"/>
                <a:cs typeface="Calibri"/>
              </a:rPr>
              <a:t>estilo</a:t>
            </a:r>
            <a:r>
              <a:rPr lang="en-GB" sz="1200" dirty="0">
                <a:solidFill>
                  <a:schemeClr val="tx1"/>
                </a:solidFill>
                <a:latin typeface="Calibri"/>
                <a:ea typeface="Calibri" panose="020F0502020204030204" pitchFamily="34" charset="0"/>
                <a:cs typeface="Calibri"/>
              </a:rPr>
              <a:t> de </a:t>
            </a:r>
            <a:r>
              <a:rPr lang="en-GB" sz="1200" dirty="0" err="1">
                <a:solidFill>
                  <a:schemeClr val="tx1"/>
                </a:solidFill>
                <a:latin typeface="Calibri"/>
                <a:ea typeface="Calibri" panose="020F0502020204030204" pitchFamily="34" charset="0"/>
                <a:cs typeface="Calibri"/>
              </a:rPr>
              <a:t>vida</a:t>
            </a:r>
            <a:r>
              <a:rPr lang="en-GB" sz="1200" dirty="0">
                <a:solidFill>
                  <a:schemeClr val="tx1"/>
                </a:solidFill>
                <a:latin typeface="Calibri"/>
                <a:ea typeface="Calibri" panose="020F0502020204030204" pitchFamily="34" charset="0"/>
                <a:cs typeface="Calibri"/>
              </a:rPr>
              <a:t> livre de </a:t>
            </a:r>
            <a:r>
              <a:rPr lang="en-GB" sz="1200" dirty="0" err="1">
                <a:solidFill>
                  <a:schemeClr val="tx1"/>
                </a:solidFill>
                <a:latin typeface="Calibri"/>
                <a:ea typeface="Calibri" panose="020F0502020204030204" pitchFamily="34" charset="0"/>
                <a:cs typeface="Calibri"/>
              </a:rPr>
              <a:t>aditivos</a:t>
            </a:r>
            <a:r>
              <a:rPr lang="en-GB" sz="1200" dirty="0">
                <a:solidFill>
                  <a:schemeClr val="tx1"/>
                </a:solidFill>
                <a:latin typeface="Calibri"/>
                <a:ea typeface="Calibri" panose="020F0502020204030204" pitchFamily="34" charset="0"/>
                <a:cs typeface="Calibri"/>
              </a:rPr>
              <a:t>. No </a:t>
            </a:r>
            <a:r>
              <a:rPr lang="en-GB" sz="1200" dirty="0" err="1">
                <a:solidFill>
                  <a:schemeClr val="tx1"/>
                </a:solidFill>
                <a:latin typeface="Calibri"/>
                <a:ea typeface="Calibri" panose="020F0502020204030204" pitchFamily="34" charset="0"/>
                <a:cs typeface="Calibri"/>
              </a:rPr>
              <a:t>entanto</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este</a:t>
            </a:r>
            <a:r>
              <a:rPr lang="en-GB" sz="1200" dirty="0">
                <a:solidFill>
                  <a:schemeClr val="tx1"/>
                </a:solidFill>
                <a:latin typeface="Calibri"/>
                <a:ea typeface="Calibri" panose="020F0502020204030204" pitchFamily="34" charset="0"/>
                <a:cs typeface="Calibri"/>
              </a:rPr>
              <a:t> é um </a:t>
            </a:r>
            <a:r>
              <a:rPr lang="en-GB" sz="1200" dirty="0" err="1">
                <a:solidFill>
                  <a:schemeClr val="tx1"/>
                </a:solidFill>
                <a:latin typeface="Calibri"/>
                <a:ea typeface="Calibri" panose="020F0502020204030204" pitchFamily="34" charset="0"/>
                <a:cs typeface="Calibri"/>
              </a:rPr>
              <a:t>tema</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desafiador</a:t>
            </a:r>
            <a:r>
              <a:rPr lang="en-GB" sz="1200" dirty="0">
                <a:solidFill>
                  <a:schemeClr val="tx1"/>
                </a:solidFill>
                <a:latin typeface="Calibri"/>
                <a:ea typeface="Calibri" panose="020F0502020204030204" pitchFamily="34" charset="0"/>
                <a:cs typeface="Calibri"/>
              </a:rPr>
              <a:t> para a </a:t>
            </a:r>
            <a:r>
              <a:rPr lang="en-GB" sz="1200" dirty="0" err="1">
                <a:solidFill>
                  <a:schemeClr val="tx1"/>
                </a:solidFill>
                <a:latin typeface="Calibri"/>
                <a:ea typeface="Calibri" panose="020F0502020204030204" pitchFamily="34" charset="0"/>
                <a:cs typeface="Calibri"/>
              </a:rPr>
              <a:t>indústria</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alimentar</a:t>
            </a:r>
            <a:r>
              <a:rPr lang="en-GB" sz="1200" dirty="0">
                <a:solidFill>
                  <a:schemeClr val="tx1"/>
                </a:solidFill>
                <a:latin typeface="Calibri"/>
                <a:ea typeface="Calibri" panose="020F0502020204030204" pitchFamily="34" charset="0"/>
                <a:cs typeface="Calibri"/>
              </a:rPr>
              <a:t>, a qual </a:t>
            </a:r>
            <a:r>
              <a:rPr lang="en-GB" sz="1200" dirty="0" err="1">
                <a:solidFill>
                  <a:schemeClr val="tx1"/>
                </a:solidFill>
                <a:latin typeface="Calibri"/>
                <a:ea typeface="Calibri" panose="020F0502020204030204" pitchFamily="34" charset="0"/>
                <a:cs typeface="Calibri"/>
              </a:rPr>
              <a:t>deve</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garantir</a:t>
            </a:r>
            <a:r>
              <a:rPr lang="en-GB" sz="1200" dirty="0">
                <a:solidFill>
                  <a:schemeClr val="tx1"/>
                </a:solidFill>
                <a:latin typeface="Calibri"/>
                <a:ea typeface="Calibri" panose="020F0502020204030204" pitchFamily="34" charset="0"/>
                <a:cs typeface="Calibri"/>
              </a:rPr>
              <a:t> a </a:t>
            </a:r>
            <a:r>
              <a:rPr lang="en-GB" sz="1200" dirty="0" err="1">
                <a:solidFill>
                  <a:schemeClr val="tx1"/>
                </a:solidFill>
                <a:latin typeface="Calibri"/>
                <a:ea typeface="Calibri" panose="020F0502020204030204" pitchFamily="34" charset="0"/>
                <a:cs typeface="Calibri"/>
              </a:rPr>
              <a:t>segurança</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alimentar</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por</a:t>
            </a:r>
            <a:r>
              <a:rPr lang="en-GB" sz="1200" dirty="0">
                <a:solidFill>
                  <a:schemeClr val="tx1"/>
                </a:solidFill>
                <a:latin typeface="Calibri"/>
                <a:ea typeface="Calibri" panose="020F0502020204030204" pitchFamily="34" charset="0"/>
                <a:cs typeface="Calibri"/>
              </a:rPr>
              <a:t> outros </a:t>
            </a:r>
            <a:r>
              <a:rPr lang="en-GB" sz="1200" dirty="0" err="1">
                <a:solidFill>
                  <a:schemeClr val="tx1"/>
                </a:solidFill>
                <a:latin typeface="Calibri"/>
                <a:ea typeface="Calibri" panose="020F0502020204030204" pitchFamily="34" charset="0"/>
                <a:cs typeface="Calibri"/>
              </a:rPr>
              <a:t>meios</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além</a:t>
            </a:r>
            <a:r>
              <a:rPr lang="en-GB" sz="1200" dirty="0">
                <a:solidFill>
                  <a:schemeClr val="tx1"/>
                </a:solidFill>
                <a:latin typeface="Calibri"/>
                <a:ea typeface="Calibri" panose="020F0502020204030204" pitchFamily="34" charset="0"/>
                <a:cs typeface="Calibri"/>
              </a:rPr>
              <a:t> do </a:t>
            </a:r>
            <a:r>
              <a:rPr lang="en-GB" sz="1200" dirty="0" err="1">
                <a:solidFill>
                  <a:schemeClr val="tx1"/>
                </a:solidFill>
                <a:latin typeface="Calibri"/>
                <a:ea typeface="Calibri" panose="020F0502020204030204" pitchFamily="34" charset="0"/>
                <a:cs typeface="Calibri"/>
              </a:rPr>
              <a:t>uso</a:t>
            </a:r>
            <a:r>
              <a:rPr lang="en-GB" sz="1200" dirty="0">
                <a:solidFill>
                  <a:schemeClr val="tx1"/>
                </a:solidFill>
                <a:latin typeface="Calibri"/>
                <a:ea typeface="Calibri" panose="020F0502020204030204" pitchFamily="34" charset="0"/>
                <a:cs typeface="Calibri"/>
              </a:rPr>
              <a:t> dos </a:t>
            </a:r>
            <a:r>
              <a:rPr lang="en-GB" sz="1200" dirty="0" err="1">
                <a:solidFill>
                  <a:schemeClr val="tx1"/>
                </a:solidFill>
                <a:latin typeface="Calibri"/>
                <a:ea typeface="Calibri" panose="020F0502020204030204" pitchFamily="34" charset="0"/>
                <a:cs typeface="Calibri"/>
              </a:rPr>
              <a:t>conservantes</a:t>
            </a:r>
            <a:r>
              <a:rPr lang="en-GB" sz="1200" dirty="0">
                <a:solidFill>
                  <a:schemeClr val="tx1"/>
                </a:solidFill>
                <a:latin typeface="Calibri"/>
                <a:ea typeface="Calibri" panose="020F0502020204030204" pitchFamily="34" charset="0"/>
                <a:cs typeface="Calibri"/>
              </a:rPr>
              <a:t>. A </a:t>
            </a:r>
            <a:r>
              <a:rPr lang="en-GB" sz="1200" dirty="0" err="1">
                <a:solidFill>
                  <a:schemeClr val="tx1"/>
                </a:solidFill>
                <a:latin typeface="Calibri"/>
                <a:ea typeface="Calibri" panose="020F0502020204030204" pitchFamily="34" charset="0"/>
                <a:cs typeface="Calibri"/>
              </a:rPr>
              <a:t>procura</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por</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novos</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conservantes</a:t>
            </a:r>
            <a:r>
              <a:rPr lang="en-GB" sz="1200" dirty="0">
                <a:solidFill>
                  <a:schemeClr val="tx1"/>
                </a:solidFill>
                <a:latin typeface="Calibri"/>
                <a:ea typeface="Calibri" panose="020F0502020204030204" pitchFamily="34" charset="0"/>
                <a:cs typeface="Calibri"/>
              </a:rPr>
              <a:t> à base de </a:t>
            </a:r>
            <a:r>
              <a:rPr lang="en-GB" sz="1200" dirty="0" err="1">
                <a:solidFill>
                  <a:schemeClr val="tx1"/>
                </a:solidFill>
                <a:latin typeface="Calibri"/>
                <a:ea typeface="Calibri" panose="020F0502020204030204" pitchFamily="34" charset="0"/>
                <a:cs typeface="Calibri"/>
              </a:rPr>
              <a:t>produtos</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naturais</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tem</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crescido</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recentemente</a:t>
            </a:r>
            <a:r>
              <a:rPr lang="en-GB" sz="1200" dirty="0">
                <a:solidFill>
                  <a:schemeClr val="tx1"/>
                </a:solidFill>
                <a:latin typeface="Calibri"/>
                <a:ea typeface="Calibri" panose="020F0502020204030204" pitchFamily="34" charset="0"/>
                <a:cs typeface="Calibri"/>
              </a:rPr>
              <a:t>.</a:t>
            </a:r>
            <a:endParaRPr lang="en-GB" sz="1200" dirty="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623417" y="1282974"/>
            <a:ext cx="6489234" cy="461665"/>
          </a:xfrm>
          <a:prstGeom prst="rect">
            <a:avLst/>
          </a:prstGeom>
          <a:noFill/>
        </p:spPr>
        <p:txBody>
          <a:bodyPr wrap="square">
            <a:spAutoFit/>
          </a:bodyPr>
          <a:lstStyle/>
          <a:p>
            <a:pPr algn="r" rtl="0"/>
            <a:r>
              <a:rPr lang="en-US" sz="2400" i="0" dirty="0">
                <a:effectLst/>
                <a:latin typeface="Calibri" panose="020F0502020204030204" pitchFamily="34" charset="0"/>
                <a:ea typeface="Calibri" panose="020F0502020204030204" pitchFamily="34" charset="0"/>
                <a:cs typeface="Calibri" panose="020F0502020204030204" pitchFamily="34" charset="0"/>
              </a:rPr>
              <a:t>B.2.3. </a:t>
            </a:r>
            <a:r>
              <a:rPr lang="en-US" sz="2400" i="0" dirty="0" err="1">
                <a:effectLst/>
                <a:latin typeface="Calibri" panose="020F0502020204030204" pitchFamily="34" charset="0"/>
                <a:ea typeface="Calibri" panose="020F0502020204030204" pitchFamily="34" charset="0"/>
                <a:cs typeface="Calibri" panose="020F0502020204030204" pitchFamily="34" charset="0"/>
              </a:rPr>
              <a:t>Rotulagem</a:t>
            </a:r>
            <a:r>
              <a:rPr lang="en-US" sz="2400" i="0" dirty="0">
                <a:effectLst/>
                <a:latin typeface="Calibri" panose="020F0502020204030204" pitchFamily="34" charset="0"/>
                <a:ea typeface="Calibri" panose="020F0502020204030204" pitchFamily="34" charset="0"/>
                <a:cs typeface="Calibri" panose="020F0502020204030204" pitchFamily="34" charset="0"/>
              </a:rPr>
              <a:t> </a:t>
            </a:r>
            <a:r>
              <a:rPr lang="en-US" sz="2400" i="0" dirty="0" err="1">
                <a:effectLst/>
                <a:latin typeface="Calibri" panose="020F0502020204030204" pitchFamily="34" charset="0"/>
                <a:ea typeface="Calibri" panose="020F0502020204030204" pitchFamily="34" charset="0"/>
                <a:cs typeface="Calibri" panose="020F0502020204030204" pitchFamily="34" charset="0"/>
              </a:rPr>
              <a:t>Alimentar</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B070B937-5870-79DE-3C2D-A0A39F99AB2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8449564"/>
            <a:ext cx="4005943" cy="18052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566BA60-2950-7A28-3475-F153C791FB41}"/>
              </a:ext>
            </a:extLst>
          </p:cNvPr>
          <p:cNvPicPr>
            <a:picLocks noChangeAspect="1"/>
          </p:cNvPicPr>
          <p:nvPr/>
        </p:nvPicPr>
        <p:blipFill>
          <a:blip r:embed="rId4"/>
          <a:stretch>
            <a:fillRect/>
          </a:stretch>
        </p:blipFill>
        <p:spPr>
          <a:xfrm>
            <a:off x="130337" y="6835287"/>
            <a:ext cx="493080" cy="474817"/>
          </a:xfrm>
          <a:prstGeom prst="rect">
            <a:avLst/>
          </a:prstGeom>
        </p:spPr>
      </p:pic>
    </p:spTree>
    <p:extLst>
      <p:ext uri="{BB962C8B-B14F-4D97-AF65-F5344CB8AC3E}">
        <p14:creationId xmlns:p14="http://schemas.microsoft.com/office/powerpoint/2010/main" val="1867192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516932" y="139933"/>
            <a:ext cx="6042743"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dirty="0"/>
              <a:t>B</a:t>
            </a:r>
            <a:r>
              <a:rPr kumimoji="0" lang="en-IE"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a:t>
            </a:r>
            <a:r>
              <a:rPr lang="en-IE" sz="3300" dirty="0" err="1"/>
              <a:t>Produção</a:t>
            </a:r>
            <a:r>
              <a:rPr lang="en-IE" sz="3300" dirty="0"/>
              <a:t> e </a:t>
            </a:r>
            <a:r>
              <a:rPr lang="en-IE" sz="3300" dirty="0" err="1"/>
              <a:t>Logística</a:t>
            </a:r>
            <a:r>
              <a:rPr lang="en-IE" sz="3300" dirty="0"/>
              <a:t> de Alimentos</a:t>
            </a:r>
            <a:endParaRPr kumimoji="0" lang="en-IE"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300"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735191" y="2211530"/>
            <a:ext cx="6489234" cy="6820641"/>
          </a:xfrm>
        </p:spPr>
        <p:txBody>
          <a:bodyPr lIns="91440" tIns="45720" rIns="91440" bIns="45720" numCol="1" spcCol="288000" anchor="t">
            <a:noAutofit/>
          </a:bodyPr>
          <a:lstStyle/>
          <a:p>
            <a:pPr rtl="0" fontAlgn="base"/>
            <a:r>
              <a:rPr lang="en-GB" sz="1200" b="1" dirty="0">
                <a:latin typeface="Calibri"/>
                <a:ea typeface="Calibri" panose="020F0502020204030204" pitchFamily="34" charset="0"/>
                <a:cs typeface="Calibri"/>
              </a:rPr>
              <a:t>A</a:t>
            </a:r>
            <a:r>
              <a:rPr lang="en-GB" sz="1200" b="1" i="0" dirty="0">
                <a:solidFill>
                  <a:srgbClr val="000000"/>
                </a:solidFill>
                <a:effectLst/>
                <a:latin typeface="Calibri"/>
                <a:ea typeface="Calibri" panose="020F0502020204030204" pitchFamily="34" charset="0"/>
                <a:cs typeface="Calibri"/>
              </a:rPr>
              <a:t>limentos </a:t>
            </a:r>
            <a:r>
              <a:rPr lang="en-GB" sz="1200" b="1" dirty="0" err="1">
                <a:latin typeface="Calibri"/>
                <a:ea typeface="Calibri" panose="020F0502020204030204" pitchFamily="34" charset="0"/>
                <a:cs typeface="Calibri"/>
              </a:rPr>
              <a:t>F</a:t>
            </a:r>
            <a:r>
              <a:rPr lang="en-GB" sz="1200" b="1" i="0" dirty="0" err="1">
                <a:solidFill>
                  <a:srgbClr val="000000"/>
                </a:solidFill>
                <a:effectLst/>
                <a:latin typeface="Calibri"/>
                <a:ea typeface="Calibri" panose="020F0502020204030204" pitchFamily="34" charset="0"/>
                <a:cs typeface="Calibri"/>
              </a:rPr>
              <a:t>uncionais</a:t>
            </a:r>
            <a:r>
              <a:rPr lang="en-GB" sz="1200" b="0" i="0" dirty="0">
                <a:solidFill>
                  <a:srgbClr val="000000"/>
                </a:solidFill>
                <a:effectLst/>
                <a:latin typeface="Calibri"/>
                <a:ea typeface="Calibri" panose="020F0502020204030204" pitchFamily="34" charset="0"/>
                <a:cs typeface="Calibri"/>
              </a:rPr>
              <a:t> </a:t>
            </a:r>
            <a:endParaRPr lang="en-GB" sz="2000" b="0" i="0" dirty="0">
              <a:solidFill>
                <a:srgbClr val="000000"/>
              </a:solidFill>
              <a:effectLst/>
              <a:latin typeface="Calibri"/>
              <a:ea typeface="Calibri" panose="020F0502020204030204" pitchFamily="34" charset="0"/>
              <a:cs typeface="Calibri"/>
            </a:endParaRPr>
          </a:p>
          <a:p>
            <a:pPr rtl="0" fontAlgn="base"/>
            <a:r>
              <a:rPr lang="en-GB" sz="1150" b="0" i="0" dirty="0" err="1">
                <a:solidFill>
                  <a:srgbClr val="000000"/>
                </a:solidFill>
                <a:effectLst/>
                <a:latin typeface="Calibri"/>
                <a:ea typeface="Calibri" panose="020F0502020204030204" pitchFamily="34" charset="0"/>
                <a:cs typeface="Calibri"/>
              </a:rPr>
              <a:t>Dietas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saudáveis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consistem</a:t>
            </a:r>
            <a:r>
              <a:rPr lang="en-GB" sz="1150" b="0" i="0" dirty="0">
                <a:solidFill>
                  <a:srgbClr val="000000"/>
                </a:solidFill>
                <a:effectLst/>
                <a:latin typeface="Calibri"/>
                <a:ea typeface="Calibri" panose="020F0502020204030204" pitchFamily="34" charset="0"/>
                <a:cs typeface="Calibri"/>
              </a:rPr>
              <a:t> no </a:t>
            </a:r>
            <a:r>
              <a:rPr lang="en-GB" sz="1150" b="0" i="0" dirty="0" err="1">
                <a:solidFill>
                  <a:srgbClr val="000000"/>
                </a:solidFill>
                <a:effectLst/>
                <a:latin typeface="Calibri"/>
                <a:ea typeface="Calibri" panose="020F0502020204030204" pitchFamily="34" charset="0"/>
                <a:cs typeface="Calibri"/>
              </a:rPr>
              <a:t>consumo</a:t>
            </a:r>
            <a:r>
              <a:rPr lang="en-GB" sz="1150" b="0" i="0" dirty="0">
                <a:solidFill>
                  <a:srgbClr val="000000"/>
                </a:solidFill>
                <a:effectLst/>
                <a:latin typeface="Calibri"/>
                <a:ea typeface="Calibri" panose="020F0502020204030204" pitchFamily="34" charset="0"/>
                <a:cs typeface="Calibri"/>
              </a:rPr>
              <a:t> de </a:t>
            </a:r>
            <a:r>
              <a:rPr lang="en-GB" sz="1150" b="0" i="0" dirty="0" err="1">
                <a:solidFill>
                  <a:srgbClr val="000000"/>
                </a:solidFill>
                <a:effectLst/>
                <a:latin typeface="Calibri"/>
                <a:ea typeface="Calibri" panose="020F0502020204030204" pitchFamily="34" charset="0"/>
                <a:cs typeface="Calibri"/>
              </a:rPr>
              <a:t>alimentos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nutritivos</a:t>
            </a:r>
            <a:r>
              <a:rPr lang="en-GB" sz="1150" b="0" i="0" dirty="0">
                <a:solidFill>
                  <a:srgbClr val="000000"/>
                </a:solidFill>
                <a:effectLst/>
                <a:latin typeface="Calibri"/>
                <a:ea typeface="Calibri" panose="020F0502020204030204" pitchFamily="34" charset="0"/>
                <a:cs typeface="Calibri"/>
              </a:rPr>
              <a:t> e </a:t>
            </a:r>
            <a:r>
              <a:rPr lang="en-GB" sz="1150" b="0" i="0" dirty="0" err="1">
                <a:solidFill>
                  <a:srgbClr val="000000"/>
                </a:solidFill>
                <a:effectLst/>
                <a:latin typeface="Calibri"/>
                <a:ea typeface="Calibri" panose="020F0502020204030204" pitchFamily="34" charset="0"/>
                <a:cs typeface="Calibri"/>
              </a:rPr>
              <a:t>na</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identificação</a:t>
            </a:r>
            <a:r>
              <a:rPr lang="en-GB" sz="1150" b="0" i="0" dirty="0">
                <a:solidFill>
                  <a:srgbClr val="000000"/>
                </a:solidFill>
                <a:effectLst/>
                <a:latin typeface="Calibri"/>
                <a:ea typeface="Calibri" panose="020F0502020204030204" pitchFamily="34" charset="0"/>
                <a:cs typeface="Calibri"/>
              </a:rPr>
              <a:t> de </a:t>
            </a:r>
            <a:r>
              <a:rPr lang="en-GB" sz="1150" b="0" i="0" dirty="0" err="1">
                <a:solidFill>
                  <a:srgbClr val="000000"/>
                </a:solidFill>
                <a:effectLst/>
                <a:latin typeface="Calibri"/>
                <a:ea typeface="Calibri" panose="020F0502020204030204" pitchFamily="34" charset="0"/>
                <a:cs typeface="Calibri"/>
              </a:rPr>
              <a:t>mecanismos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pelos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quais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alimentos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modulam</a:t>
            </a:r>
            <a:r>
              <a:rPr lang="en-GB" sz="1150" b="0" i="0" dirty="0">
                <a:solidFill>
                  <a:srgbClr val="000000"/>
                </a:solidFill>
                <a:effectLst/>
                <a:latin typeface="Calibri"/>
                <a:ea typeface="Calibri" panose="020F0502020204030204" pitchFamily="34" charset="0"/>
                <a:cs typeface="Calibri"/>
              </a:rPr>
              <a:t> o </a:t>
            </a:r>
            <a:r>
              <a:rPr lang="en-GB" sz="1150" b="0" i="0" dirty="0" err="1">
                <a:solidFill>
                  <a:srgbClr val="000000"/>
                </a:solidFill>
                <a:effectLst/>
                <a:latin typeface="Calibri"/>
                <a:ea typeface="Calibri" panose="020F0502020204030204" pitchFamily="34" charset="0"/>
                <a:cs typeface="Calibri"/>
              </a:rPr>
              <a:t>metabolismo</a:t>
            </a:r>
            <a:r>
              <a:rPr lang="en-GB" sz="1150" b="0" i="0" dirty="0">
                <a:solidFill>
                  <a:srgbClr val="000000"/>
                </a:solidFill>
                <a:effectLst/>
                <a:latin typeface="Calibri"/>
                <a:ea typeface="Calibri" panose="020F0502020204030204" pitchFamily="34" charset="0"/>
                <a:cs typeface="Calibri"/>
              </a:rPr>
              <a:t> e a </a:t>
            </a:r>
            <a:r>
              <a:rPr lang="en-GB" sz="1150" b="0" i="0" dirty="0" err="1">
                <a:solidFill>
                  <a:srgbClr val="000000"/>
                </a:solidFill>
                <a:effectLst/>
                <a:latin typeface="Calibri"/>
                <a:ea typeface="Calibri" panose="020F0502020204030204" pitchFamily="34" charset="0"/>
                <a:cs typeface="Calibri"/>
              </a:rPr>
              <a:t>saúde</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Os</a:t>
            </a:r>
            <a:r>
              <a:rPr lang="en-GB" sz="1150" b="0" i="0" dirty="0">
                <a:solidFill>
                  <a:srgbClr val="000000"/>
                </a:solidFill>
                <a:effectLst/>
                <a:latin typeface="Calibri"/>
                <a:ea typeface="Calibri" panose="020F0502020204030204" pitchFamily="34" charset="0"/>
                <a:cs typeface="Calibri"/>
              </a:rPr>
              <a:t> </a:t>
            </a:r>
            <a:r>
              <a:rPr lang="en-GB" sz="1150" b="1" i="0" dirty="0" err="1">
                <a:solidFill>
                  <a:srgbClr val="000000"/>
                </a:solidFill>
                <a:effectLst/>
                <a:latin typeface="Calibri"/>
                <a:ea typeface="Calibri" panose="020F0502020204030204" pitchFamily="34" charset="0"/>
                <a:cs typeface="Calibri"/>
              </a:rPr>
              <a:t>alimentos</a:t>
            </a:r>
            <a:r>
              <a:rPr lang="en-GB" sz="1150" b="1" i="0" dirty="0">
                <a:solidFill>
                  <a:srgbClr val="000000"/>
                </a:solidFill>
                <a:effectLst/>
                <a:latin typeface="Calibri"/>
                <a:ea typeface="Calibri" panose="020F0502020204030204" pitchFamily="34" charset="0"/>
                <a:cs typeface="Calibri"/>
              </a:rPr>
              <a:t> </a:t>
            </a:r>
            <a:r>
              <a:rPr lang="en-GB" sz="1150" b="1" i="0" dirty="0" err="1">
                <a:solidFill>
                  <a:srgbClr val="000000"/>
                </a:solidFill>
                <a:effectLst/>
                <a:latin typeface="Calibri"/>
                <a:ea typeface="Calibri" panose="020F0502020204030204" pitchFamily="34" charset="0"/>
                <a:cs typeface="Calibri"/>
              </a:rPr>
              <a:t>funcionais</a:t>
            </a:r>
            <a:r>
              <a:rPr lang="en-GB" sz="1150" b="1"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podem</a:t>
            </a:r>
            <a:r>
              <a:rPr lang="en-GB" sz="1150" b="0" i="0" dirty="0">
                <a:solidFill>
                  <a:srgbClr val="000000"/>
                </a:solidFill>
                <a:effectLst/>
                <a:latin typeface="Calibri"/>
                <a:ea typeface="Calibri" panose="020F0502020204030204" pitchFamily="34" charset="0"/>
                <a:cs typeface="Calibri"/>
              </a:rPr>
              <a:t> ser </a:t>
            </a:r>
            <a:r>
              <a:rPr lang="en-GB" sz="1150" b="0" i="0" dirty="0" err="1">
                <a:solidFill>
                  <a:srgbClr val="000000"/>
                </a:solidFill>
                <a:effectLst/>
                <a:latin typeface="Calibri"/>
                <a:ea typeface="Calibri" panose="020F0502020204030204" pitchFamily="34" charset="0"/>
                <a:cs typeface="Calibri"/>
              </a:rPr>
              <a:t>definidos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como</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qualquer</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alimento</a:t>
            </a:r>
            <a:r>
              <a:rPr lang="en-GB" sz="1150" b="0" i="0" dirty="0">
                <a:solidFill>
                  <a:srgbClr val="000000"/>
                </a:solidFill>
                <a:effectLst/>
                <a:latin typeface="Calibri"/>
                <a:ea typeface="Calibri" panose="020F0502020204030204" pitchFamily="34" charset="0"/>
                <a:cs typeface="Calibri"/>
              </a:rPr>
              <a:t> que </a:t>
            </a:r>
            <a:r>
              <a:rPr lang="en-GB" sz="1150" b="0" i="0" dirty="0" err="1">
                <a:solidFill>
                  <a:srgbClr val="000000"/>
                </a:solidFill>
                <a:effectLst/>
                <a:latin typeface="Calibri"/>
                <a:ea typeface="Calibri" panose="020F0502020204030204" pitchFamily="34" charset="0"/>
                <a:cs typeface="Calibri"/>
              </a:rPr>
              <a:t>tenha</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impacto</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positivo</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na</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saúde</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desempenho</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físico</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ou</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estado</a:t>
            </a:r>
            <a:r>
              <a:rPr lang="en-GB" sz="1150" b="0" i="0" dirty="0">
                <a:solidFill>
                  <a:srgbClr val="000000"/>
                </a:solidFill>
                <a:effectLst/>
                <a:latin typeface="Calibri"/>
                <a:ea typeface="Calibri" panose="020F0502020204030204" pitchFamily="34" charset="0"/>
                <a:cs typeface="Calibri"/>
              </a:rPr>
              <a:t> mental de um </a:t>
            </a:r>
            <a:r>
              <a:rPr lang="en-GB" sz="1150" b="0" i="0" dirty="0" err="1">
                <a:solidFill>
                  <a:srgbClr val="000000"/>
                </a:solidFill>
                <a:effectLst/>
                <a:latin typeface="Calibri"/>
                <a:ea typeface="Calibri" panose="020F0502020204030204" pitchFamily="34" charset="0"/>
                <a:cs typeface="Calibri"/>
              </a:rPr>
              <a:t>indivíduo</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além</a:t>
            </a:r>
            <a:r>
              <a:rPr lang="en-GB" sz="1150" b="0" i="0" dirty="0">
                <a:solidFill>
                  <a:srgbClr val="000000"/>
                </a:solidFill>
                <a:effectLst/>
                <a:latin typeface="Calibri"/>
                <a:ea typeface="Calibri" panose="020F0502020204030204" pitchFamily="34" charset="0"/>
                <a:cs typeface="Calibri"/>
              </a:rPr>
              <a:t> do </a:t>
            </a:r>
            <a:r>
              <a:rPr lang="en-GB" sz="1150" b="0" i="0" dirty="0" err="1">
                <a:solidFill>
                  <a:srgbClr val="000000"/>
                </a:solidFill>
                <a:effectLst/>
                <a:latin typeface="Calibri"/>
                <a:ea typeface="Calibri" panose="020F0502020204030204" pitchFamily="34" charset="0"/>
                <a:cs typeface="Calibri"/>
              </a:rPr>
              <a:t>seu</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valor</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nutritivo</a:t>
            </a:r>
            <a:r>
              <a:rPr lang="en-GB" sz="1150" b="0" i="0" dirty="0">
                <a:solidFill>
                  <a:srgbClr val="000000"/>
                </a:solidFill>
                <a:effectLst/>
                <a:latin typeface="Calibri"/>
                <a:ea typeface="Calibri" panose="020F0502020204030204" pitchFamily="34" charset="0"/>
                <a:cs typeface="Calibri"/>
              </a:rPr>
              <a:t>. Para </a:t>
            </a:r>
            <a:r>
              <a:rPr lang="en-GB" sz="1150" b="0" i="0" dirty="0" err="1">
                <a:solidFill>
                  <a:srgbClr val="000000"/>
                </a:solidFill>
                <a:effectLst/>
                <a:latin typeface="Calibri"/>
                <a:ea typeface="Calibri" panose="020F0502020204030204" pitchFamily="34" charset="0"/>
                <a:cs typeface="Calibri"/>
              </a:rPr>
              <a:t>serem</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considerados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alimentos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funcionais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estes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produtos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devem</a:t>
            </a:r>
            <a:r>
              <a:rPr lang="en-GB" sz="1150" b="0" i="0" dirty="0">
                <a:solidFill>
                  <a:srgbClr val="000000"/>
                </a:solidFill>
                <a:effectLst/>
                <a:latin typeface="Calibri"/>
                <a:ea typeface="Calibri" panose="020F0502020204030204" pitchFamily="34" charset="0"/>
                <a:cs typeface="Calibri"/>
              </a:rPr>
              <a:t> ser </a:t>
            </a:r>
            <a:r>
              <a:rPr lang="en-GB" sz="1150" b="0" i="0" dirty="0" err="1">
                <a:solidFill>
                  <a:srgbClr val="000000"/>
                </a:solidFill>
                <a:effectLst/>
                <a:latin typeface="Calibri"/>
                <a:ea typeface="Calibri" panose="020F0502020204030204" pitchFamily="34" charset="0"/>
                <a:cs typeface="Calibri"/>
              </a:rPr>
              <a:t>consumidos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regularmente</a:t>
            </a:r>
            <a:r>
              <a:rPr lang="en-GB" sz="1150" b="0" i="0" dirty="0">
                <a:solidFill>
                  <a:srgbClr val="000000"/>
                </a:solidFill>
                <a:effectLst/>
                <a:latin typeface="Calibri"/>
                <a:ea typeface="Calibri" panose="020F0502020204030204" pitchFamily="34" charset="0"/>
                <a:cs typeface="Calibri"/>
              </a:rPr>
              <a:t> e </a:t>
            </a:r>
            <a:r>
              <a:rPr lang="en-GB" sz="1150" b="0" i="0" dirty="0" err="1">
                <a:solidFill>
                  <a:srgbClr val="000000"/>
                </a:solidFill>
                <a:effectLst/>
                <a:latin typeface="Calibri"/>
                <a:ea typeface="Calibri" panose="020F0502020204030204" pitchFamily="34" charset="0"/>
                <a:cs typeface="Calibri"/>
              </a:rPr>
              <a:t>apresentar</a:t>
            </a:r>
            <a:r>
              <a:rPr lang="en-GB" sz="1150" b="0" i="0" dirty="0">
                <a:solidFill>
                  <a:srgbClr val="000000"/>
                </a:solidFill>
                <a:effectLst/>
                <a:latin typeface="Calibri"/>
                <a:ea typeface="Calibri" panose="020F0502020204030204" pitchFamily="34" charset="0"/>
                <a:cs typeface="Calibri"/>
              </a:rPr>
              <a:t> um </a:t>
            </a:r>
            <a:r>
              <a:rPr lang="en-GB" sz="1150" b="0" i="0" dirty="0" err="1">
                <a:solidFill>
                  <a:srgbClr val="000000"/>
                </a:solidFill>
                <a:effectLst/>
                <a:latin typeface="Calibri"/>
                <a:ea typeface="Calibri" panose="020F0502020204030204" pitchFamily="34" charset="0"/>
                <a:cs typeface="Calibri"/>
              </a:rPr>
              <a:t>efeito</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benéfico</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bem</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identificado</a:t>
            </a:r>
            <a:r>
              <a:rPr lang="en-GB" sz="1150" b="0" i="0" dirty="0">
                <a:solidFill>
                  <a:srgbClr val="000000"/>
                </a:solidFill>
                <a:effectLst/>
                <a:latin typeface="Calibri"/>
                <a:ea typeface="Calibri" panose="020F0502020204030204" pitchFamily="34" charset="0"/>
                <a:cs typeface="Calibri"/>
              </a:rPr>
              <a:t> e </a:t>
            </a:r>
            <a:r>
              <a:rPr lang="en-GB" sz="1150" b="0" i="0" dirty="0" err="1">
                <a:solidFill>
                  <a:srgbClr val="000000"/>
                </a:solidFill>
                <a:effectLst/>
                <a:latin typeface="Calibri"/>
                <a:ea typeface="Calibri" panose="020F0502020204030204" pitchFamily="34" charset="0"/>
                <a:cs typeface="Calibri"/>
              </a:rPr>
              <a:t>cientificamente</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comprovado</a:t>
            </a:r>
            <a:r>
              <a:rPr lang="en-GB" sz="1150" b="0" i="0" dirty="0">
                <a:solidFill>
                  <a:srgbClr val="000000"/>
                </a:solidFill>
                <a:effectLst/>
                <a:latin typeface="Calibri"/>
                <a:ea typeface="Calibri" panose="020F0502020204030204" pitchFamily="34" charset="0"/>
                <a:cs typeface="Calibri"/>
              </a:rPr>
              <a:t> para a </a:t>
            </a:r>
            <a:r>
              <a:rPr lang="en-GB" sz="1150" b="0" i="0" dirty="0" err="1">
                <a:solidFill>
                  <a:srgbClr val="000000"/>
                </a:solidFill>
                <a:effectLst/>
                <a:latin typeface="Calibri"/>
                <a:ea typeface="Calibri" panose="020F0502020204030204" pitchFamily="34" charset="0"/>
                <a:cs typeface="Calibri"/>
              </a:rPr>
              <a:t>saúde</a:t>
            </a:r>
            <a:r>
              <a:rPr lang="en-GB" sz="1150" b="0" i="0" dirty="0">
                <a:solidFill>
                  <a:srgbClr val="000000"/>
                </a:solidFill>
                <a:effectLst/>
                <a:latin typeface="Calibri"/>
                <a:ea typeface="Calibri" panose="020F0502020204030204" pitchFamily="34" charset="0"/>
                <a:cs typeface="Calibri"/>
              </a:rPr>
              <a:t> do </a:t>
            </a:r>
            <a:r>
              <a:rPr lang="en-GB" sz="1150" b="0" i="0" dirty="0" err="1">
                <a:solidFill>
                  <a:srgbClr val="000000"/>
                </a:solidFill>
                <a:effectLst/>
                <a:latin typeface="Calibri"/>
                <a:ea typeface="Calibri" panose="020F0502020204030204" pitchFamily="34" charset="0"/>
                <a:cs typeface="Calibri"/>
              </a:rPr>
              <a:t>consumidor</a:t>
            </a:r>
            <a:r>
              <a:rPr lang="en-GB" sz="1150" b="0" i="0" dirty="0">
                <a:solidFill>
                  <a:srgbClr val="000000"/>
                </a:solidFill>
                <a:effectLst/>
                <a:latin typeface="Calibri"/>
                <a:ea typeface="Calibri" panose="020F0502020204030204" pitchFamily="34" charset="0"/>
                <a:cs typeface="Calibri"/>
              </a:rPr>
              <a:t>, para </a:t>
            </a:r>
            <a:r>
              <a:rPr lang="en-GB" sz="1150" b="0" i="0" dirty="0" err="1">
                <a:solidFill>
                  <a:srgbClr val="000000"/>
                </a:solidFill>
                <a:effectLst/>
                <a:latin typeface="Calibri"/>
                <a:ea typeface="Calibri" panose="020F0502020204030204" pitchFamily="34" charset="0"/>
                <a:cs typeface="Calibri"/>
              </a:rPr>
              <a:t>além</a:t>
            </a:r>
            <a:r>
              <a:rPr lang="en-GB" sz="1150" b="0" i="0" dirty="0">
                <a:solidFill>
                  <a:srgbClr val="000000"/>
                </a:solidFill>
                <a:effectLst/>
                <a:latin typeface="Calibri"/>
                <a:ea typeface="Calibri" panose="020F0502020204030204" pitchFamily="34" charset="0"/>
                <a:cs typeface="Calibri"/>
              </a:rPr>
              <a:t> das </a:t>
            </a:r>
            <a:r>
              <a:rPr lang="en-GB" sz="1150" b="0" i="0" dirty="0" err="1">
                <a:solidFill>
                  <a:srgbClr val="000000"/>
                </a:solidFill>
                <a:effectLst/>
                <a:latin typeface="Calibri"/>
                <a:ea typeface="Calibri" panose="020F0502020204030204" pitchFamily="34" charset="0"/>
                <a:cs typeface="Calibri"/>
              </a:rPr>
              <a:t>suas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reconhecidas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qualidades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nutricionais</a:t>
            </a:r>
            <a:r>
              <a:rPr lang="en-GB" sz="1150" b="0" i="0" dirty="0">
                <a:solidFill>
                  <a:srgbClr val="000000"/>
                </a:solidFill>
                <a:effectLst/>
                <a:latin typeface="Calibri"/>
                <a:ea typeface="Calibri" panose="020F0502020204030204" pitchFamily="34" charset="0"/>
                <a:cs typeface="Calibri"/>
              </a:rPr>
              <a:t> (Pinto, 2010).</a:t>
            </a:r>
          </a:p>
          <a:p>
            <a:pPr rtl="0" fontAlgn="base"/>
            <a:endParaRPr lang="en-GB" sz="1000" b="0" i="0" dirty="0">
              <a:solidFill>
                <a:srgbClr val="000000"/>
              </a:solidFill>
              <a:effectLst/>
              <a:ea typeface="Calibri" panose="020F0502020204030204" pitchFamily="34" charset="0"/>
            </a:endParaRPr>
          </a:p>
          <a:p>
            <a:pPr rtl="0" fontAlgn="base"/>
            <a:r>
              <a:rPr lang="en-GB" sz="1150" i="0" dirty="0" err="1">
                <a:solidFill>
                  <a:srgbClr val="000000"/>
                </a:solidFill>
                <a:effectLst/>
                <a:latin typeface="Calibri"/>
                <a:ea typeface="Calibri" panose="020F0502020204030204" pitchFamily="34" charset="0"/>
                <a:cs typeface="Calibri"/>
              </a:rPr>
              <a:t>Os</a:t>
            </a:r>
            <a:r>
              <a:rPr lang="en-GB" sz="1150" i="0" dirty="0">
                <a:solidFill>
                  <a:srgbClr val="000000"/>
                </a:solidFill>
                <a:effectLst/>
                <a:latin typeface="Calibri"/>
                <a:ea typeface="Calibri" panose="020F0502020204030204" pitchFamily="34" charset="0"/>
                <a:cs typeface="Calibri"/>
              </a:rPr>
              <a:t> </a:t>
            </a:r>
            <a:r>
              <a:rPr lang="en-GB" sz="1150" b="1" dirty="0" err="1">
                <a:latin typeface="Calibri"/>
                <a:ea typeface="Calibri" panose="020F0502020204030204" pitchFamily="34" charset="0"/>
                <a:cs typeface="Calibri"/>
              </a:rPr>
              <a:t>n</a:t>
            </a:r>
            <a:r>
              <a:rPr lang="en-GB" sz="1150" b="1" i="0" dirty="0" err="1">
                <a:solidFill>
                  <a:srgbClr val="000000"/>
                </a:solidFill>
                <a:effectLst/>
                <a:latin typeface="Calibri"/>
                <a:ea typeface="Calibri" panose="020F0502020204030204" pitchFamily="34" charset="0"/>
                <a:cs typeface="Calibri"/>
              </a:rPr>
              <a:t>utracêuticos</a:t>
            </a:r>
            <a:r>
              <a:rPr lang="en-GB" sz="1150" b="1"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muitas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vezes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incorporam</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extratos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produzidos</a:t>
            </a:r>
            <a:r>
              <a:rPr lang="en-GB" sz="1150" b="0" i="0" dirty="0">
                <a:solidFill>
                  <a:srgbClr val="000000"/>
                </a:solidFill>
                <a:effectLst/>
                <a:latin typeface="Calibri"/>
                <a:ea typeface="Calibri" panose="020F0502020204030204" pitchFamily="34" charset="0"/>
                <a:cs typeface="Calibri"/>
              </a:rPr>
              <a:t> a </a:t>
            </a:r>
            <a:r>
              <a:rPr lang="en-GB" sz="1150" b="0" i="0" dirty="0" err="1">
                <a:solidFill>
                  <a:srgbClr val="000000"/>
                </a:solidFill>
                <a:effectLst/>
                <a:latin typeface="Calibri"/>
                <a:ea typeface="Calibri" panose="020F0502020204030204" pitchFamily="34" charset="0"/>
                <a:cs typeface="Calibri"/>
              </a:rPr>
              <a:t>partir</a:t>
            </a:r>
            <a:r>
              <a:rPr lang="en-GB" sz="1150" b="0" i="0" dirty="0">
                <a:solidFill>
                  <a:srgbClr val="000000"/>
                </a:solidFill>
                <a:effectLst/>
                <a:latin typeface="Calibri"/>
                <a:ea typeface="Calibri" panose="020F0502020204030204" pitchFamily="34" charset="0"/>
                <a:cs typeface="Calibri"/>
              </a:rPr>
              <a:t> de </a:t>
            </a:r>
            <a:r>
              <a:rPr lang="en-GB" sz="1150" b="0" i="0" dirty="0" err="1">
                <a:solidFill>
                  <a:srgbClr val="000000"/>
                </a:solidFill>
                <a:effectLst/>
                <a:latin typeface="Calibri"/>
                <a:ea typeface="Calibri" panose="020F0502020204030204" pitchFamily="34" charset="0"/>
                <a:cs typeface="Calibri"/>
              </a:rPr>
              <a:t>alimentos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substâncias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sintetizadas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ou</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plantas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Assim</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obtém</a:t>
            </a:r>
            <a:r>
              <a:rPr lang="en-GB" sz="1150" b="0" i="0" dirty="0">
                <a:solidFill>
                  <a:srgbClr val="000000"/>
                </a:solidFill>
                <a:effectLst/>
                <a:latin typeface="Calibri"/>
                <a:ea typeface="Calibri" panose="020F0502020204030204" pitchFamily="34" charset="0"/>
                <a:cs typeface="Calibri"/>
              </a:rPr>
              <a:t>-se um </a:t>
            </a:r>
            <a:r>
              <a:rPr lang="en-GB" sz="1150" b="0" i="0" dirty="0" err="1">
                <a:solidFill>
                  <a:srgbClr val="000000"/>
                </a:solidFill>
                <a:effectLst/>
                <a:latin typeface="Calibri"/>
                <a:ea typeface="Calibri" panose="020F0502020204030204" pitchFamily="34" charset="0"/>
                <a:cs typeface="Calibri"/>
              </a:rPr>
              <a:t>produto</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isolado</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ou</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purificado</a:t>
            </a:r>
            <a:r>
              <a:rPr lang="en-GB" sz="1150" dirty="0">
                <a:latin typeface="Calibri"/>
                <a:ea typeface="Calibri" panose="020F0502020204030204" pitchFamily="34" charset="0"/>
                <a:cs typeface="Calibri"/>
              </a:rPr>
              <a:t> a </a:t>
            </a:r>
            <a:r>
              <a:rPr lang="en-GB" sz="1150" dirty="0" err="1">
                <a:latin typeface="Calibri"/>
                <a:ea typeface="Calibri" panose="020F0502020204030204" pitchFamily="34" charset="0"/>
                <a:cs typeface="Calibri"/>
              </a:rPr>
              <a:t>partir</a:t>
            </a:r>
            <a:r>
              <a:rPr lang="en-GB" sz="1150" dirty="0">
                <a:latin typeface="Calibri"/>
                <a:ea typeface="Calibri" panose="020F0502020204030204" pitchFamily="34" charset="0"/>
                <a:cs typeface="Calibri"/>
              </a:rPr>
              <a:t> de </a:t>
            </a:r>
            <a:r>
              <a:rPr lang="en-GB" sz="1150" b="0" i="0" dirty="0" err="1">
                <a:solidFill>
                  <a:srgbClr val="000000"/>
                </a:solidFill>
                <a:effectLst/>
                <a:latin typeface="Calibri"/>
                <a:ea typeface="Calibri" panose="020F0502020204030204" pitchFamily="34" charset="0"/>
                <a:cs typeface="Calibri"/>
              </a:rPr>
              <a:t>alimentos</a:t>
            </a:r>
            <a:r>
              <a:rPr lang="en-GB" sz="1150" b="0" i="0" dirty="0">
                <a:solidFill>
                  <a:srgbClr val="000000"/>
                </a:solidFill>
                <a:effectLst/>
                <a:latin typeface="Calibri"/>
                <a:ea typeface="Calibri" panose="020F0502020204030204" pitchFamily="34" charset="0"/>
                <a:cs typeface="Calibri"/>
              </a:rPr>
              <a:t>, mas que se </a:t>
            </a:r>
            <a:r>
              <a:rPr lang="en-GB" sz="1150" b="0" i="0" dirty="0" err="1">
                <a:solidFill>
                  <a:srgbClr val="000000"/>
                </a:solidFill>
                <a:effectLst/>
                <a:latin typeface="Calibri"/>
                <a:ea typeface="Calibri" panose="020F0502020204030204" pitchFamily="34" charset="0"/>
                <a:cs typeface="Calibri"/>
              </a:rPr>
              <a:t>apresenta</a:t>
            </a:r>
            <a:r>
              <a:rPr lang="en-GB" sz="1150" b="0" i="0" dirty="0">
                <a:solidFill>
                  <a:srgbClr val="000000"/>
                </a:solidFill>
                <a:effectLst/>
                <a:latin typeface="Calibri"/>
                <a:ea typeface="Calibri" panose="020F0502020204030204" pitchFamily="34" charset="0"/>
                <a:cs typeface="Calibri"/>
              </a:rPr>
              <a:t> ao </a:t>
            </a:r>
            <a:r>
              <a:rPr lang="en-GB" sz="1150" b="0" i="0" dirty="0" err="1">
                <a:solidFill>
                  <a:srgbClr val="000000"/>
                </a:solidFill>
                <a:effectLst/>
                <a:latin typeface="Calibri"/>
                <a:ea typeface="Calibri" panose="020F0502020204030204" pitchFamily="34" charset="0"/>
                <a:cs typeface="Calibri"/>
              </a:rPr>
              <a:t>consumidor</a:t>
            </a:r>
            <a:r>
              <a:rPr lang="en-GB" sz="1150" b="0" i="0" dirty="0">
                <a:solidFill>
                  <a:srgbClr val="000000"/>
                </a:solidFill>
                <a:effectLst/>
                <a:latin typeface="Calibri"/>
                <a:ea typeface="Calibri" panose="020F0502020204030204" pitchFamily="34" charset="0"/>
                <a:cs typeface="Calibri"/>
              </a:rPr>
              <a:t> sob a forma de um </a:t>
            </a:r>
            <a:r>
              <a:rPr lang="en-GB" sz="1150" b="0" i="0" dirty="0" err="1">
                <a:solidFill>
                  <a:srgbClr val="000000"/>
                </a:solidFill>
                <a:effectLst/>
                <a:latin typeface="Calibri"/>
                <a:ea typeface="Calibri" panose="020F0502020204030204" pitchFamily="34" charset="0"/>
                <a:cs typeface="Calibri"/>
              </a:rPr>
              <a:t>medicamento</a:t>
            </a:r>
            <a:r>
              <a:rPr lang="en-GB" sz="1150" b="0" i="0" dirty="0">
                <a:solidFill>
                  <a:srgbClr val="000000"/>
                </a:solidFill>
                <a:effectLst/>
                <a:latin typeface="Calibri"/>
                <a:ea typeface="Calibri" panose="020F0502020204030204" pitchFamily="34" charset="0"/>
                <a:cs typeface="Calibri"/>
              </a:rPr>
              <a:t>. Como </a:t>
            </a:r>
            <a:r>
              <a:rPr lang="en-GB" sz="1150" b="0" i="0" dirty="0" err="1">
                <a:solidFill>
                  <a:srgbClr val="000000"/>
                </a:solidFill>
                <a:effectLst/>
                <a:latin typeface="Calibri"/>
                <a:ea typeface="Calibri" panose="020F0502020204030204" pitchFamily="34" charset="0"/>
                <a:cs typeface="Calibri"/>
              </a:rPr>
              <a:t>resultado</a:t>
            </a:r>
            <a:r>
              <a:rPr lang="en-GB" sz="1150" b="0" i="0" dirty="0">
                <a:solidFill>
                  <a:srgbClr val="000000"/>
                </a:solidFill>
                <a:effectLst/>
                <a:latin typeface="Calibri"/>
                <a:ea typeface="Calibri" panose="020F0502020204030204" pitchFamily="34" charset="0"/>
                <a:cs typeface="Calibri"/>
              </a:rPr>
              <a:t>, o </a:t>
            </a:r>
            <a:r>
              <a:rPr lang="en-GB" sz="1150" b="0" i="0" dirty="0" err="1">
                <a:solidFill>
                  <a:srgbClr val="000000"/>
                </a:solidFill>
                <a:effectLst/>
                <a:latin typeface="Calibri"/>
                <a:ea typeface="Calibri" panose="020F0502020204030204" pitchFamily="34" charset="0"/>
                <a:cs typeface="Calibri"/>
              </a:rPr>
              <a:t>consumidor</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fica</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exposto</a:t>
            </a:r>
            <a:r>
              <a:rPr lang="en-GB" sz="1150" b="0" i="0" dirty="0">
                <a:solidFill>
                  <a:srgbClr val="000000"/>
                </a:solidFill>
                <a:effectLst/>
                <a:latin typeface="Calibri"/>
                <a:ea typeface="Calibri" panose="020F0502020204030204" pitchFamily="34" charset="0"/>
                <a:cs typeface="Calibri"/>
              </a:rPr>
              <a:t> a </a:t>
            </a:r>
            <a:r>
              <a:rPr lang="en-GB" sz="1150" b="0" i="0" dirty="0" err="1">
                <a:solidFill>
                  <a:srgbClr val="000000"/>
                </a:solidFill>
                <a:effectLst/>
                <a:latin typeface="Calibri"/>
                <a:ea typeface="Calibri" panose="020F0502020204030204" pitchFamily="34" charset="0"/>
                <a:cs typeface="Calibri"/>
              </a:rPr>
              <a:t>uma</a:t>
            </a:r>
            <a:r>
              <a:rPr lang="en-GB" sz="1150" b="0" i="0" dirty="0">
                <a:solidFill>
                  <a:srgbClr val="000000"/>
                </a:solidFill>
                <a:effectLst/>
                <a:latin typeface="Calibri"/>
                <a:ea typeface="Calibri" panose="020F0502020204030204" pitchFamily="34" charset="0"/>
                <a:cs typeface="Calibri"/>
              </a:rPr>
              <a:t> dose </a:t>
            </a:r>
            <a:r>
              <a:rPr lang="en-GB" sz="1150" b="0" i="0" dirty="0" err="1">
                <a:solidFill>
                  <a:srgbClr val="000000"/>
                </a:solidFill>
                <a:effectLst/>
                <a:latin typeface="Calibri"/>
                <a:ea typeface="Calibri" panose="020F0502020204030204" pitchFamily="34" charset="0"/>
                <a:cs typeface="Calibri"/>
              </a:rPr>
              <a:t>maior</a:t>
            </a:r>
            <a:r>
              <a:rPr lang="en-GB" sz="1150" b="0" i="0" dirty="0">
                <a:solidFill>
                  <a:srgbClr val="000000"/>
                </a:solidFill>
                <a:effectLst/>
                <a:latin typeface="Calibri"/>
                <a:ea typeface="Calibri" panose="020F0502020204030204" pitchFamily="34" charset="0"/>
                <a:cs typeface="Calibri"/>
              </a:rPr>
              <a:t> de </a:t>
            </a:r>
            <a:r>
              <a:rPr lang="en-GB" sz="1150" b="0" i="0" dirty="0" err="1">
                <a:solidFill>
                  <a:srgbClr val="000000"/>
                </a:solidFill>
                <a:effectLst/>
                <a:latin typeface="Calibri"/>
                <a:ea typeface="Calibri" panose="020F0502020204030204" pitchFamily="34" charset="0"/>
                <a:cs typeface="Calibri"/>
              </a:rPr>
              <a:t>compostos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bioativos</a:t>
            </a:r>
            <a:r>
              <a:rPr lang="en-GB" sz="1150" b="0" i="0" dirty="0">
                <a:solidFill>
                  <a:srgbClr val="000000"/>
                </a:solidFill>
                <a:effectLst/>
                <a:latin typeface="Calibri"/>
                <a:ea typeface="Calibri" panose="020F0502020204030204" pitchFamily="34" charset="0"/>
                <a:cs typeface="Calibri"/>
              </a:rPr>
              <a:t> do que </a:t>
            </a:r>
            <a:r>
              <a:rPr lang="en-GB" sz="1150" b="0" i="0" dirty="0" err="1">
                <a:solidFill>
                  <a:srgbClr val="000000"/>
                </a:solidFill>
                <a:effectLst/>
                <a:latin typeface="Calibri"/>
                <a:ea typeface="Calibri" panose="020F0502020204030204" pitchFamily="34" charset="0"/>
                <a:cs typeface="Calibri"/>
              </a:rPr>
              <a:t>normalmente</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ingeriria</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através</a:t>
            </a:r>
            <a:r>
              <a:rPr lang="en-GB" sz="1150" b="0" i="0" dirty="0">
                <a:solidFill>
                  <a:srgbClr val="000000"/>
                </a:solidFill>
                <a:effectLst/>
                <a:latin typeface="Calibri"/>
                <a:ea typeface="Calibri" panose="020F0502020204030204" pitchFamily="34" charset="0"/>
                <a:cs typeface="Calibri"/>
              </a:rPr>
              <a:t> da </a:t>
            </a:r>
            <a:r>
              <a:rPr lang="en-GB" sz="1150" b="0" i="0" dirty="0" err="1">
                <a:solidFill>
                  <a:srgbClr val="000000"/>
                </a:solidFill>
                <a:effectLst/>
                <a:latin typeface="Calibri"/>
                <a:ea typeface="Calibri" panose="020F0502020204030204" pitchFamily="34" charset="0"/>
                <a:cs typeface="Calibri"/>
              </a:rPr>
              <a:t>sua</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dieta</a:t>
            </a:r>
            <a:r>
              <a:rPr lang="en-GB" sz="1150" b="0" i="0" dirty="0">
                <a:solidFill>
                  <a:srgbClr val="000000"/>
                </a:solidFill>
                <a:effectLst/>
                <a:latin typeface="Calibri"/>
                <a:ea typeface="Calibri" panose="020F0502020204030204" pitchFamily="34" charset="0"/>
                <a:cs typeface="Calibri"/>
              </a:rPr>
              <a:t> (Pinto, 2010). </a:t>
            </a:r>
            <a:r>
              <a:rPr lang="en-GB" sz="1150" b="0" i="0" dirty="0" err="1">
                <a:solidFill>
                  <a:srgbClr val="000000"/>
                </a:solidFill>
                <a:effectLst/>
                <a:latin typeface="Calibri"/>
                <a:ea typeface="Calibri" panose="020F0502020204030204" pitchFamily="34" charset="0"/>
                <a:cs typeface="Calibri"/>
              </a:rPr>
              <a:t>Esses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nutracêuticos</a:t>
            </a:r>
            <a:r>
              <a:rPr lang="en-GB" sz="1150" b="0" i="0" dirty="0">
                <a:solidFill>
                  <a:srgbClr val="000000"/>
                </a:solidFill>
                <a:effectLst/>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podem</a:t>
            </a:r>
            <a:r>
              <a:rPr lang="en-GB" sz="1150" dirty="0">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ajudar</a:t>
            </a:r>
            <a:r>
              <a:rPr lang="en-GB" sz="1150" b="0" i="0" dirty="0">
                <a:solidFill>
                  <a:srgbClr val="000000"/>
                </a:solidFill>
                <a:effectLst/>
                <a:latin typeface="Calibri"/>
                <a:ea typeface="Calibri" panose="020F0502020204030204" pitchFamily="34" charset="0"/>
                <a:cs typeface="Calibri"/>
              </a:rPr>
              <a:t> no </a:t>
            </a:r>
            <a:r>
              <a:rPr lang="en-GB" sz="1150" b="0" i="0" dirty="0" err="1">
                <a:solidFill>
                  <a:srgbClr val="000000"/>
                </a:solidFill>
                <a:effectLst/>
                <a:latin typeface="Calibri"/>
                <a:ea typeface="Calibri" panose="020F0502020204030204" pitchFamily="34" charset="0"/>
                <a:cs typeface="Calibri"/>
              </a:rPr>
              <a:t>c</a:t>
            </a:r>
            <a:r>
              <a:rPr lang="en-GB" sz="1150" dirty="0" err="1">
                <a:latin typeface="Calibri"/>
                <a:ea typeface="Calibri" panose="020F0502020204030204" pitchFamily="34" charset="0"/>
                <a:cs typeface="Calibri"/>
              </a:rPr>
              <a:t>ombate</a:t>
            </a:r>
            <a:r>
              <a:rPr lang="en-GB" sz="1150" dirty="0">
                <a:latin typeface="Calibri"/>
                <a:ea typeface="Calibri" panose="020F0502020204030204" pitchFamily="34" charset="0"/>
                <a:cs typeface="Calibri"/>
              </a:rPr>
              <a:t> de </a:t>
            </a:r>
            <a:r>
              <a:rPr lang="en-GB" sz="1150" dirty="0" err="1">
                <a:latin typeface="Calibri"/>
                <a:ea typeface="Calibri" panose="020F0502020204030204" pitchFamily="34" charset="0"/>
                <a:cs typeface="Calibri"/>
              </a:rPr>
              <a:t>doenças</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como</a:t>
            </a:r>
            <a:r>
              <a:rPr lang="en-GB" sz="1150" dirty="0">
                <a:latin typeface="Calibri"/>
                <a:ea typeface="Calibri" panose="020F0502020204030204" pitchFamily="34" charset="0"/>
                <a:cs typeface="Calibri"/>
              </a:rPr>
              <a:t> a</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obesidade</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doenças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cardiovasculares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cancro</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osteoporose</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artrite</a:t>
            </a:r>
            <a:r>
              <a:rPr lang="en-GB" sz="1150" b="0" i="0" dirty="0">
                <a:solidFill>
                  <a:srgbClr val="000000"/>
                </a:solidFill>
                <a:effectLst/>
                <a:latin typeface="Calibri"/>
                <a:ea typeface="Calibri" panose="020F0502020204030204" pitchFamily="34" charset="0"/>
                <a:cs typeface="Calibri"/>
              </a:rPr>
              <a:t>, diabetes, </a:t>
            </a:r>
            <a:r>
              <a:rPr lang="en-GB" sz="1150" b="0" i="0" dirty="0" err="1">
                <a:solidFill>
                  <a:srgbClr val="000000"/>
                </a:solidFill>
                <a:effectLst/>
                <a:latin typeface="Calibri"/>
                <a:ea typeface="Calibri" panose="020F0502020204030204" pitchFamily="34" charset="0"/>
                <a:cs typeface="Calibri"/>
              </a:rPr>
              <a:t>colesterol</a:t>
            </a:r>
            <a:r>
              <a:rPr lang="en-GB" sz="1150" b="0" i="0" dirty="0">
                <a:solidFill>
                  <a:srgbClr val="000000"/>
                </a:solidFill>
                <a:effectLst/>
                <a:latin typeface="Calibri"/>
                <a:ea typeface="Calibri" panose="020F0502020204030204" pitchFamily="34" charset="0"/>
                <a:cs typeface="Calibri"/>
              </a:rPr>
              <a:t>, etc</a:t>
            </a:r>
            <a:r>
              <a:rPr lang="en-GB" sz="1150" dirty="0">
                <a:latin typeface="Calibri"/>
                <a:ea typeface="Calibri" panose="020F0502020204030204" pitchFamily="34" charset="0"/>
                <a:cs typeface="Calibri"/>
              </a:rPr>
              <a:t>.</a:t>
            </a:r>
            <a:r>
              <a:rPr lang="en-GB" sz="1150" b="0" i="0" dirty="0">
                <a:solidFill>
                  <a:srgbClr val="000000"/>
                </a:solidFill>
                <a:effectLst/>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já</a:t>
            </a:r>
            <a:r>
              <a:rPr lang="en-GB" sz="1150" dirty="0">
                <a:latin typeface="Calibri"/>
                <a:ea typeface="Calibri" panose="020F0502020204030204" pitchFamily="34" charset="0"/>
                <a:cs typeface="Calibri"/>
              </a:rPr>
              <a:t> que </a:t>
            </a:r>
            <a:r>
              <a:rPr lang="en-GB" sz="1150" dirty="0" err="1">
                <a:latin typeface="Calibri"/>
                <a:ea typeface="Calibri" panose="020F0502020204030204" pitchFamily="34" charset="0"/>
                <a:cs typeface="Calibri"/>
              </a:rPr>
              <a:t>eles</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incluem</a:t>
            </a:r>
            <a:r>
              <a:rPr lang="en-GB" sz="1150" b="0" i="0" dirty="0">
                <a:solidFill>
                  <a:srgbClr val="000000"/>
                </a:solidFill>
                <a:effectLst/>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componentes</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saudáveis</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como</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fibra</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dietética</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prebióticos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probióticos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ácidos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gordos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poliinsaturados</a:t>
            </a:r>
            <a:r>
              <a:rPr lang="en-GB" sz="1150" b="0" i="0" dirty="0">
                <a:solidFill>
                  <a:srgbClr val="000000"/>
                </a:solidFill>
                <a:effectLst/>
                <a:latin typeface="Calibri"/>
                <a:ea typeface="Calibri" panose="020F0502020204030204" pitchFamily="34" charset="0"/>
                <a:cs typeface="Calibri"/>
              </a:rPr>
              <a:t> </a:t>
            </a:r>
            <a:r>
              <a:rPr lang="en-GB" sz="1150" dirty="0">
                <a:latin typeface="Calibri"/>
                <a:ea typeface="Calibri" panose="020F0502020204030204" pitchFamily="34" charset="0"/>
                <a:cs typeface="Calibri"/>
              </a:rPr>
              <a:t>e </a:t>
            </a:r>
            <a:r>
              <a:rPr lang="en-GB" sz="1150" dirty="0" err="1">
                <a:latin typeface="Calibri"/>
                <a:ea typeface="Calibri" panose="020F0502020204030204" pitchFamily="34" charset="0"/>
                <a:cs typeface="Calibri"/>
              </a:rPr>
              <a:t>antioxidantes</a:t>
            </a:r>
            <a:r>
              <a:rPr lang="en-GB" sz="1150" b="0" i="0" dirty="0">
                <a:solidFill>
                  <a:srgbClr val="000000"/>
                </a:solidFill>
                <a:effectLst/>
                <a:latin typeface="Calibri"/>
                <a:ea typeface="Calibri" panose="020F0502020204030204" pitchFamily="34" charset="0"/>
                <a:cs typeface="Calibri"/>
              </a:rPr>
              <a:t>.</a:t>
            </a:r>
          </a:p>
          <a:p>
            <a:pPr rtl="0" fontAlgn="base"/>
            <a:r>
              <a:rPr lang="en-GB" sz="1150" b="0" i="0" dirty="0">
                <a:solidFill>
                  <a:srgbClr val="000000"/>
                </a:solidFill>
                <a:effectLst/>
                <a:latin typeface="Calibri"/>
                <a:ea typeface="Calibri" panose="020F0502020204030204" pitchFamily="34" charset="0"/>
                <a:cs typeface="Calibri"/>
              </a:rPr>
              <a:t>É </a:t>
            </a:r>
            <a:r>
              <a:rPr lang="en-GB" sz="1150" b="0" i="0" dirty="0" err="1">
                <a:solidFill>
                  <a:srgbClr val="000000"/>
                </a:solidFill>
                <a:effectLst/>
                <a:latin typeface="Calibri"/>
                <a:ea typeface="Calibri" panose="020F0502020204030204" pitchFamily="34" charset="0"/>
                <a:cs typeface="Calibri"/>
              </a:rPr>
              <a:t>importante</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mencionar</a:t>
            </a:r>
            <a:r>
              <a:rPr lang="en-GB" sz="1150" b="0" i="0" dirty="0">
                <a:solidFill>
                  <a:srgbClr val="000000"/>
                </a:solidFill>
                <a:effectLst/>
                <a:latin typeface="Calibri"/>
                <a:ea typeface="Calibri" panose="020F0502020204030204" pitchFamily="34" charset="0"/>
                <a:cs typeface="Calibri"/>
              </a:rPr>
              <a:t> que </a:t>
            </a:r>
            <a:r>
              <a:rPr lang="en-GB" sz="1150" b="0" i="0" dirty="0" err="1">
                <a:solidFill>
                  <a:srgbClr val="000000"/>
                </a:solidFill>
                <a:effectLst/>
                <a:latin typeface="Calibri"/>
                <a:ea typeface="Calibri" panose="020F0502020204030204" pitchFamily="34" charset="0"/>
                <a:cs typeface="Calibri"/>
              </a:rPr>
              <a:t>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nutracêuticos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podem</a:t>
            </a:r>
            <a:r>
              <a:rPr lang="en-GB" sz="1150" b="0" i="0" dirty="0">
                <a:solidFill>
                  <a:srgbClr val="000000"/>
                </a:solidFill>
                <a:effectLst/>
                <a:latin typeface="Calibri"/>
                <a:ea typeface="Calibri" panose="020F0502020204030204" pitchFamily="34" charset="0"/>
                <a:cs typeface="Calibri"/>
              </a:rPr>
              <a:t> ser </a:t>
            </a:r>
            <a:r>
              <a:rPr lang="en-GB" sz="1150" b="0" i="0" dirty="0" err="1">
                <a:solidFill>
                  <a:srgbClr val="000000"/>
                </a:solidFill>
                <a:effectLst/>
                <a:latin typeface="Calibri"/>
                <a:ea typeface="Calibri" panose="020F0502020204030204" pitchFamily="34" charset="0"/>
                <a:cs typeface="Calibri"/>
              </a:rPr>
              <a:t>classificados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em</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dois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grupos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nutracêuticos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potenciais</a:t>
            </a:r>
            <a:r>
              <a:rPr lang="en-GB" sz="1150" b="0" i="0" dirty="0">
                <a:solidFill>
                  <a:srgbClr val="000000"/>
                </a:solidFill>
                <a:effectLst/>
                <a:latin typeface="Calibri"/>
                <a:ea typeface="Calibri" panose="020F0502020204030204" pitchFamily="34" charset="0"/>
                <a:cs typeface="Calibri"/>
              </a:rPr>
              <a:t> e </a:t>
            </a:r>
            <a:r>
              <a:rPr lang="en-GB" sz="1150" b="0" i="0" dirty="0" err="1">
                <a:solidFill>
                  <a:srgbClr val="000000"/>
                </a:solidFill>
                <a:effectLst/>
                <a:latin typeface="Calibri"/>
                <a:ea typeface="Calibri" panose="020F0502020204030204" pitchFamily="34" charset="0"/>
                <a:cs typeface="Calibri"/>
              </a:rPr>
              <a:t>nutracêuticos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estabelecidos</a:t>
            </a:r>
            <a:r>
              <a:rPr lang="en-GB" sz="1150" b="0" i="0" dirty="0">
                <a:solidFill>
                  <a:srgbClr val="000000"/>
                </a:solidFill>
                <a:effectLst/>
                <a:latin typeface="Calibri"/>
                <a:ea typeface="Calibri" panose="020F0502020204030204" pitchFamily="34" charset="0"/>
                <a:cs typeface="Calibri"/>
              </a:rPr>
              <a:t>. Um </a:t>
            </a:r>
            <a:r>
              <a:rPr lang="en-GB" sz="1150" b="0" i="0" dirty="0" err="1">
                <a:solidFill>
                  <a:srgbClr val="000000"/>
                </a:solidFill>
                <a:effectLst/>
                <a:latin typeface="Calibri"/>
                <a:ea typeface="Calibri" panose="020F0502020204030204" pitchFamily="34" charset="0"/>
                <a:cs typeface="Calibri"/>
              </a:rPr>
              <a:t>nutracêutico</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potencial</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pode</a:t>
            </a:r>
            <a:r>
              <a:rPr lang="en-GB" sz="1150" dirty="0">
                <a:latin typeface="Calibri"/>
                <a:ea typeface="Calibri" panose="020F0502020204030204" pitchFamily="34" charset="0"/>
                <a:cs typeface="Calibri"/>
              </a:rPr>
              <a:t>-</a:t>
            </a:r>
            <a:r>
              <a:rPr lang="en-GB" sz="1150" b="0" i="0" dirty="0">
                <a:solidFill>
                  <a:srgbClr val="000000"/>
                </a:solidFill>
                <a:effectLst/>
                <a:latin typeface="Calibri"/>
                <a:ea typeface="Calibri" panose="020F0502020204030204" pitchFamily="34" charset="0"/>
                <a:cs typeface="Calibri"/>
              </a:rPr>
              <a:t>se </a:t>
            </a:r>
            <a:r>
              <a:rPr lang="en-GB" sz="1150" b="0" i="0" dirty="0" err="1">
                <a:solidFill>
                  <a:srgbClr val="000000"/>
                </a:solidFill>
                <a:effectLst/>
                <a:latin typeface="Calibri"/>
                <a:ea typeface="Calibri" panose="020F0502020204030204" pitchFamily="34" charset="0"/>
                <a:cs typeface="Calibri"/>
              </a:rPr>
              <a:t>tornar</a:t>
            </a:r>
            <a:r>
              <a:rPr lang="en-GB" sz="1150" b="0" i="0" dirty="0">
                <a:solidFill>
                  <a:srgbClr val="000000"/>
                </a:solidFill>
                <a:effectLst/>
                <a:latin typeface="Calibri"/>
                <a:ea typeface="Calibri" panose="020F0502020204030204" pitchFamily="34" charset="0"/>
                <a:cs typeface="Calibri"/>
              </a:rPr>
              <a:t> um </a:t>
            </a:r>
            <a:r>
              <a:rPr lang="en-GB" sz="1150" b="0" i="0" dirty="0" err="1">
                <a:solidFill>
                  <a:srgbClr val="000000"/>
                </a:solidFill>
                <a:effectLst/>
                <a:latin typeface="Calibri"/>
                <a:ea typeface="Calibri" panose="020F0502020204030204" pitchFamily="34" charset="0"/>
                <a:cs typeface="Calibri"/>
              </a:rPr>
              <a:t>nutracêutico</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estabelecido</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somente</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após</a:t>
            </a:r>
            <a:r>
              <a:rPr lang="en-GB" sz="1150" b="0" i="0" dirty="0">
                <a:solidFill>
                  <a:srgbClr val="000000"/>
                </a:solidFill>
                <a:effectLst/>
                <a:latin typeface="Calibri"/>
                <a:ea typeface="Calibri" panose="020F0502020204030204" pitchFamily="34" charset="0"/>
                <a:cs typeface="Calibri"/>
              </a:rPr>
              <a:t> a </a:t>
            </a:r>
            <a:r>
              <a:rPr lang="en-GB" sz="1150" b="0" i="0" dirty="0" err="1">
                <a:solidFill>
                  <a:srgbClr val="000000"/>
                </a:solidFill>
                <a:effectLst/>
                <a:latin typeface="Calibri"/>
                <a:ea typeface="Calibri" panose="020F0502020204030204" pitchFamily="34" charset="0"/>
                <a:cs typeface="Calibri"/>
              </a:rPr>
              <a:t>obtenção</a:t>
            </a:r>
            <a:r>
              <a:rPr lang="en-GB" sz="1150" b="0" i="0" dirty="0">
                <a:solidFill>
                  <a:srgbClr val="000000"/>
                </a:solidFill>
                <a:effectLst/>
                <a:latin typeface="Calibri"/>
                <a:ea typeface="Calibri" panose="020F0502020204030204" pitchFamily="34" charset="0"/>
                <a:cs typeface="Calibri"/>
              </a:rPr>
              <a:t> de dados </a:t>
            </a:r>
            <a:r>
              <a:rPr lang="en-GB" sz="1150" b="0" i="0" dirty="0" err="1">
                <a:solidFill>
                  <a:srgbClr val="000000"/>
                </a:solidFill>
                <a:effectLst/>
                <a:latin typeface="Calibri"/>
                <a:ea typeface="Calibri" panose="020F0502020204030204" pitchFamily="34" charset="0"/>
                <a:cs typeface="Calibri"/>
              </a:rPr>
              <a:t>clínicos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irrefutáveis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sobre</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seus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benefícios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médicos</a:t>
            </a:r>
            <a:r>
              <a:rPr lang="en-GB" sz="1150" b="0" i="0" dirty="0">
                <a:solidFill>
                  <a:srgbClr val="000000"/>
                </a:solidFill>
                <a:effectLst/>
                <a:latin typeface="Calibri"/>
                <a:ea typeface="Calibri" panose="020F0502020204030204" pitchFamily="34" charset="0"/>
                <a:cs typeface="Calibri"/>
              </a:rPr>
              <a:t> e de </a:t>
            </a:r>
            <a:r>
              <a:rPr lang="en-GB" sz="1150" b="0" i="0" dirty="0" err="1">
                <a:solidFill>
                  <a:srgbClr val="000000"/>
                </a:solidFill>
                <a:effectLst/>
                <a:latin typeface="Calibri"/>
                <a:ea typeface="Calibri" panose="020F0502020204030204" pitchFamily="34" charset="0"/>
                <a:cs typeface="Calibri"/>
              </a:rPr>
              <a:t>saúde</a:t>
            </a:r>
            <a:r>
              <a:rPr lang="en-GB" sz="1150" b="0" i="0" dirty="0">
                <a:solidFill>
                  <a:srgbClr val="000000"/>
                </a:solidFill>
                <a:effectLst/>
                <a:latin typeface="Calibri"/>
                <a:ea typeface="Calibri" panose="020F0502020204030204" pitchFamily="34" charset="0"/>
                <a:cs typeface="Calibri"/>
              </a:rPr>
              <a:t> (Das et al., 2012).</a:t>
            </a:r>
          </a:p>
          <a:p>
            <a:pPr rtl="0" fontAlgn="base"/>
            <a:endParaRPr lang="en-GB" sz="1000" b="0" i="0" dirty="0">
              <a:solidFill>
                <a:srgbClr val="000000"/>
              </a:solidFill>
              <a:effectLst/>
              <a:ea typeface="Calibri" panose="020F0502020204030204" pitchFamily="34" charset="0"/>
            </a:endParaRPr>
          </a:p>
          <a:p>
            <a:pPr rtl="0" fontAlgn="base"/>
            <a:r>
              <a:rPr lang="en-GB" sz="1150" dirty="0" err="1">
                <a:latin typeface="Calibri"/>
                <a:ea typeface="Calibri" panose="020F0502020204030204" pitchFamily="34" charset="0"/>
                <a:cs typeface="Calibri"/>
              </a:rPr>
              <a:t>Em</a:t>
            </a:r>
            <a:r>
              <a:rPr lang="en-GB" sz="1150" dirty="0">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linha</a:t>
            </a:r>
            <a:r>
              <a:rPr lang="en-GB" sz="1150" b="0" i="0" dirty="0">
                <a:solidFill>
                  <a:srgbClr val="000000"/>
                </a:solidFill>
                <a:effectLst/>
                <a:latin typeface="Calibri"/>
                <a:ea typeface="Calibri" panose="020F0502020204030204" pitchFamily="34" charset="0"/>
                <a:cs typeface="Calibri"/>
              </a:rPr>
              <a:t> com a </a:t>
            </a:r>
            <a:r>
              <a:rPr lang="en-GB" sz="1150" b="0" i="0" dirty="0" err="1">
                <a:solidFill>
                  <a:srgbClr val="000000"/>
                </a:solidFill>
                <a:effectLst/>
                <a:latin typeface="Calibri"/>
                <a:ea typeface="Calibri" panose="020F0502020204030204" pitchFamily="34" charset="0"/>
                <a:cs typeface="Calibri"/>
              </a:rPr>
              <a:t>estratégia</a:t>
            </a:r>
            <a:r>
              <a:rPr lang="en-GB" sz="1150" b="0" i="0" dirty="0">
                <a:solidFill>
                  <a:srgbClr val="000000"/>
                </a:solidFill>
                <a:effectLst/>
                <a:latin typeface="Calibri"/>
                <a:ea typeface="Calibri" panose="020F0502020204030204" pitchFamily="34" charset="0"/>
                <a:cs typeface="Calibri"/>
              </a:rPr>
              <a:t> do ‘Prado ao Prato', a UE </a:t>
            </a:r>
            <a:r>
              <a:rPr lang="en-GB" sz="1150" b="0" i="0" dirty="0" err="1">
                <a:solidFill>
                  <a:srgbClr val="000000"/>
                </a:solidFill>
                <a:effectLst/>
                <a:latin typeface="Calibri"/>
                <a:ea typeface="Calibri" panose="020F0502020204030204" pitchFamily="34" charset="0"/>
                <a:cs typeface="Calibri"/>
              </a:rPr>
              <a:t>propôs</a:t>
            </a:r>
            <a:r>
              <a:rPr lang="en-GB" sz="1150" b="0" i="0" dirty="0">
                <a:solidFill>
                  <a:srgbClr val="000000"/>
                </a:solidFill>
                <a:effectLst/>
                <a:latin typeface="Calibri"/>
                <a:ea typeface="Calibri" panose="020F0502020204030204" pitchFamily="34" charset="0"/>
                <a:cs typeface="Calibri"/>
              </a:rPr>
              <a:t> </a:t>
            </a:r>
            <a:r>
              <a:rPr lang="en-GB" sz="1150" b="1" i="0" dirty="0" err="1">
                <a:solidFill>
                  <a:srgbClr val="000000"/>
                </a:solidFill>
                <a:effectLst/>
                <a:latin typeface="Calibri"/>
                <a:ea typeface="Calibri" panose="020F0502020204030204" pitchFamily="34" charset="0"/>
                <a:cs typeface="Calibri"/>
              </a:rPr>
              <a:t>ações</a:t>
            </a:r>
            <a:r>
              <a:rPr lang="en-GB" sz="1150" b="1" i="0" dirty="0">
                <a:solidFill>
                  <a:srgbClr val="000000"/>
                </a:solidFill>
                <a:effectLst/>
                <a:latin typeface="Calibri"/>
                <a:ea typeface="Calibri" panose="020F0502020204030204" pitchFamily="34" charset="0"/>
                <a:cs typeface="Calibri"/>
              </a:rPr>
              <a:t> para o </a:t>
            </a:r>
            <a:r>
              <a:rPr lang="en-GB" sz="1150" b="1" i="0" dirty="0" err="1">
                <a:solidFill>
                  <a:srgbClr val="000000"/>
                </a:solidFill>
                <a:effectLst/>
                <a:latin typeface="Calibri"/>
                <a:ea typeface="Calibri" panose="020F0502020204030204" pitchFamily="34" charset="0"/>
                <a:cs typeface="Calibri"/>
              </a:rPr>
              <a:t>consumo</a:t>
            </a:r>
            <a:r>
              <a:rPr lang="en-GB" sz="1150" b="1" i="0" dirty="0">
                <a:solidFill>
                  <a:srgbClr val="000000"/>
                </a:solidFill>
                <a:effectLst/>
                <a:latin typeface="Calibri"/>
                <a:ea typeface="Calibri" panose="020F0502020204030204" pitchFamily="34" charset="0"/>
                <a:cs typeface="Calibri"/>
              </a:rPr>
              <a:t> de </a:t>
            </a:r>
            <a:r>
              <a:rPr lang="en-GB" sz="1150" b="1" i="0" dirty="0" err="1">
                <a:solidFill>
                  <a:srgbClr val="000000"/>
                </a:solidFill>
                <a:effectLst/>
                <a:latin typeface="Calibri"/>
                <a:ea typeface="Calibri" panose="020F0502020204030204" pitchFamily="34" charset="0"/>
                <a:cs typeface="Calibri"/>
              </a:rPr>
              <a:t>alimentos</a:t>
            </a:r>
            <a:r>
              <a:rPr lang="en-GB" sz="1150" b="1" i="0" dirty="0">
                <a:solidFill>
                  <a:srgbClr val="000000"/>
                </a:solidFill>
                <a:effectLst/>
                <a:latin typeface="Calibri"/>
                <a:ea typeface="Calibri" panose="020F0502020204030204" pitchFamily="34" charset="0"/>
                <a:cs typeface="Calibri"/>
              </a:rPr>
              <a:t>, </a:t>
            </a:r>
            <a:r>
              <a:rPr lang="en-GB" sz="1150" i="0" dirty="0">
                <a:solidFill>
                  <a:srgbClr val="000000"/>
                </a:solidFill>
                <a:effectLst/>
                <a:latin typeface="Calibri"/>
                <a:ea typeface="Calibri" panose="020F0502020204030204" pitchFamily="34" charset="0"/>
                <a:cs typeface="Calibri"/>
              </a:rPr>
              <a:t>as </a:t>
            </a:r>
            <a:r>
              <a:rPr lang="en-GB" sz="1150" i="0" dirty="0" err="1">
                <a:solidFill>
                  <a:srgbClr val="000000"/>
                </a:solidFill>
                <a:effectLst/>
                <a:latin typeface="Calibri"/>
                <a:ea typeface="Calibri" panose="020F0502020204030204" pitchFamily="34" charset="0"/>
                <a:cs typeface="Calibri"/>
              </a:rPr>
              <a:t>quais</a:t>
            </a:r>
            <a:r>
              <a:rPr lang="en-GB" sz="1150" i="0" dirty="0">
                <a:solidFill>
                  <a:srgbClr val="000000"/>
                </a:solidFill>
                <a:effectLst/>
                <a:latin typeface="Calibri"/>
                <a:ea typeface="Calibri" panose="020F0502020204030204" pitchFamily="34" charset="0"/>
                <a:cs typeface="Calibri"/>
              </a:rPr>
              <a:t> </a:t>
            </a:r>
            <a:r>
              <a:rPr lang="en-GB" sz="1150" i="0" dirty="0" err="1">
                <a:solidFill>
                  <a:srgbClr val="000000"/>
                </a:solidFill>
                <a:effectLst/>
                <a:latin typeface="Calibri"/>
                <a:ea typeface="Calibri" panose="020F0502020204030204" pitchFamily="34" charset="0"/>
                <a:cs typeface="Calibri"/>
              </a:rPr>
              <a:t>devem</a:t>
            </a:r>
            <a:r>
              <a:rPr lang="en-GB" sz="1150" i="0" dirty="0">
                <a:solidFill>
                  <a:srgbClr val="000000"/>
                </a:solidFill>
                <a:effectLst/>
                <a:latin typeface="Calibri"/>
                <a:ea typeface="Calibri" panose="020F0502020204030204" pitchFamily="34" charset="0"/>
                <a:cs typeface="Calibri"/>
              </a:rPr>
              <a:t> </a:t>
            </a:r>
            <a:r>
              <a:rPr lang="en-GB" sz="1150" i="0" dirty="0" err="1">
                <a:solidFill>
                  <a:srgbClr val="000000"/>
                </a:solidFill>
                <a:effectLst/>
                <a:latin typeface="Calibri"/>
                <a:ea typeface="Calibri" panose="020F0502020204030204" pitchFamily="34" charset="0"/>
                <a:cs typeface="Calibri"/>
              </a:rPr>
              <a:t>incluir</a:t>
            </a:r>
            <a:r>
              <a:rPr lang="en-GB" sz="115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uma</a:t>
            </a:r>
            <a:r>
              <a:rPr lang="en-GB" sz="1150" b="0" i="0" dirty="0">
                <a:solidFill>
                  <a:srgbClr val="000000"/>
                </a:solidFill>
                <a:effectLst/>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maior</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consciencialização</a:t>
            </a:r>
            <a:r>
              <a:rPr lang="en-GB" sz="1150" dirty="0">
                <a:latin typeface="Calibri"/>
                <a:ea typeface="Calibri" panose="020F0502020204030204" pitchFamily="34" charset="0"/>
                <a:cs typeface="Calibri"/>
              </a:rPr>
              <a:t> do </a:t>
            </a:r>
            <a:r>
              <a:rPr lang="en-GB" sz="1150" dirty="0" err="1">
                <a:latin typeface="Calibri"/>
                <a:ea typeface="Calibri" panose="020F0502020204030204" pitchFamily="34" charset="0"/>
                <a:cs typeface="Calibri"/>
              </a:rPr>
              <a:t>consumidor</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sobre</a:t>
            </a:r>
            <a:r>
              <a:rPr lang="en-GB" sz="1150" dirty="0">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escolhas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alimentares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associadas</a:t>
            </a:r>
            <a:r>
              <a:rPr lang="en-GB" sz="1150" b="0" i="0" dirty="0">
                <a:solidFill>
                  <a:srgbClr val="000000"/>
                </a:solidFill>
                <a:effectLst/>
                <a:latin typeface="Calibri"/>
                <a:ea typeface="Calibri" panose="020F0502020204030204" pitchFamily="34" charset="0"/>
                <a:cs typeface="Calibri"/>
              </a:rPr>
              <a:t> a </a:t>
            </a:r>
            <a:r>
              <a:rPr lang="en-GB" sz="1150" b="0" i="0" dirty="0" err="1">
                <a:solidFill>
                  <a:srgbClr val="000000"/>
                </a:solidFill>
                <a:effectLst/>
                <a:latin typeface="Calibri"/>
                <a:ea typeface="Calibri" panose="020F0502020204030204" pitchFamily="34" charset="0"/>
                <a:cs typeface="Calibri"/>
              </a:rPr>
              <a:t>dietas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saudáveis</a:t>
            </a:r>
            <a:r>
              <a:rPr lang="en-GB" sz="1150" b="0" i="0" dirty="0">
                <a:solidFill>
                  <a:srgbClr val="000000"/>
                </a:solidFill>
                <a:effectLst/>
                <a:latin typeface="Calibri"/>
                <a:ea typeface="Calibri" panose="020F0502020204030204" pitchFamily="34" charset="0"/>
                <a:cs typeface="Calibri"/>
              </a:rPr>
              <a:t> ​​e </a:t>
            </a:r>
            <a:r>
              <a:rPr lang="en-GB" sz="1150" b="0" i="0" dirty="0" err="1">
                <a:solidFill>
                  <a:srgbClr val="000000"/>
                </a:solidFill>
                <a:effectLst/>
                <a:latin typeface="Calibri"/>
                <a:ea typeface="Calibri" panose="020F0502020204030204" pitchFamily="34" charset="0"/>
                <a:cs typeface="Calibri"/>
              </a:rPr>
              <a:t>sustentáveis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aplicação</a:t>
            </a:r>
            <a:r>
              <a:rPr lang="en-GB" sz="1150" b="0" i="0" dirty="0">
                <a:solidFill>
                  <a:srgbClr val="000000"/>
                </a:solidFill>
                <a:effectLst/>
                <a:latin typeface="Calibri"/>
                <a:ea typeface="Calibri" panose="020F0502020204030204" pitchFamily="34" charset="0"/>
                <a:cs typeface="Calibri"/>
              </a:rPr>
              <a:t> de um</a:t>
            </a:r>
            <a:r>
              <a:rPr lang="en-GB" sz="1150" dirty="0">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rótulo</a:t>
            </a:r>
            <a:r>
              <a:rPr lang="en-GB" sz="1150" b="0" i="0" dirty="0">
                <a:solidFill>
                  <a:srgbClr val="000000"/>
                </a:solidFill>
                <a:effectLst/>
                <a:latin typeface="Calibri"/>
                <a:ea typeface="Calibri" panose="020F0502020204030204" pitchFamily="34" charset="0"/>
                <a:cs typeface="Calibri"/>
              </a:rPr>
              <a:t> claro </a:t>
            </a:r>
            <a:r>
              <a:rPr lang="en-GB" sz="1150" b="0" i="0" dirty="0" err="1">
                <a:solidFill>
                  <a:srgbClr val="000000"/>
                </a:solidFill>
                <a:effectLst/>
                <a:latin typeface="Calibri"/>
                <a:ea typeface="Calibri" panose="020F0502020204030204" pitchFamily="34" charset="0"/>
                <a:cs typeface="Calibri"/>
              </a:rPr>
              <a:t>na</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frente</a:t>
            </a:r>
            <a:r>
              <a:rPr lang="en-GB" sz="1150" b="0" i="0" dirty="0">
                <a:solidFill>
                  <a:srgbClr val="000000"/>
                </a:solidFill>
                <a:effectLst/>
                <a:latin typeface="Calibri"/>
                <a:ea typeface="Calibri" panose="020F0502020204030204" pitchFamily="34" charset="0"/>
                <a:cs typeface="Calibri"/>
              </a:rPr>
              <a:t> da </a:t>
            </a:r>
            <a:r>
              <a:rPr lang="en-GB" sz="1150" b="0" i="0" dirty="0" err="1">
                <a:solidFill>
                  <a:srgbClr val="000000"/>
                </a:solidFill>
                <a:effectLst/>
                <a:latin typeface="Calibri"/>
                <a:ea typeface="Calibri" panose="020F0502020204030204" pitchFamily="34" charset="0"/>
                <a:cs typeface="Calibri"/>
              </a:rPr>
              <a:t>embalagem</a:t>
            </a:r>
            <a:r>
              <a:rPr lang="en-GB" sz="1150" b="0" i="0" dirty="0">
                <a:solidFill>
                  <a:srgbClr val="000000"/>
                </a:solidFill>
                <a:effectLst/>
                <a:latin typeface="Calibri"/>
                <a:ea typeface="Calibri" panose="020F0502020204030204" pitchFamily="34" charset="0"/>
                <a:cs typeface="Calibri"/>
              </a:rPr>
              <a:t> </a:t>
            </a:r>
            <a:r>
              <a:rPr lang="en-GB" sz="1150" dirty="0">
                <a:latin typeface="Calibri"/>
                <a:ea typeface="Calibri" panose="020F0502020204030204" pitchFamily="34" charset="0"/>
                <a:cs typeface="Calibri"/>
              </a:rPr>
              <a:t>dos </a:t>
            </a:r>
            <a:r>
              <a:rPr lang="en-GB" sz="1150" dirty="0" err="1">
                <a:latin typeface="Calibri"/>
                <a:ea typeface="Calibri" panose="020F0502020204030204" pitchFamily="34" charset="0"/>
                <a:cs typeface="Calibri"/>
              </a:rPr>
              <a:t>alimentos</a:t>
            </a:r>
            <a:r>
              <a:rPr lang="en-GB" sz="1150" b="0" i="0" dirty="0">
                <a:solidFill>
                  <a:srgbClr val="000000"/>
                </a:solidFill>
                <a:effectLst/>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aplicação</a:t>
            </a:r>
            <a:r>
              <a:rPr lang="en-GB" sz="1150" dirty="0">
                <a:latin typeface="Calibri"/>
                <a:ea typeface="Calibri" panose="020F0502020204030204" pitchFamily="34" charset="0"/>
                <a:cs typeface="Calibri"/>
              </a:rPr>
              <a:t> de </a:t>
            </a:r>
            <a:r>
              <a:rPr lang="en-GB" sz="1150" dirty="0" err="1">
                <a:latin typeface="Calibri"/>
                <a:ea typeface="Calibri" panose="020F0502020204030204" pitchFamily="34" charset="0"/>
                <a:cs typeface="Calibri"/>
              </a:rPr>
              <a:t>coimas</a:t>
            </a:r>
            <a:r>
              <a:rPr lang="en-GB" sz="1150" dirty="0">
                <a:latin typeface="Calibri"/>
                <a:ea typeface="Calibri" panose="020F0502020204030204" pitchFamily="34" charset="0"/>
                <a:cs typeface="Calibri"/>
              </a:rPr>
              <a:t> para </a:t>
            </a:r>
            <a:r>
              <a:rPr lang="en-GB" sz="1150" dirty="0" err="1">
                <a:latin typeface="Calibri"/>
                <a:ea typeface="Calibri" panose="020F0502020204030204" pitchFamily="34" charset="0"/>
                <a:cs typeface="Calibri"/>
              </a:rPr>
              <a:t>hábitos</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alimentares</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pouco</a:t>
            </a:r>
            <a:r>
              <a:rPr lang="en-GB" sz="1150" dirty="0">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saudáveis</a:t>
            </a:r>
            <a:r>
              <a:rPr lang="en-GB" sz="1150" b="0" i="0" dirty="0">
                <a:solidFill>
                  <a:srgbClr val="000000"/>
                </a:solidFill>
                <a:effectLst/>
                <a:latin typeface="Calibri"/>
                <a:ea typeface="Calibri" panose="020F0502020204030204" pitchFamily="34" charset="0"/>
                <a:cs typeface="Calibri"/>
              </a:rPr>
              <a:t> e </a:t>
            </a:r>
            <a:r>
              <a:rPr lang="en-GB" sz="1150" b="0" i="0" dirty="0" err="1">
                <a:solidFill>
                  <a:srgbClr val="000000"/>
                </a:solidFill>
                <a:effectLst/>
                <a:latin typeface="Calibri"/>
                <a:ea typeface="Calibri" panose="020F0502020204030204" pitchFamily="34" charset="0"/>
                <a:cs typeface="Calibri"/>
              </a:rPr>
              <a:t>sustentáveis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em</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termos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ambientais</a:t>
            </a:r>
            <a:r>
              <a:rPr lang="en-GB" sz="1150" dirty="0">
                <a:latin typeface="Calibri"/>
                <a:ea typeface="Calibri" panose="020F0502020204030204" pitchFamily="34" charset="0"/>
                <a:cs typeface="Calibri"/>
              </a:rPr>
              <a:t>, e </a:t>
            </a:r>
            <a:r>
              <a:rPr lang="en-GB" sz="1150" dirty="0" err="1">
                <a:latin typeface="Calibri"/>
                <a:ea typeface="Calibri" panose="020F0502020204030204" pitchFamily="34" charset="0"/>
                <a:cs typeface="Calibri"/>
              </a:rPr>
              <a:t>estabelecimento</a:t>
            </a:r>
            <a:r>
              <a:rPr lang="en-GB" sz="1150" dirty="0">
                <a:latin typeface="Calibri"/>
                <a:ea typeface="Calibri" panose="020F0502020204030204" pitchFamily="34" charset="0"/>
                <a:cs typeface="Calibri"/>
              </a:rPr>
              <a:t> de </a:t>
            </a:r>
            <a:r>
              <a:rPr lang="en-GB" sz="1150" dirty="0" err="1">
                <a:latin typeface="Calibri"/>
                <a:ea typeface="Calibri" panose="020F0502020204030204" pitchFamily="34" charset="0"/>
                <a:cs typeface="Calibri"/>
              </a:rPr>
              <a:t>metas</a:t>
            </a:r>
            <a:r>
              <a:rPr lang="en-GB" sz="1150" dirty="0">
                <a:latin typeface="Calibri"/>
                <a:ea typeface="Calibri" panose="020F0502020204030204" pitchFamily="34" charset="0"/>
                <a:cs typeface="Calibri"/>
              </a:rPr>
              <a:t> para</a:t>
            </a:r>
            <a:r>
              <a:rPr lang="en-GB" sz="1150" b="0" i="0" dirty="0">
                <a:solidFill>
                  <a:srgbClr val="000000"/>
                </a:solidFill>
                <a:effectLst/>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reduzir</a:t>
            </a:r>
            <a:r>
              <a:rPr lang="en-GB" sz="1150" dirty="0">
                <a:latin typeface="Calibri"/>
                <a:ea typeface="Calibri" panose="020F0502020204030204" pitchFamily="34" charset="0"/>
                <a:cs typeface="Calibri"/>
              </a:rPr>
              <a:t> o </a:t>
            </a:r>
            <a:r>
              <a:rPr lang="en-GB" sz="1150" b="0" i="0" dirty="0" err="1">
                <a:solidFill>
                  <a:srgbClr val="000000"/>
                </a:solidFill>
                <a:effectLst/>
                <a:latin typeface="Calibri"/>
                <a:ea typeface="Calibri" panose="020F0502020204030204" pitchFamily="34" charset="0"/>
                <a:cs typeface="Calibri"/>
              </a:rPr>
              <a:t>desperdício</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alimentar</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incluindo</a:t>
            </a:r>
            <a:r>
              <a:rPr lang="en-GB" sz="1150" b="0" i="0" dirty="0">
                <a:solidFill>
                  <a:srgbClr val="000000"/>
                </a:solidFill>
                <a:effectLst/>
                <a:latin typeface="Calibri"/>
                <a:ea typeface="Calibri" panose="020F0502020204030204" pitchFamily="34" charset="0"/>
                <a:cs typeface="Calibri"/>
              </a:rPr>
              <a:t> as </a:t>
            </a:r>
            <a:r>
              <a:rPr lang="en-GB" sz="1150" b="0" i="0" dirty="0" err="1">
                <a:solidFill>
                  <a:srgbClr val="000000"/>
                </a:solidFill>
                <a:effectLst/>
                <a:latin typeface="Calibri"/>
                <a:ea typeface="Calibri" panose="020F0502020204030204" pitchFamily="34" charset="0"/>
                <a:cs typeface="Calibri"/>
              </a:rPr>
              <a:t>datas</a:t>
            </a:r>
            <a:r>
              <a:rPr lang="en-GB" sz="1150" b="0" i="0" dirty="0">
                <a:solidFill>
                  <a:srgbClr val="000000"/>
                </a:solidFill>
                <a:effectLst/>
                <a:latin typeface="Calibri"/>
                <a:ea typeface="Calibri" panose="020F0502020204030204" pitchFamily="34" charset="0"/>
                <a:cs typeface="Calibri"/>
              </a:rPr>
              <a:t> de </a:t>
            </a:r>
            <a:r>
              <a:rPr lang="en-GB" sz="1150" b="0" i="0" dirty="0" err="1">
                <a:solidFill>
                  <a:srgbClr val="000000"/>
                </a:solidFill>
                <a:effectLst/>
                <a:latin typeface="Calibri"/>
                <a:ea typeface="Calibri" panose="020F0502020204030204" pitchFamily="34" charset="0"/>
                <a:cs typeface="Calibri"/>
              </a:rPr>
              <a:t>validade</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consumir</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até</a:t>
            </a:r>
            <a:r>
              <a:rPr lang="en-GB" sz="1150" b="0" i="0" dirty="0">
                <a:solidFill>
                  <a:srgbClr val="000000"/>
                </a:solidFill>
                <a:effectLst/>
                <a:latin typeface="Calibri"/>
                <a:ea typeface="Calibri" panose="020F0502020204030204" pitchFamily="34" charset="0"/>
                <a:cs typeface="Calibri"/>
              </a:rPr>
              <a:t>' e '</a:t>
            </a:r>
            <a:r>
              <a:rPr lang="en-GB" sz="1150" b="0" i="0" dirty="0" err="1">
                <a:solidFill>
                  <a:srgbClr val="000000"/>
                </a:solidFill>
                <a:effectLst/>
                <a:latin typeface="Calibri"/>
                <a:ea typeface="Calibri" panose="020F0502020204030204" pitchFamily="34" charset="0"/>
                <a:cs typeface="Calibri"/>
              </a:rPr>
              <a:t>consumir</a:t>
            </a:r>
            <a:r>
              <a:rPr lang="en-GB" sz="1150" b="0" i="0" dirty="0">
                <a:solidFill>
                  <a:srgbClr val="000000"/>
                </a:solidFill>
                <a:effectLst/>
                <a:latin typeface="Calibri"/>
                <a:ea typeface="Calibri" panose="020F0502020204030204" pitchFamily="34" charset="0"/>
                <a:cs typeface="Calibri"/>
              </a:rPr>
              <a:t> de </a:t>
            </a:r>
            <a:r>
              <a:rPr lang="en-GB" sz="1150" b="0" i="0" dirty="0" err="1">
                <a:solidFill>
                  <a:srgbClr val="000000"/>
                </a:solidFill>
                <a:effectLst/>
                <a:latin typeface="Calibri"/>
                <a:ea typeface="Calibri" panose="020F0502020204030204" pitchFamily="34" charset="0"/>
                <a:cs typeface="Calibri"/>
              </a:rPr>
              <a:t>preferência</a:t>
            </a:r>
            <a:r>
              <a:rPr lang="en-GB" sz="1150" b="0" i="0" dirty="0">
                <a:solidFill>
                  <a:srgbClr val="000000"/>
                </a:solidFill>
                <a:effectLst/>
                <a:latin typeface="Calibri"/>
                <a:ea typeface="Calibri" panose="020F0502020204030204" pitchFamily="34" charset="0"/>
                <a:cs typeface="Calibri"/>
              </a:rPr>
              <a:t> antes de'</a:t>
            </a:r>
            <a:r>
              <a:rPr lang="en-GB" sz="1150" dirty="0">
                <a:latin typeface="Calibri"/>
                <a:ea typeface="Calibri" panose="020F0502020204030204" pitchFamily="34" charset="0"/>
                <a:cs typeface="Calibri"/>
              </a:rPr>
              <a:t>.</a:t>
            </a:r>
            <a:r>
              <a:rPr lang="en-GB" sz="1150" b="0" i="0" dirty="0">
                <a:solidFill>
                  <a:srgbClr val="000000"/>
                </a:solidFill>
                <a:effectLst/>
                <a:latin typeface="Calibri"/>
                <a:ea typeface="Calibri" panose="020F0502020204030204" pitchFamily="34" charset="0"/>
                <a:cs typeface="Calibri"/>
              </a:rPr>
              <a:t> </a:t>
            </a:r>
          </a:p>
          <a:p>
            <a:pPr rtl="0" fontAlgn="base"/>
            <a:endParaRPr lang="en-GB" sz="1000" b="0" i="0" dirty="0">
              <a:solidFill>
                <a:srgbClr val="000000"/>
              </a:solidFill>
              <a:effectLst/>
              <a:ea typeface="Calibri" panose="020F0502020204030204" pitchFamily="34" charset="0"/>
            </a:endParaRPr>
          </a:p>
          <a:p>
            <a:pPr rtl="0" fontAlgn="base"/>
            <a:r>
              <a:rPr lang="en-GB" sz="1150" b="0" i="0" dirty="0">
                <a:solidFill>
                  <a:srgbClr val="000000"/>
                </a:solidFill>
                <a:effectLst/>
                <a:latin typeface="Calibri"/>
                <a:ea typeface="Calibri" panose="020F0502020204030204" pitchFamily="34" charset="0"/>
                <a:cs typeface="Calibri"/>
              </a:rPr>
              <a:t>Uma </a:t>
            </a:r>
            <a:r>
              <a:rPr lang="en-GB" sz="1150" b="0" i="0" dirty="0" err="1">
                <a:solidFill>
                  <a:srgbClr val="000000"/>
                </a:solidFill>
                <a:effectLst/>
                <a:latin typeface="Calibri"/>
                <a:ea typeface="Calibri" panose="020F0502020204030204" pitchFamily="34" charset="0"/>
                <a:cs typeface="Calibri"/>
              </a:rPr>
              <a:t>abordagem</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atual</a:t>
            </a:r>
            <a:r>
              <a:rPr lang="en-GB" sz="1150" b="0" i="0" dirty="0">
                <a:solidFill>
                  <a:srgbClr val="000000"/>
                </a:solidFill>
                <a:effectLst/>
                <a:latin typeface="Calibri"/>
                <a:ea typeface="Calibri" panose="020F0502020204030204" pitchFamily="34" charset="0"/>
                <a:cs typeface="Calibri"/>
              </a:rPr>
              <a:t> para a </a:t>
            </a:r>
            <a:r>
              <a:rPr lang="en-GB" sz="1150" b="0" i="0" dirty="0" err="1">
                <a:solidFill>
                  <a:srgbClr val="000000"/>
                </a:solidFill>
                <a:effectLst/>
                <a:latin typeface="Calibri"/>
                <a:ea typeface="Calibri" panose="020F0502020204030204" pitchFamily="34" charset="0"/>
                <a:cs typeface="Calibri"/>
              </a:rPr>
              <a:t>rotulagem</a:t>
            </a:r>
            <a:r>
              <a:rPr lang="en-GB" sz="1150" b="0" i="0" dirty="0">
                <a:solidFill>
                  <a:srgbClr val="000000"/>
                </a:solidFill>
                <a:effectLst/>
                <a:latin typeface="Calibri"/>
                <a:ea typeface="Calibri" panose="020F0502020204030204" pitchFamily="34" charset="0"/>
                <a:cs typeface="Calibri"/>
              </a:rPr>
              <a:t> é </a:t>
            </a:r>
            <a:r>
              <a:rPr lang="en-GB" sz="1150" dirty="0">
                <a:latin typeface="Calibri"/>
                <a:ea typeface="Calibri" panose="020F0502020204030204" pitchFamily="34" charset="0"/>
                <a:cs typeface="Calibri"/>
              </a:rPr>
              <a:t>o</a:t>
            </a:r>
            <a:r>
              <a:rPr lang="en-GB" sz="1150" b="0" i="0" dirty="0">
                <a:solidFill>
                  <a:srgbClr val="000000"/>
                </a:solidFill>
                <a:effectLst/>
                <a:latin typeface="Calibri"/>
                <a:ea typeface="Calibri" panose="020F0502020204030204" pitchFamily="34" charset="0"/>
                <a:cs typeface="Calibri"/>
              </a:rPr>
              <a:t> </a:t>
            </a:r>
            <a:r>
              <a:rPr lang="en-GB" sz="1150" b="1" i="0" dirty="0">
                <a:solidFill>
                  <a:srgbClr val="000000"/>
                </a:solidFill>
                <a:effectLst/>
                <a:latin typeface="Calibri"/>
                <a:ea typeface="Calibri" panose="020F0502020204030204" pitchFamily="34" charset="0"/>
                <a:cs typeface="Calibri"/>
              </a:rPr>
              <a:t>Nutri-Score </a:t>
            </a:r>
            <a:r>
              <a:rPr lang="en-GB" sz="1150" i="0" dirty="0">
                <a:solidFill>
                  <a:srgbClr val="000000"/>
                </a:solidFill>
                <a:effectLst/>
                <a:latin typeface="Calibri"/>
                <a:ea typeface="Calibri" panose="020F0502020204030204" pitchFamily="34" charset="0"/>
                <a:cs typeface="Calibri"/>
              </a:rPr>
              <a:t>(</a:t>
            </a:r>
            <a:r>
              <a:rPr lang="en-GB" sz="1150" i="0" dirty="0" err="1">
                <a:solidFill>
                  <a:srgbClr val="000000"/>
                </a:solidFill>
                <a:effectLst/>
                <a:latin typeface="Calibri"/>
                <a:ea typeface="Calibri" panose="020F0502020204030204" pitchFamily="34" charset="0"/>
                <a:cs typeface="Calibri"/>
              </a:rPr>
              <a:t>Semáforo</a:t>
            </a:r>
            <a:r>
              <a:rPr lang="en-GB" sz="1150" i="0" dirty="0">
                <a:solidFill>
                  <a:srgbClr val="000000"/>
                </a:solidFill>
                <a:effectLst/>
                <a:latin typeface="Calibri"/>
                <a:ea typeface="Calibri" panose="020F0502020204030204" pitchFamily="34" charset="0"/>
                <a:cs typeface="Calibri"/>
              </a:rPr>
              <a:t> </a:t>
            </a:r>
            <a:r>
              <a:rPr lang="en-GB" sz="1150" i="0" dirty="0" err="1">
                <a:solidFill>
                  <a:srgbClr val="000000"/>
                </a:solidFill>
                <a:effectLst/>
                <a:latin typeface="Calibri"/>
                <a:ea typeface="Calibri" panose="020F0502020204030204" pitchFamily="34" charset="0"/>
                <a:cs typeface="Calibri"/>
              </a:rPr>
              <a:t>Nutricional</a:t>
            </a:r>
            <a:r>
              <a:rPr lang="en-GB" sz="1150" i="0" dirty="0">
                <a:solidFill>
                  <a:srgbClr val="000000"/>
                </a:solidFill>
                <a:effectLst/>
                <a:latin typeface="Calibri"/>
                <a:ea typeface="Calibri" panose="020F0502020204030204" pitchFamily="34" charset="0"/>
                <a:cs typeface="Calibri"/>
              </a:rPr>
              <a:t>)</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Figura</a:t>
            </a:r>
            <a:r>
              <a:rPr lang="en-GB" sz="1150" dirty="0">
                <a:latin typeface="Calibri"/>
                <a:ea typeface="Calibri" panose="020F0502020204030204" pitchFamily="34" charset="0"/>
                <a:cs typeface="Calibri"/>
              </a:rPr>
              <a:t> 5), o qual </a:t>
            </a:r>
            <a:r>
              <a:rPr lang="en-GB" sz="1150" dirty="0" err="1">
                <a:latin typeface="Calibri"/>
                <a:ea typeface="Calibri" panose="020F0502020204030204" pitchFamily="34" charset="0"/>
                <a:cs typeface="Calibri"/>
              </a:rPr>
              <a:t>consiste</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numa</a:t>
            </a:r>
            <a:r>
              <a:rPr lang="en-GB" sz="1150" dirty="0">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escala</a:t>
            </a:r>
            <a:r>
              <a:rPr lang="en-GB" sz="1150" b="0" i="0" dirty="0">
                <a:solidFill>
                  <a:srgbClr val="000000"/>
                </a:solidFill>
                <a:effectLst/>
                <a:latin typeface="Calibri"/>
                <a:ea typeface="Calibri" panose="020F0502020204030204" pitchFamily="34" charset="0"/>
                <a:cs typeface="Calibri"/>
              </a:rPr>
              <a:t> de cores e </a:t>
            </a:r>
            <a:r>
              <a:rPr lang="en-GB" sz="1150" b="0" i="0" dirty="0" err="1">
                <a:solidFill>
                  <a:srgbClr val="000000"/>
                </a:solidFill>
                <a:effectLst/>
                <a:latin typeface="Calibri"/>
                <a:ea typeface="Calibri" panose="020F0502020204030204" pitchFamily="34" charset="0"/>
                <a:cs typeface="Calibri"/>
              </a:rPr>
              <a:t>letras</a:t>
            </a:r>
            <a:r>
              <a:rPr lang="en-GB" sz="1150" b="0" i="0" dirty="0">
                <a:solidFill>
                  <a:srgbClr val="000000"/>
                </a:solidFill>
                <a:effectLst/>
                <a:latin typeface="Calibri"/>
                <a:ea typeface="Calibri" panose="020F0502020204030204" pitchFamily="34" charset="0"/>
                <a:cs typeface="Calibri"/>
              </a:rPr>
              <a:t> de </a:t>
            </a:r>
            <a:r>
              <a:rPr lang="en-GB" sz="1150" b="0" i="0" dirty="0" err="1">
                <a:solidFill>
                  <a:srgbClr val="000000"/>
                </a:solidFill>
                <a:effectLst/>
                <a:latin typeface="Calibri"/>
                <a:ea typeface="Calibri" panose="020F0502020204030204" pitchFamily="34" charset="0"/>
                <a:cs typeface="Calibri"/>
              </a:rPr>
              <a:t>cinco</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níveis</a:t>
            </a:r>
            <a:r>
              <a:rPr lang="en-GB" sz="1150" b="0" i="0" dirty="0">
                <a:solidFill>
                  <a:srgbClr val="000000"/>
                </a:solidFill>
                <a:effectLst/>
                <a:latin typeface="Calibri"/>
                <a:ea typeface="Calibri" panose="020F0502020204030204" pitchFamily="34" charset="0"/>
                <a:cs typeface="Calibri"/>
              </a:rPr>
              <a:t>, que </a:t>
            </a:r>
            <a:r>
              <a:rPr lang="en-GB" sz="1150" b="0" i="0" dirty="0" err="1">
                <a:solidFill>
                  <a:srgbClr val="000000"/>
                </a:solidFill>
                <a:effectLst/>
                <a:latin typeface="Calibri"/>
                <a:ea typeface="Calibri" panose="020F0502020204030204" pitchFamily="34" charset="0"/>
                <a:cs typeface="Calibri"/>
              </a:rPr>
              <a:t>pretende</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fornecer</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uma</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visão</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geral</a:t>
            </a:r>
            <a:r>
              <a:rPr lang="en-GB" sz="1150" b="0" i="0" dirty="0">
                <a:solidFill>
                  <a:srgbClr val="000000"/>
                </a:solidFill>
                <a:effectLst/>
                <a:latin typeface="Calibri"/>
                <a:ea typeface="Calibri" panose="020F0502020204030204" pitchFamily="34" charset="0"/>
                <a:cs typeface="Calibri"/>
              </a:rPr>
              <a:t> da </a:t>
            </a:r>
            <a:r>
              <a:rPr lang="en-GB" sz="1150" b="0" i="0" dirty="0" err="1">
                <a:solidFill>
                  <a:srgbClr val="000000"/>
                </a:solidFill>
                <a:effectLst/>
                <a:latin typeface="Calibri"/>
                <a:ea typeface="Calibri" panose="020F0502020204030204" pitchFamily="34" charset="0"/>
                <a:cs typeface="Calibri"/>
              </a:rPr>
              <a:t>qualidade</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nutricional</a:t>
            </a:r>
            <a:r>
              <a:rPr lang="en-GB" sz="1150" b="0" i="0" dirty="0">
                <a:solidFill>
                  <a:srgbClr val="000000"/>
                </a:solidFill>
                <a:effectLst/>
                <a:latin typeface="Calibri"/>
                <a:ea typeface="Calibri" panose="020F0502020204030204" pitchFamily="34" charset="0"/>
                <a:cs typeface="Calibri"/>
              </a:rPr>
              <a:t> do </a:t>
            </a:r>
            <a:r>
              <a:rPr lang="en-GB" sz="1150" b="0" i="0" dirty="0" err="1">
                <a:solidFill>
                  <a:srgbClr val="000000"/>
                </a:solidFill>
                <a:effectLst/>
                <a:latin typeface="Calibri"/>
                <a:ea typeface="Calibri" panose="020F0502020204030204" pitchFamily="34" charset="0"/>
                <a:cs typeface="Calibri"/>
              </a:rPr>
              <a:t>produto</a:t>
            </a:r>
            <a:r>
              <a:rPr lang="en-GB" sz="1150" b="0" i="0" dirty="0">
                <a:solidFill>
                  <a:srgbClr val="000000"/>
                </a:solidFill>
                <a:effectLst/>
                <a:latin typeface="Calibri"/>
                <a:ea typeface="Calibri" panose="020F0502020204030204" pitchFamily="34" charset="0"/>
                <a:cs typeface="Calibri"/>
              </a:rPr>
              <a:t>. No</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entanto</a:t>
            </a:r>
            <a:r>
              <a:rPr lang="en-GB" sz="1150" dirty="0">
                <a:latin typeface="Calibri"/>
                <a:ea typeface="Calibri" panose="020F0502020204030204" pitchFamily="34" charset="0"/>
                <a:cs typeface="Calibri"/>
              </a:rPr>
              <a:t>, o Nutri-Score </a:t>
            </a:r>
            <a:r>
              <a:rPr lang="en-GB" sz="1150" dirty="0" err="1">
                <a:latin typeface="Calibri"/>
                <a:ea typeface="Calibri" panose="020F0502020204030204" pitchFamily="34" charset="0"/>
                <a:cs typeface="Calibri"/>
              </a:rPr>
              <a:t>tem</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algumas</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falhas</a:t>
            </a:r>
            <a:r>
              <a:rPr lang="en-GB" sz="1150" dirty="0">
                <a:latin typeface="Calibri"/>
                <a:ea typeface="Calibri" panose="020F0502020204030204" pitchFamily="34" charset="0"/>
                <a:cs typeface="Calibri"/>
              </a:rPr>
              <a:t> e </a:t>
            </a:r>
            <a:r>
              <a:rPr lang="en-GB" sz="1150" dirty="0" err="1">
                <a:latin typeface="Calibri"/>
                <a:ea typeface="Calibri" panose="020F0502020204030204" pitchFamily="34" charset="0"/>
                <a:cs typeface="Calibri"/>
              </a:rPr>
              <a:t>pode</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levar</a:t>
            </a:r>
            <a:r>
              <a:rPr lang="en-GB" sz="1150" dirty="0">
                <a:latin typeface="Calibri"/>
                <a:ea typeface="Calibri" panose="020F0502020204030204" pitchFamily="34" charset="0"/>
                <a:cs typeface="Calibri"/>
              </a:rPr>
              <a:t> a </a:t>
            </a:r>
            <a:r>
              <a:rPr lang="en-GB" sz="1150" dirty="0" err="1">
                <a:latin typeface="Calibri"/>
                <a:ea typeface="Calibri" panose="020F0502020204030204" pitchFamily="34" charset="0"/>
                <a:cs typeface="Calibri"/>
              </a:rPr>
              <a:t>enganos</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Assim</a:t>
            </a:r>
            <a:r>
              <a:rPr lang="en-GB" sz="1150" dirty="0">
                <a:latin typeface="Calibri"/>
                <a:ea typeface="Calibri" panose="020F0502020204030204" pitchFamily="34" charset="0"/>
                <a:cs typeface="Calibri"/>
              </a:rPr>
              <a:t>, é </a:t>
            </a:r>
            <a:r>
              <a:rPr lang="en-GB" sz="1150" dirty="0" err="1">
                <a:latin typeface="Calibri"/>
                <a:ea typeface="Calibri" panose="020F0502020204030204" pitchFamily="34" charset="0"/>
                <a:cs typeface="Calibri"/>
              </a:rPr>
              <a:t>necessário</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criar</a:t>
            </a:r>
            <a:r>
              <a:rPr lang="en-GB" sz="1150" dirty="0">
                <a:latin typeface="Calibri"/>
                <a:ea typeface="Calibri" panose="020F0502020204030204" pitchFamily="34" charset="0"/>
                <a:cs typeface="Calibri"/>
              </a:rPr>
              <a:t> um </a:t>
            </a:r>
            <a:r>
              <a:rPr lang="en-GB" sz="1150" dirty="0" err="1">
                <a:latin typeface="Calibri"/>
                <a:ea typeface="Calibri" panose="020F0502020204030204" pitchFamily="34" charset="0"/>
                <a:cs typeface="Calibri"/>
              </a:rPr>
              <a:t>sistema</a:t>
            </a:r>
            <a:r>
              <a:rPr lang="en-GB" sz="1150" dirty="0">
                <a:latin typeface="Calibri"/>
                <a:ea typeface="Calibri" panose="020F0502020204030204" pitchFamily="34" charset="0"/>
                <a:cs typeface="Calibri"/>
              </a:rPr>
              <a:t> global </a:t>
            </a:r>
            <a:r>
              <a:rPr lang="en-GB" sz="1150" dirty="0" err="1">
                <a:latin typeface="Calibri"/>
                <a:ea typeface="Calibri" panose="020F0502020204030204" pitchFamily="34" charset="0"/>
                <a:cs typeface="Calibri"/>
              </a:rPr>
              <a:t>padronizado</a:t>
            </a:r>
            <a:r>
              <a:rPr lang="en-GB" sz="1150" dirty="0">
                <a:latin typeface="Calibri"/>
                <a:ea typeface="Calibri" panose="020F0502020204030204" pitchFamily="34" charset="0"/>
                <a:cs typeface="Calibri"/>
              </a:rPr>
              <a:t> de </a:t>
            </a:r>
            <a:r>
              <a:rPr lang="en-GB" sz="1150" dirty="0" err="1">
                <a:latin typeface="Calibri"/>
                <a:ea typeface="Calibri" panose="020F0502020204030204" pitchFamily="34" charset="0"/>
                <a:cs typeface="Calibri"/>
              </a:rPr>
              <a:t>rotulagem</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alimentar</a:t>
            </a:r>
            <a:r>
              <a:rPr lang="en-GB" sz="1150" dirty="0">
                <a:latin typeface="Calibri"/>
                <a:ea typeface="Calibri" panose="020F0502020204030204" pitchFamily="34" charset="0"/>
                <a:cs typeface="Calibri"/>
              </a:rPr>
              <a:t>.</a:t>
            </a:r>
            <a:endParaRPr lang="en-GB" sz="1150" b="0" i="0" dirty="0">
              <a:solidFill>
                <a:srgbClr val="000000"/>
              </a:solidFill>
              <a:effectLst/>
              <a:ea typeface="Calibri" panose="020F0502020204030204" pitchFamily="34" charset="0"/>
            </a:endParaRPr>
          </a:p>
          <a:p>
            <a:pPr rtl="0" fontAlgn="base"/>
            <a:endParaRPr lang="en-GB" sz="2000" b="0" i="0" dirty="0">
              <a:solidFill>
                <a:srgbClr val="000000"/>
              </a:solidFill>
              <a:effectLst/>
              <a:ea typeface="Calibri" panose="020F0502020204030204" pitchFamily="34" charset="0"/>
            </a:endParaRPr>
          </a:p>
          <a:p>
            <a:pPr rtl="0" fontAlgn="base"/>
            <a:endParaRPr lang="en-GB" sz="1200" i="0" dirty="0">
              <a:solidFill>
                <a:srgbClr val="000000"/>
              </a:solidFill>
              <a:effectLst/>
              <a:ea typeface="Calibri" panose="020F0502020204030204" pitchFamily="34" charset="0"/>
            </a:endParaRPr>
          </a:p>
          <a:p>
            <a:pPr rtl="0" fontAlgn="base"/>
            <a:endParaRPr lang="en-GB" sz="1200" dirty="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995041" y="1292053"/>
            <a:ext cx="6489234" cy="461665"/>
          </a:xfrm>
          <a:prstGeom prst="rect">
            <a:avLst/>
          </a:prstGeom>
          <a:noFill/>
        </p:spPr>
        <p:txBody>
          <a:bodyPr wrap="square">
            <a:spAutoFit/>
          </a:bodyPr>
          <a:lstStyle/>
          <a:p>
            <a:pPr algn="r" rtl="0"/>
            <a:r>
              <a:rPr lang="en-US" sz="2400" i="0" dirty="0">
                <a:effectLst/>
                <a:latin typeface="Calibri" panose="020F0502020204030204" pitchFamily="34" charset="0"/>
                <a:ea typeface="Calibri" panose="020F0502020204030204" pitchFamily="34" charset="0"/>
                <a:cs typeface="Calibri" panose="020F0502020204030204" pitchFamily="34" charset="0"/>
              </a:rPr>
              <a:t>B.2.3. </a:t>
            </a:r>
            <a:r>
              <a:rPr lang="en-US" sz="2400" i="0" dirty="0" err="1">
                <a:effectLst/>
                <a:latin typeface="Calibri" panose="020F0502020204030204" pitchFamily="34" charset="0"/>
                <a:ea typeface="Calibri" panose="020F0502020204030204" pitchFamily="34" charset="0"/>
                <a:cs typeface="Calibri" panose="020F0502020204030204" pitchFamily="34" charset="0"/>
              </a:rPr>
              <a:t>Rotulagem</a:t>
            </a:r>
            <a:r>
              <a:rPr lang="en-US" sz="2400" i="0" dirty="0">
                <a:effectLst/>
                <a:latin typeface="Calibri" panose="020F0502020204030204" pitchFamily="34" charset="0"/>
                <a:ea typeface="Calibri" panose="020F0502020204030204" pitchFamily="34" charset="0"/>
                <a:cs typeface="Calibri" panose="020F0502020204030204" pitchFamily="34" charset="0"/>
              </a:rPr>
              <a:t> </a:t>
            </a:r>
            <a:r>
              <a:rPr lang="en-US" sz="2400" i="0" dirty="0" err="1">
                <a:effectLst/>
                <a:latin typeface="Calibri" panose="020F0502020204030204" pitchFamily="34" charset="0"/>
                <a:ea typeface="Calibri" panose="020F0502020204030204" pitchFamily="34" charset="0"/>
                <a:cs typeface="Calibri" panose="020F0502020204030204" pitchFamily="34" charset="0"/>
              </a:rPr>
              <a:t>Alimentar</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pic>
        <p:nvPicPr>
          <p:cNvPr id="2077" name="Picture 2076" descr="Graphical user interface, text, application, chat or text message  Description automatically generated">
            <a:extLst>
              <a:ext uri="{FF2B5EF4-FFF2-40B4-BE49-F238E27FC236}">
                <a16:creationId xmlns:a16="http://schemas.microsoft.com/office/drawing/2014/main" id="{B40B1488-8B52-D34F-E572-BED492BE9A85}"/>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3282588" y="7847361"/>
            <a:ext cx="3281736" cy="1118319"/>
          </a:xfrm>
          <a:prstGeom prst="rect">
            <a:avLst/>
          </a:prstGeom>
        </p:spPr>
      </p:pic>
      <p:sp>
        <p:nvSpPr>
          <p:cNvPr id="2078" name="TextBox 2077">
            <a:extLst>
              <a:ext uri="{FF2B5EF4-FFF2-40B4-BE49-F238E27FC236}">
                <a16:creationId xmlns:a16="http://schemas.microsoft.com/office/drawing/2014/main" id="{17F226F0-0283-9BDD-FD32-99047F2EA844}"/>
              </a:ext>
            </a:extLst>
          </p:cNvPr>
          <p:cNvSpPr txBox="1"/>
          <p:nvPr/>
        </p:nvSpPr>
        <p:spPr>
          <a:xfrm>
            <a:off x="995041" y="9000145"/>
            <a:ext cx="6564633" cy="276999"/>
          </a:xfrm>
          <a:prstGeom prst="rect">
            <a:avLst/>
          </a:prstGeom>
          <a:noFill/>
        </p:spPr>
        <p:txBody>
          <a:bodyPr wrap="square" lIns="91440" tIns="45720" rIns="91440" bIns="45720" rtlCol="0" anchor="t">
            <a:spAutoFit/>
          </a:bodyPr>
          <a:lstStyle/>
          <a:p>
            <a:pPr algn="l" rtl="0"/>
            <a:r>
              <a:rPr lang="en-IE" sz="1200" b="1" dirty="0" err="1">
                <a:latin typeface="Calibri"/>
                <a:ea typeface="Calibri" panose="020F0502020204030204" pitchFamily="34" charset="0"/>
                <a:cs typeface="Calibri"/>
              </a:rPr>
              <a:t>Figura</a:t>
            </a:r>
            <a:r>
              <a:rPr lang="en-IE" sz="1200" b="1" dirty="0">
                <a:latin typeface="Calibri"/>
                <a:ea typeface="Calibri" panose="020F0502020204030204" pitchFamily="34" charset="0"/>
                <a:cs typeface="Calibri"/>
              </a:rPr>
              <a:t> 4 –</a:t>
            </a:r>
            <a:r>
              <a:rPr lang="en-IE" sz="1200" dirty="0" err="1">
                <a:latin typeface="Calibri"/>
                <a:ea typeface="Calibri" panose="020F0502020204030204" pitchFamily="34" charset="0"/>
                <a:cs typeface="Calibri"/>
              </a:rPr>
              <a:t>Exemplo</a:t>
            </a:r>
            <a:r>
              <a:rPr lang="en-IE" sz="1200" dirty="0">
                <a:latin typeface="Calibri"/>
                <a:ea typeface="Calibri" panose="020F0502020204030204" pitchFamily="34" charset="0"/>
                <a:cs typeface="Calibri"/>
              </a:rPr>
              <a:t> de </a:t>
            </a:r>
            <a:r>
              <a:rPr lang="en-IE" sz="1200" dirty="0" err="1">
                <a:latin typeface="Calibri"/>
                <a:ea typeface="Calibri" panose="020F0502020204030204" pitchFamily="34" charset="0"/>
                <a:cs typeface="Calibri"/>
              </a:rPr>
              <a:t>rótulo</a:t>
            </a:r>
            <a:r>
              <a:rPr lang="en-IE" sz="1200" dirty="0">
                <a:latin typeface="Calibri"/>
                <a:ea typeface="Calibri" panose="020F0502020204030204" pitchFamily="34" charset="0"/>
                <a:cs typeface="Calibri"/>
              </a:rPr>
              <a:t> com </a:t>
            </a:r>
            <a:r>
              <a:rPr lang="en-IE" sz="1200" dirty="0" err="1">
                <a:latin typeface="Calibri"/>
                <a:ea typeface="Calibri" panose="020F0502020204030204" pitchFamily="34" charset="0"/>
                <a:cs typeface="Calibri"/>
              </a:rPr>
              <a:t>menção</a:t>
            </a:r>
            <a:r>
              <a:rPr lang="en-IE" sz="1200" dirty="0">
                <a:latin typeface="Calibri"/>
                <a:ea typeface="Calibri" panose="020F0502020204030204" pitchFamily="34" charset="0"/>
                <a:cs typeface="Calibri"/>
              </a:rPr>
              <a:t> ao </a:t>
            </a:r>
            <a:r>
              <a:rPr lang="en-IE" sz="1200" dirty="0" err="1">
                <a:latin typeface="Calibri"/>
                <a:ea typeface="Calibri" panose="020F0502020204030204" pitchFamily="34" charset="0"/>
                <a:cs typeface="Calibri"/>
              </a:rPr>
              <a:t>sistema</a:t>
            </a:r>
            <a:r>
              <a:rPr lang="en-IE" sz="1200" dirty="0">
                <a:latin typeface="Calibri"/>
                <a:ea typeface="Calibri" panose="020F0502020204030204" pitchFamily="34" charset="0"/>
                <a:cs typeface="Calibri"/>
              </a:rPr>
              <a:t> Nutri-Score (</a:t>
            </a:r>
            <a:r>
              <a:rPr lang="en-IE" sz="1200" dirty="0" err="1">
                <a:latin typeface="Calibri"/>
                <a:ea typeface="Calibri" panose="020F0502020204030204" pitchFamily="34" charset="0"/>
                <a:cs typeface="Calibri"/>
              </a:rPr>
              <a:t>Semáforo</a:t>
            </a:r>
            <a:r>
              <a:rPr lang="en-IE" sz="1200" dirty="0">
                <a:latin typeface="Calibri"/>
                <a:ea typeface="Calibri" panose="020F0502020204030204" pitchFamily="34" charset="0"/>
                <a:cs typeface="Calibri"/>
              </a:rPr>
              <a:t> </a:t>
            </a:r>
            <a:r>
              <a:rPr lang="en-IE" sz="1200" dirty="0" err="1">
                <a:latin typeface="Calibri"/>
                <a:ea typeface="Calibri" panose="020F0502020204030204" pitchFamily="34" charset="0"/>
                <a:cs typeface="Calibri"/>
              </a:rPr>
              <a:t>Nutricional</a:t>
            </a:r>
            <a:r>
              <a:rPr lang="en-IE" sz="1200" dirty="0">
                <a:latin typeface="Calibri"/>
                <a:ea typeface="Calibri" panose="020F0502020204030204" pitchFamily="34" charset="0"/>
                <a:cs typeface="Calibri"/>
              </a:rPr>
              <a:t>) (Wikimedia)</a:t>
            </a:r>
          </a:p>
        </p:txBody>
      </p:sp>
      <p:sp>
        <p:nvSpPr>
          <p:cNvPr id="2080" name="TextBox 2079">
            <a:extLst>
              <a:ext uri="{FF2B5EF4-FFF2-40B4-BE49-F238E27FC236}">
                <a16:creationId xmlns:a16="http://schemas.microsoft.com/office/drawing/2014/main" id="{E5F276A4-C255-CA67-C6AB-5379E522498E}"/>
              </a:ext>
            </a:extLst>
          </p:cNvPr>
          <p:cNvSpPr txBox="1"/>
          <p:nvPr/>
        </p:nvSpPr>
        <p:spPr>
          <a:xfrm>
            <a:off x="902011" y="9365443"/>
            <a:ext cx="6197267" cy="461665"/>
          </a:xfrm>
          <a:prstGeom prst="rect">
            <a:avLst/>
          </a:prstGeom>
          <a:noFill/>
        </p:spPr>
        <p:txBody>
          <a:bodyPr wrap="square">
            <a:spAutoFit/>
          </a:bodyPr>
          <a:lstStyle/>
          <a:p>
            <a:pPr algn="just" rtl="0" fontAlgn="base"/>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necessário</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no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futuro</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propor</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um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sistema</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rotulagem</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alimentar</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que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permita</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capacitar</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os</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consumidores</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fazerem</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escolhas</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alimentares</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mais</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sustentáveis</a:t>
            </a:r>
            <a:r>
              <a:rPr lang="en-US"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p:txBody>
      </p:sp>
      <p:pic>
        <p:nvPicPr>
          <p:cNvPr id="2081" name="Picture 2080" descr="Graphical user interface, application  Description automatically generated">
            <a:extLst>
              <a:ext uri="{FF2B5EF4-FFF2-40B4-BE49-F238E27FC236}">
                <a16:creationId xmlns:a16="http://schemas.microsoft.com/office/drawing/2014/main" id="{7AB2EC90-2F10-9AC6-1A9D-2C065AB25F0C}"/>
              </a:ext>
            </a:extLst>
          </p:cNvPr>
          <p:cNvPicPr>
            <a:picLocks noChangeAspect="1"/>
          </p:cNvPicPr>
          <p:nvPr/>
        </p:nvPicPr>
        <p:blipFill>
          <a:blip r:embed="rId5" cstate="screen">
            <a:extLst>
              <a:ext uri="{28A0092B-C50C-407E-A947-70E740481C1C}">
                <a14:useLocalDpi xmlns:a14="http://schemas.microsoft.com/office/drawing/2010/main"/>
              </a:ext>
              <a:ext uri="{837473B0-CC2E-450A-ABE3-18F120FF3D39}">
                <a1611:picAttrSrcUrl xmlns:a1611="http://schemas.microsoft.com/office/drawing/2016/11/main" r:id="rId6"/>
              </a:ext>
            </a:extLst>
          </a:blip>
          <a:stretch>
            <a:fillRect/>
          </a:stretch>
        </p:blipFill>
        <p:spPr>
          <a:xfrm>
            <a:off x="1326687" y="7849784"/>
            <a:ext cx="1729422" cy="1115896"/>
          </a:xfrm>
          <a:prstGeom prst="rect">
            <a:avLst/>
          </a:prstGeom>
        </p:spPr>
      </p:pic>
      <p:pic>
        <p:nvPicPr>
          <p:cNvPr id="2083" name="Graphic 2082" descr="Lights On with solid fill">
            <a:extLst>
              <a:ext uri="{FF2B5EF4-FFF2-40B4-BE49-F238E27FC236}">
                <a16:creationId xmlns:a16="http://schemas.microsoft.com/office/drawing/2014/main" id="{7ABC9E20-8D3E-5D26-AE37-5958C6BE902E}"/>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53524" y="9297121"/>
            <a:ext cx="581666" cy="581666"/>
          </a:xfrm>
          <a:prstGeom prst="rect">
            <a:avLst/>
          </a:prstGeom>
        </p:spPr>
      </p:pic>
    </p:spTree>
    <p:extLst>
      <p:ext uri="{BB962C8B-B14F-4D97-AF65-F5344CB8AC3E}">
        <p14:creationId xmlns:p14="http://schemas.microsoft.com/office/powerpoint/2010/main" val="3647897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dirty="0" err="1"/>
              <a:t>Sugestão</a:t>
            </a:r>
            <a:r>
              <a:rPr lang="en-IE" sz="2400" b="1" dirty="0"/>
              <a:t> de </a:t>
            </a:r>
            <a:r>
              <a:rPr lang="en-IE" sz="2400" b="1" dirty="0" err="1"/>
              <a:t>atividade</a:t>
            </a:r>
            <a:r>
              <a:rPr lang="en-IE" sz="2400" b="1" dirty="0"/>
              <a:t> individual para o </a:t>
            </a:r>
            <a:r>
              <a:rPr lang="en-IE" sz="2400" b="1" dirty="0" err="1"/>
              <a:t>aluno</a:t>
            </a:r>
            <a:r>
              <a:rPr lang="en-IE" sz="2400" b="1" dirty="0"/>
              <a:t>:</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205412"/>
            <a:ext cx="6363361" cy="4414479"/>
          </a:xfrm>
        </p:spPr>
        <p:txBody>
          <a:bodyPr/>
          <a:lstStyle/>
          <a:p>
            <a:pPr rtl="0"/>
            <a:r>
              <a:rPr lang="en-US" sz="1200" b="1" dirty="0" err="1">
                <a:ea typeface="Calibri" panose="020F0502020204030204" pitchFamily="34" charset="0"/>
              </a:rPr>
              <a:t>Atividade</a:t>
            </a:r>
            <a:r>
              <a:rPr lang="en-US" sz="1200" b="1" dirty="0">
                <a:ea typeface="Calibri" panose="020F0502020204030204" pitchFamily="34" charset="0"/>
              </a:rPr>
              <a:t> </a:t>
            </a:r>
            <a:r>
              <a:rPr lang="en-US" sz="1200" b="1" dirty="0" err="1">
                <a:ea typeface="Calibri" panose="020F0502020204030204" pitchFamily="34" charset="0"/>
              </a:rPr>
              <a:t>Prática</a:t>
            </a:r>
            <a:r>
              <a:rPr lang="en-US" sz="1200" b="1" dirty="0">
                <a:ea typeface="Calibri" panose="020F0502020204030204" pitchFamily="34" charset="0"/>
              </a:rPr>
              <a:t> 1:</a:t>
            </a:r>
          </a:p>
          <a:p>
            <a:pPr rtl="0" fontAlgn="base"/>
            <a:r>
              <a:rPr lang="en-US" sz="1200" b="0" i="0" dirty="0" err="1">
                <a:solidFill>
                  <a:srgbClr val="000000"/>
                </a:solidFill>
                <a:effectLst/>
                <a:ea typeface="Calibri" panose="020F0502020204030204" pitchFamily="34" charset="0"/>
              </a:rPr>
              <a:t>Solicitar</a:t>
            </a:r>
            <a:r>
              <a:rPr lang="en-US" sz="1200" b="0" i="0" dirty="0">
                <a:solidFill>
                  <a:srgbClr val="000000"/>
                </a:solidFill>
                <a:effectLst/>
                <a:ea typeface="Calibri" panose="020F0502020204030204" pitchFamily="34" charset="0"/>
              </a:rPr>
              <a:t> aos </a:t>
            </a:r>
            <a:r>
              <a:rPr lang="en-US" sz="1200" dirty="0" err="1">
                <a:ea typeface="Calibri" panose="020F0502020204030204" pitchFamily="34" charset="0"/>
              </a:rPr>
              <a:t>educandos</a:t>
            </a:r>
            <a:r>
              <a:rPr lang="en-US" sz="1200" b="0" i="0" dirty="0">
                <a:solidFill>
                  <a:srgbClr val="000000"/>
                </a:solidFill>
                <a:effectLst/>
                <a:ea typeface="Calibri" panose="020F0502020204030204" pitchFamily="34" charset="0"/>
              </a:rPr>
              <a:t> que </a:t>
            </a:r>
            <a:r>
              <a:rPr lang="en-US" sz="1200" b="0" i="0" dirty="0" err="1">
                <a:solidFill>
                  <a:srgbClr val="000000"/>
                </a:solidFill>
                <a:effectLst/>
                <a:ea typeface="Calibri" panose="020F0502020204030204" pitchFamily="34" charset="0"/>
              </a:rPr>
              <a:t>assistam</a:t>
            </a:r>
            <a:r>
              <a:rPr lang="en-US" sz="1200" b="0" i="0" dirty="0">
                <a:solidFill>
                  <a:srgbClr val="000000"/>
                </a:solidFill>
                <a:effectLst/>
                <a:ea typeface="Calibri" panose="020F0502020204030204" pitchFamily="34" charset="0"/>
              </a:rPr>
              <a:t> ao </a:t>
            </a:r>
            <a:r>
              <a:rPr lang="en-US" sz="1200" b="0" i="0" dirty="0" err="1">
                <a:solidFill>
                  <a:srgbClr val="000000"/>
                </a:solidFill>
                <a:effectLst/>
                <a:ea typeface="Calibri" panose="020F0502020204030204" pitchFamily="34" charset="0"/>
              </a:rPr>
              <a:t>seguinte</a:t>
            </a:r>
            <a:r>
              <a:rPr lang="en-US" sz="1200" b="0" i="0" dirty="0">
                <a:solidFill>
                  <a:srgbClr val="000000"/>
                </a:solidFill>
                <a:effectLst/>
                <a:ea typeface="Calibri" panose="020F0502020204030204" pitchFamily="34" charset="0"/>
              </a:rPr>
              <a:t> </a:t>
            </a:r>
            <a:r>
              <a:rPr lang="en-US" sz="1200" b="1" i="0" dirty="0">
                <a:solidFill>
                  <a:srgbClr val="F79037"/>
                </a:solidFill>
                <a:effectLst/>
                <a:ea typeface="Calibri" panose="020F0502020204030204" pitchFamily="34" charset="0"/>
                <a:hlinkClick r:id="rId2">
                  <a:extLst>
                    <a:ext uri="{A12FA001-AC4F-418D-AE19-62706E023703}">
                      <ahyp:hlinkClr xmlns:ahyp="http://schemas.microsoft.com/office/drawing/2018/hyperlinkcolor" val="tx"/>
                    </a:ext>
                  </a:extLst>
                </a:hlinkClick>
              </a:rPr>
              <a:t>video</a:t>
            </a:r>
            <a:r>
              <a:rPr lang="en-US" sz="1200" b="1" i="0" dirty="0">
                <a:solidFill>
                  <a:srgbClr val="F79037"/>
                </a:solidFill>
                <a:effectLst/>
                <a:ea typeface="Calibri" panose="020F0502020204030204" pitchFamily="34" charset="0"/>
              </a:rPr>
              <a:t> </a:t>
            </a:r>
            <a:r>
              <a:rPr lang="en-US" sz="1200" b="0" i="0" dirty="0">
                <a:solidFill>
                  <a:srgbClr val="000000"/>
                </a:solidFill>
                <a:effectLst/>
                <a:ea typeface="Calibri" panose="020F0502020204030204" pitchFamily="34" charset="0"/>
              </a:rPr>
              <a:t>e </a:t>
            </a:r>
            <a:r>
              <a:rPr lang="en-US" sz="1200" b="0" i="0" dirty="0" err="1">
                <a:solidFill>
                  <a:srgbClr val="000000"/>
                </a:solidFill>
                <a:effectLst/>
                <a:ea typeface="Calibri" panose="020F0502020204030204" pitchFamily="34" charset="0"/>
              </a:rPr>
              <a:t>posteriormente</a:t>
            </a:r>
            <a:r>
              <a:rPr lang="en-US" sz="1200" b="0" i="0" dirty="0">
                <a:solidFill>
                  <a:srgbClr val="000000"/>
                </a:solidFill>
                <a:effectLst/>
                <a:ea typeface="Calibri" panose="020F0502020204030204" pitchFamily="34" charset="0"/>
              </a:rPr>
              <a:t> </a:t>
            </a:r>
            <a:r>
              <a:rPr lang="en-US" sz="1200" b="0" i="0" dirty="0" err="1">
                <a:solidFill>
                  <a:srgbClr val="000000"/>
                </a:solidFill>
                <a:effectLst/>
                <a:ea typeface="Calibri" panose="020F0502020204030204" pitchFamily="34" charset="0"/>
              </a:rPr>
              <a:t>discutam</a:t>
            </a:r>
            <a:r>
              <a:rPr lang="en-US" sz="1200" b="0" i="0" dirty="0">
                <a:solidFill>
                  <a:srgbClr val="000000"/>
                </a:solidFill>
                <a:effectLst/>
                <a:ea typeface="Calibri" panose="020F0502020204030204" pitchFamily="34" charset="0"/>
              </a:rPr>
              <a:t> a </a:t>
            </a:r>
            <a:r>
              <a:rPr lang="en-US" sz="1200" b="0" i="0" dirty="0" err="1">
                <a:solidFill>
                  <a:srgbClr val="000000"/>
                </a:solidFill>
                <a:effectLst/>
                <a:ea typeface="Calibri" panose="020F0502020204030204" pitchFamily="34" charset="0"/>
              </a:rPr>
              <a:t>relação</a:t>
            </a:r>
            <a:r>
              <a:rPr lang="en-US" sz="1200" b="0" i="0" dirty="0">
                <a:solidFill>
                  <a:srgbClr val="000000"/>
                </a:solidFill>
                <a:effectLst/>
                <a:ea typeface="Calibri" panose="020F0502020204030204" pitchFamily="34" charset="0"/>
              </a:rPr>
              <a:t> </a:t>
            </a:r>
            <a:r>
              <a:rPr lang="en-US" sz="1200" b="0" i="0" dirty="0" err="1">
                <a:solidFill>
                  <a:srgbClr val="000000"/>
                </a:solidFill>
                <a:effectLst/>
                <a:ea typeface="Calibri" panose="020F0502020204030204" pitchFamily="34" charset="0"/>
              </a:rPr>
              <a:t>existente</a:t>
            </a:r>
            <a:r>
              <a:rPr lang="en-US" sz="1200" b="0" i="0" dirty="0">
                <a:solidFill>
                  <a:srgbClr val="000000"/>
                </a:solidFill>
                <a:effectLst/>
                <a:ea typeface="Calibri" panose="020F0502020204030204" pitchFamily="34" charset="0"/>
              </a:rPr>
              <a:t> entre </a:t>
            </a:r>
            <a:r>
              <a:rPr lang="en-US" sz="1200" b="0" i="0" dirty="0" err="1">
                <a:solidFill>
                  <a:srgbClr val="000000"/>
                </a:solidFill>
                <a:effectLst/>
                <a:ea typeface="Calibri" panose="020F0502020204030204" pitchFamily="34" charset="0"/>
              </a:rPr>
              <a:t>rotulagem</a:t>
            </a:r>
            <a:r>
              <a:rPr lang="en-US" sz="1200" b="0" i="0" dirty="0">
                <a:solidFill>
                  <a:srgbClr val="000000"/>
                </a:solidFill>
                <a:effectLst/>
                <a:ea typeface="Calibri" panose="020F0502020204030204" pitchFamily="34" charset="0"/>
              </a:rPr>
              <a:t> e </a:t>
            </a:r>
            <a:r>
              <a:rPr lang="en-US" sz="1200" b="0" i="0" dirty="0" err="1">
                <a:solidFill>
                  <a:srgbClr val="000000"/>
                </a:solidFill>
                <a:effectLst/>
                <a:ea typeface="Calibri" panose="020F0502020204030204" pitchFamily="34" charset="0"/>
              </a:rPr>
              <a:t>desperdício</a:t>
            </a:r>
            <a:r>
              <a:rPr lang="en-US" sz="1200" b="0" i="0" dirty="0">
                <a:solidFill>
                  <a:srgbClr val="000000"/>
                </a:solidFill>
                <a:effectLst/>
                <a:ea typeface="Calibri" panose="020F0502020204030204" pitchFamily="34" charset="0"/>
              </a:rPr>
              <a:t> </a:t>
            </a:r>
            <a:r>
              <a:rPr lang="en-US" sz="1200" b="0" i="0" dirty="0" err="1">
                <a:solidFill>
                  <a:srgbClr val="000000"/>
                </a:solidFill>
                <a:effectLst/>
                <a:ea typeface="Calibri" panose="020F0502020204030204" pitchFamily="34" charset="0"/>
              </a:rPr>
              <a:t>alimentar</a:t>
            </a:r>
            <a:r>
              <a:rPr lang="en-US" sz="1200" b="0" i="0" dirty="0">
                <a:solidFill>
                  <a:srgbClr val="000000"/>
                </a:solidFill>
                <a:effectLst/>
                <a:ea typeface="Calibri" panose="020F0502020204030204" pitchFamily="34" charset="0"/>
              </a:rPr>
              <a:t>.</a:t>
            </a:r>
          </a:p>
          <a:p>
            <a:pPr rtl="0" fontAlgn="base"/>
            <a:endParaRPr lang="en-US" sz="800" dirty="0">
              <a:solidFill>
                <a:schemeClr val="tx1"/>
              </a:solidFill>
              <a:ea typeface="Calibri" panose="020F0502020204030204" pitchFamily="34" charset="0"/>
            </a:endParaRPr>
          </a:p>
          <a:p>
            <a:pPr rtl="0"/>
            <a:r>
              <a:rPr lang="en-US" sz="1200" b="1" dirty="0" err="1">
                <a:ea typeface="Calibri" panose="020F0502020204030204" pitchFamily="34" charset="0"/>
              </a:rPr>
              <a:t>Atividade</a:t>
            </a:r>
            <a:r>
              <a:rPr lang="en-US" sz="1200" b="1" dirty="0">
                <a:ea typeface="Calibri" panose="020F0502020204030204" pitchFamily="34" charset="0"/>
              </a:rPr>
              <a:t> </a:t>
            </a:r>
            <a:r>
              <a:rPr lang="en-US" sz="1200" b="1" dirty="0" err="1">
                <a:ea typeface="Calibri" panose="020F0502020204030204" pitchFamily="34" charset="0"/>
              </a:rPr>
              <a:t>Prática</a:t>
            </a:r>
            <a:r>
              <a:rPr lang="en-US" sz="1200" b="1" dirty="0">
                <a:ea typeface="Calibri" panose="020F0502020204030204" pitchFamily="34" charset="0"/>
              </a:rPr>
              <a:t> 2:</a:t>
            </a:r>
          </a:p>
          <a:p>
            <a:r>
              <a:rPr lang="en-US" sz="1200" dirty="0" err="1">
                <a:ea typeface="Calibri" panose="020F0502020204030204" pitchFamily="34" charset="0"/>
              </a:rPr>
              <a:t>Pedir</a:t>
            </a:r>
            <a:r>
              <a:rPr lang="en-US" sz="1200" dirty="0">
                <a:ea typeface="Calibri" panose="020F0502020204030204" pitchFamily="34" charset="0"/>
              </a:rPr>
              <a:t> aos </a:t>
            </a:r>
            <a:r>
              <a:rPr lang="en-US" sz="1200" dirty="0" err="1">
                <a:ea typeface="Calibri" panose="020F0502020204030204" pitchFamily="34" charset="0"/>
              </a:rPr>
              <a:t>educandos</a:t>
            </a:r>
            <a:r>
              <a:rPr lang="en-US" sz="1200" dirty="0">
                <a:ea typeface="Calibri" panose="020F0502020204030204" pitchFamily="34" charset="0"/>
              </a:rPr>
              <a:t> que </a:t>
            </a:r>
            <a:r>
              <a:rPr lang="en-US" sz="1200" dirty="0" err="1">
                <a:ea typeface="Calibri" panose="020F0502020204030204" pitchFamily="34" charset="0"/>
              </a:rPr>
              <a:t>analisem</a:t>
            </a:r>
            <a:r>
              <a:rPr lang="en-US" sz="1200" dirty="0">
                <a:ea typeface="Calibri" panose="020F0502020204030204" pitchFamily="34" charset="0"/>
              </a:rPr>
              <a:t> </a:t>
            </a:r>
            <a:r>
              <a:rPr lang="en-US" sz="1200" dirty="0" err="1">
                <a:ea typeface="Calibri" panose="020F0502020204030204" pitchFamily="34" charset="0"/>
              </a:rPr>
              <a:t>os</a:t>
            </a:r>
            <a:r>
              <a:rPr lang="en-US" sz="1200" dirty="0">
                <a:ea typeface="Calibri" panose="020F0502020204030204" pitchFamily="34" charset="0"/>
              </a:rPr>
              <a:t> </a:t>
            </a:r>
            <a:r>
              <a:rPr lang="en-US" sz="1200" dirty="0" err="1">
                <a:ea typeface="Calibri" panose="020F0502020204030204" pitchFamily="34" charset="0"/>
              </a:rPr>
              <a:t>rótulos</a:t>
            </a:r>
            <a:r>
              <a:rPr lang="en-US" sz="1200" dirty="0">
                <a:ea typeface="Calibri" panose="020F0502020204030204" pitchFamily="34" charset="0"/>
              </a:rPr>
              <a:t> de </a:t>
            </a:r>
            <a:r>
              <a:rPr lang="en-US" sz="1200" dirty="0" err="1">
                <a:ea typeface="Calibri" panose="020F0502020204030204" pitchFamily="34" charset="0"/>
              </a:rPr>
              <a:t>várias</a:t>
            </a:r>
            <a:r>
              <a:rPr lang="en-US" sz="1200" dirty="0">
                <a:ea typeface="Calibri" panose="020F0502020204030204" pitchFamily="34" charset="0"/>
              </a:rPr>
              <a:t> </a:t>
            </a:r>
            <a:r>
              <a:rPr lang="en-US" sz="1200" dirty="0" err="1">
                <a:ea typeface="Calibri" panose="020F0502020204030204" pitchFamily="34" charset="0"/>
              </a:rPr>
              <a:t>embalagens</a:t>
            </a:r>
            <a:r>
              <a:rPr lang="en-US" sz="1200" dirty="0">
                <a:ea typeface="Calibri" panose="020F0502020204030204" pitchFamily="34" charset="0"/>
              </a:rPr>
              <a:t> de </a:t>
            </a:r>
            <a:r>
              <a:rPr lang="en-US" sz="1200" dirty="0" err="1">
                <a:ea typeface="Calibri" panose="020F0502020204030204" pitchFamily="34" charset="0"/>
              </a:rPr>
              <a:t>alimentos</a:t>
            </a:r>
            <a:r>
              <a:rPr lang="en-US" sz="1200" dirty="0">
                <a:ea typeface="Calibri" panose="020F0502020204030204" pitchFamily="34" charset="0"/>
              </a:rPr>
              <a:t> e </a:t>
            </a:r>
            <a:r>
              <a:rPr lang="en-US" sz="1200" dirty="0" err="1">
                <a:ea typeface="Calibri" panose="020F0502020204030204" pitchFamily="34" charset="0"/>
              </a:rPr>
              <a:t>verifiquem</a:t>
            </a:r>
            <a:r>
              <a:rPr lang="en-US" sz="1200" dirty="0">
                <a:ea typeface="Calibri" panose="020F0502020204030204" pitchFamily="34" charset="0"/>
              </a:rPr>
              <a:t> se </a:t>
            </a:r>
            <a:r>
              <a:rPr lang="en-US" sz="1200" dirty="0" err="1">
                <a:ea typeface="Calibri" panose="020F0502020204030204" pitchFamily="34" charset="0"/>
              </a:rPr>
              <a:t>todos</a:t>
            </a:r>
            <a:r>
              <a:rPr lang="en-US" sz="1200" dirty="0">
                <a:ea typeface="Calibri" panose="020F0502020204030204" pitchFamily="34" charset="0"/>
              </a:rPr>
              <a:t> </a:t>
            </a:r>
            <a:r>
              <a:rPr lang="en-US" sz="1200" dirty="0" err="1">
                <a:ea typeface="Calibri" panose="020F0502020204030204" pitchFamily="34" charset="0"/>
              </a:rPr>
              <a:t>os</a:t>
            </a:r>
            <a:r>
              <a:rPr lang="en-US" sz="1200" dirty="0">
                <a:ea typeface="Calibri" panose="020F0502020204030204" pitchFamily="34" charset="0"/>
              </a:rPr>
              <a:t> </a:t>
            </a:r>
            <a:r>
              <a:rPr lang="en-US" sz="1200" dirty="0" err="1">
                <a:ea typeface="Calibri" panose="020F0502020204030204" pitchFamily="34" charset="0"/>
              </a:rPr>
              <a:t>elementos</a:t>
            </a:r>
            <a:r>
              <a:rPr lang="en-US" sz="1200" dirty="0">
                <a:ea typeface="Calibri" panose="020F0502020204030204" pitchFamily="34" charset="0"/>
              </a:rPr>
              <a:t> </a:t>
            </a:r>
            <a:r>
              <a:rPr lang="en-US" sz="1200" dirty="0" err="1">
                <a:ea typeface="Calibri" panose="020F0502020204030204" pitchFamily="34" charset="0"/>
              </a:rPr>
              <a:t>obrigatórios</a:t>
            </a:r>
            <a:r>
              <a:rPr lang="en-US" sz="1200" dirty="0">
                <a:ea typeface="Calibri" panose="020F0502020204030204" pitchFamily="34" charset="0"/>
              </a:rPr>
              <a:t> </a:t>
            </a:r>
            <a:r>
              <a:rPr lang="en-US" sz="1200" dirty="0" err="1">
                <a:ea typeface="Calibri" panose="020F0502020204030204" pitchFamily="34" charset="0"/>
              </a:rPr>
              <a:t>são</a:t>
            </a:r>
            <a:r>
              <a:rPr lang="en-US" sz="1200" dirty="0">
                <a:ea typeface="Calibri" panose="020F0502020204030204" pitchFamily="34" charset="0"/>
              </a:rPr>
              <a:t> </a:t>
            </a:r>
            <a:r>
              <a:rPr lang="en-US" sz="1200" dirty="0" err="1">
                <a:ea typeface="Calibri" panose="020F0502020204030204" pitchFamily="34" charset="0"/>
              </a:rPr>
              <a:t>mencionados</a:t>
            </a:r>
            <a:r>
              <a:rPr lang="en-US" sz="1200" dirty="0">
                <a:ea typeface="Calibri" panose="020F0502020204030204" pitchFamily="34" charset="0"/>
              </a:rPr>
              <a:t>.</a:t>
            </a:r>
          </a:p>
          <a:p>
            <a:pPr rtl="0"/>
            <a:endParaRPr lang="en-US" sz="800" dirty="0">
              <a:solidFill>
                <a:schemeClr val="tx1"/>
              </a:solidFill>
              <a:ea typeface="Calibri" panose="020F0502020204030204" pitchFamily="34" charset="0"/>
            </a:endParaRPr>
          </a:p>
          <a:p>
            <a:pPr rtl="0"/>
            <a:r>
              <a:rPr lang="en-US" sz="1200" b="1" dirty="0" err="1">
                <a:solidFill>
                  <a:schemeClr val="tx1"/>
                </a:solidFill>
                <a:ea typeface="Calibri" panose="020F0502020204030204" pitchFamily="34" charset="0"/>
              </a:rPr>
              <a:t>Atividade</a:t>
            </a:r>
            <a:r>
              <a:rPr lang="en-US" sz="1200" b="1" dirty="0">
                <a:solidFill>
                  <a:schemeClr val="tx1"/>
                </a:solidFill>
                <a:ea typeface="Calibri" panose="020F0502020204030204" pitchFamily="34" charset="0"/>
              </a:rPr>
              <a:t> </a:t>
            </a:r>
            <a:r>
              <a:rPr lang="en-US" sz="1200" b="1" dirty="0" err="1">
                <a:solidFill>
                  <a:schemeClr val="tx1"/>
                </a:solidFill>
                <a:ea typeface="Calibri" panose="020F0502020204030204" pitchFamily="34" charset="0"/>
              </a:rPr>
              <a:t>Prática</a:t>
            </a:r>
            <a:r>
              <a:rPr lang="en-US" sz="1200" b="1" dirty="0">
                <a:solidFill>
                  <a:schemeClr val="tx1"/>
                </a:solidFill>
                <a:ea typeface="Calibri" panose="020F0502020204030204" pitchFamily="34" charset="0"/>
              </a:rPr>
              <a:t> 3:</a:t>
            </a:r>
          </a:p>
          <a:p>
            <a:r>
              <a:rPr lang="en-US" sz="1200" dirty="0" err="1">
                <a:solidFill>
                  <a:schemeClr val="tx1"/>
                </a:solidFill>
                <a:ea typeface="Calibri" panose="020F0502020204030204" pitchFamily="34" charset="0"/>
              </a:rPr>
              <a:t>Os</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educandos</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são</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convidados</a:t>
            </a:r>
            <a:r>
              <a:rPr lang="en-US" sz="1200" dirty="0">
                <a:solidFill>
                  <a:schemeClr val="tx1"/>
                </a:solidFill>
                <a:ea typeface="Calibri" panose="020F0502020204030204" pitchFamily="34" charset="0"/>
              </a:rPr>
              <a:t> a </a:t>
            </a:r>
            <a:r>
              <a:rPr lang="en-US" sz="1200" dirty="0" err="1">
                <a:solidFill>
                  <a:schemeClr val="tx1"/>
                </a:solidFill>
                <a:ea typeface="Calibri" panose="020F0502020204030204" pitchFamily="34" charset="0"/>
              </a:rPr>
              <a:t>estudar</a:t>
            </a:r>
            <a:r>
              <a:rPr lang="en-US" sz="1200" dirty="0">
                <a:solidFill>
                  <a:schemeClr val="tx1"/>
                </a:solidFill>
                <a:ea typeface="Calibri" panose="020F0502020204030204" pitchFamily="34" charset="0"/>
              </a:rPr>
              <a:t> as </a:t>
            </a:r>
            <a:r>
              <a:rPr lang="en-US" sz="1200" dirty="0" err="1">
                <a:solidFill>
                  <a:schemeClr val="tx1"/>
                </a:solidFill>
                <a:ea typeface="Calibri" panose="020F0502020204030204" pitchFamily="34" charset="0"/>
              </a:rPr>
              <a:t>listas</a:t>
            </a:r>
            <a:r>
              <a:rPr lang="en-US" sz="1200" dirty="0">
                <a:solidFill>
                  <a:schemeClr val="tx1"/>
                </a:solidFill>
                <a:ea typeface="Calibri" panose="020F0502020204030204" pitchFamily="34" charset="0"/>
              </a:rPr>
              <a:t> de </a:t>
            </a:r>
            <a:r>
              <a:rPr lang="en-US" sz="1200" dirty="0" err="1">
                <a:solidFill>
                  <a:schemeClr val="tx1"/>
                </a:solidFill>
                <a:ea typeface="Calibri" panose="020F0502020204030204" pitchFamily="34" charset="0"/>
              </a:rPr>
              <a:t>ingredientes</a:t>
            </a:r>
            <a:r>
              <a:rPr lang="en-US" sz="1200" dirty="0">
                <a:solidFill>
                  <a:schemeClr val="tx1"/>
                </a:solidFill>
                <a:ea typeface="Calibri" panose="020F0502020204030204" pitchFamily="34" charset="0"/>
              </a:rPr>
              <a:t> de </a:t>
            </a:r>
            <a:r>
              <a:rPr lang="en-US" sz="1200" dirty="0" err="1">
                <a:solidFill>
                  <a:schemeClr val="tx1"/>
                </a:solidFill>
                <a:ea typeface="Calibri" panose="020F0502020204030204" pitchFamily="34" charset="0"/>
              </a:rPr>
              <a:t>várias</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embalagens</a:t>
            </a:r>
            <a:r>
              <a:rPr lang="en-US" sz="1200" dirty="0">
                <a:solidFill>
                  <a:schemeClr val="tx1"/>
                </a:solidFill>
                <a:ea typeface="Calibri" panose="020F0502020204030204" pitchFamily="34" charset="0"/>
              </a:rPr>
              <a:t> de </a:t>
            </a:r>
            <a:r>
              <a:rPr lang="en-US" sz="1200" dirty="0" err="1">
                <a:solidFill>
                  <a:schemeClr val="tx1"/>
                </a:solidFill>
                <a:ea typeface="Calibri" panose="020F0502020204030204" pitchFamily="34" charset="0"/>
              </a:rPr>
              <a:t>alimentos</a:t>
            </a:r>
            <a:r>
              <a:rPr lang="en-US" sz="1200" dirty="0">
                <a:solidFill>
                  <a:schemeClr val="tx1"/>
                </a:solidFill>
                <a:ea typeface="Calibri" panose="020F0502020204030204" pitchFamily="34" charset="0"/>
              </a:rPr>
              <a:t> para </a:t>
            </a:r>
            <a:r>
              <a:rPr lang="en-US" sz="1200" dirty="0" err="1">
                <a:solidFill>
                  <a:schemeClr val="tx1"/>
                </a:solidFill>
                <a:ea typeface="Calibri" panose="020F0502020204030204" pitchFamily="34" charset="0"/>
              </a:rPr>
              <a:t>verificar</a:t>
            </a:r>
            <a:r>
              <a:rPr lang="en-US" sz="1200" dirty="0">
                <a:solidFill>
                  <a:schemeClr val="tx1"/>
                </a:solidFill>
                <a:ea typeface="Calibri" panose="020F0502020204030204" pitchFamily="34" charset="0"/>
              </a:rPr>
              <a:t> a </a:t>
            </a:r>
            <a:r>
              <a:rPr lang="en-US" sz="1200" dirty="0" err="1">
                <a:solidFill>
                  <a:schemeClr val="tx1"/>
                </a:solidFill>
                <a:ea typeface="Calibri" panose="020F0502020204030204" pitchFamily="34" charset="0"/>
              </a:rPr>
              <a:t>existência</a:t>
            </a:r>
            <a:r>
              <a:rPr lang="en-US" sz="1200" dirty="0">
                <a:solidFill>
                  <a:schemeClr val="tx1"/>
                </a:solidFill>
                <a:ea typeface="Calibri" panose="020F0502020204030204" pitchFamily="34" charset="0"/>
              </a:rPr>
              <a:t> de </a:t>
            </a:r>
            <a:r>
              <a:rPr lang="en-US" sz="1200" dirty="0" err="1">
                <a:solidFill>
                  <a:schemeClr val="tx1"/>
                </a:solidFill>
                <a:ea typeface="Calibri" panose="020F0502020204030204" pitchFamily="34" charset="0"/>
              </a:rPr>
              <a:t>alergéneos</a:t>
            </a:r>
            <a:r>
              <a:rPr lang="en-US" sz="1200" dirty="0">
                <a:solidFill>
                  <a:schemeClr val="tx1"/>
                </a:solidFill>
                <a:ea typeface="Calibri" panose="020F0502020204030204" pitchFamily="34" charset="0"/>
              </a:rPr>
              <a:t> e de </a:t>
            </a:r>
            <a:r>
              <a:rPr lang="en-US" sz="1200" dirty="0" err="1">
                <a:solidFill>
                  <a:schemeClr val="tx1"/>
                </a:solidFill>
                <a:ea typeface="Calibri" panose="020F0502020204030204" pitchFamily="34" charset="0"/>
              </a:rPr>
              <a:t>aditivos</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discutindo</a:t>
            </a:r>
            <a:r>
              <a:rPr lang="en-US" sz="1200" dirty="0">
                <a:solidFill>
                  <a:schemeClr val="tx1"/>
                </a:solidFill>
                <a:ea typeface="Calibri" panose="020F0502020204030204" pitchFamily="34" charset="0"/>
              </a:rPr>
              <a:t> de </a:t>
            </a:r>
            <a:r>
              <a:rPr lang="en-US" sz="1200" dirty="0" err="1">
                <a:solidFill>
                  <a:schemeClr val="tx1"/>
                </a:solidFill>
                <a:ea typeface="Calibri" panose="020F0502020204030204" pitchFamily="34" charset="0"/>
              </a:rPr>
              <a:t>seguida</a:t>
            </a:r>
            <a:r>
              <a:rPr lang="en-US" sz="1200" dirty="0">
                <a:solidFill>
                  <a:schemeClr val="tx1"/>
                </a:solidFill>
                <a:ea typeface="Calibri" panose="020F0502020204030204" pitchFamily="34" charset="0"/>
              </a:rPr>
              <a:t> as </a:t>
            </a:r>
            <a:r>
              <a:rPr lang="en-US" sz="1200" dirty="0" err="1">
                <a:solidFill>
                  <a:schemeClr val="tx1"/>
                </a:solidFill>
                <a:ea typeface="Calibri" panose="020F0502020204030204" pitchFamily="34" charset="0"/>
              </a:rPr>
              <a:t>suas</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descobertas</a:t>
            </a:r>
            <a:r>
              <a:rPr lang="en-US" sz="1200" dirty="0">
                <a:solidFill>
                  <a:schemeClr val="tx1"/>
                </a:solidFill>
                <a:ea typeface="Calibri" panose="020F0502020204030204" pitchFamily="34" charset="0"/>
              </a:rPr>
              <a:t>.</a:t>
            </a:r>
          </a:p>
          <a:p>
            <a:pPr rtl="0"/>
            <a:r>
              <a:rPr lang="en-US" sz="800" dirty="0">
                <a:solidFill>
                  <a:schemeClr val="tx1"/>
                </a:solidFill>
                <a:ea typeface="Calibri" panose="020F0502020204030204" pitchFamily="34" charset="0"/>
              </a:rPr>
              <a:t> </a:t>
            </a:r>
          </a:p>
          <a:p>
            <a:pPr rtl="0"/>
            <a:r>
              <a:rPr lang="en-US" sz="1200" b="1" dirty="0" err="1">
                <a:solidFill>
                  <a:schemeClr val="tx1"/>
                </a:solidFill>
                <a:ea typeface="Calibri" panose="020F0502020204030204" pitchFamily="34" charset="0"/>
              </a:rPr>
              <a:t>Atividade</a:t>
            </a:r>
            <a:r>
              <a:rPr lang="en-US" sz="1200" b="1" dirty="0">
                <a:solidFill>
                  <a:schemeClr val="tx1"/>
                </a:solidFill>
                <a:ea typeface="Calibri" panose="020F0502020204030204" pitchFamily="34" charset="0"/>
              </a:rPr>
              <a:t> </a:t>
            </a:r>
            <a:r>
              <a:rPr lang="en-US" sz="1200" b="1" dirty="0" err="1">
                <a:solidFill>
                  <a:schemeClr val="tx1"/>
                </a:solidFill>
                <a:ea typeface="Calibri" panose="020F0502020204030204" pitchFamily="34" charset="0"/>
              </a:rPr>
              <a:t>Prática</a:t>
            </a:r>
            <a:r>
              <a:rPr lang="en-US" sz="1200" b="1" dirty="0">
                <a:solidFill>
                  <a:schemeClr val="tx1"/>
                </a:solidFill>
                <a:ea typeface="Calibri" panose="020F0502020204030204" pitchFamily="34" charset="0"/>
              </a:rPr>
              <a:t> 4:</a:t>
            </a:r>
          </a:p>
          <a:p>
            <a:pPr rtl="0"/>
            <a:r>
              <a:rPr lang="en-US" sz="1200" b="0" i="0" dirty="0" err="1">
                <a:solidFill>
                  <a:srgbClr val="000000"/>
                </a:solidFill>
                <a:effectLst/>
                <a:ea typeface="Calibri" panose="020F0502020204030204" pitchFamily="34" charset="0"/>
              </a:rPr>
              <a:t>Os</a:t>
            </a:r>
            <a:r>
              <a:rPr lang="en-US" sz="1200" b="0" i="0" dirty="0">
                <a:solidFill>
                  <a:srgbClr val="000000"/>
                </a:solidFill>
                <a:effectLst/>
                <a:ea typeface="Calibri" panose="020F0502020204030204" pitchFamily="34" charset="0"/>
              </a:rPr>
              <a:t> </a:t>
            </a:r>
            <a:r>
              <a:rPr lang="en-US" sz="1200" dirty="0" err="1">
                <a:ea typeface="Calibri" panose="020F0502020204030204" pitchFamily="34" charset="0"/>
              </a:rPr>
              <a:t>educandos</a:t>
            </a:r>
            <a:r>
              <a:rPr lang="en-US" sz="1200" dirty="0">
                <a:ea typeface="Calibri" panose="020F0502020204030204" pitchFamily="34" charset="0"/>
              </a:rPr>
              <a:t> </a:t>
            </a:r>
            <a:r>
              <a:rPr lang="en-US" sz="1200" b="0" i="0" dirty="0" err="1">
                <a:solidFill>
                  <a:srgbClr val="000000"/>
                </a:solidFill>
                <a:effectLst/>
                <a:ea typeface="Calibri" panose="020F0502020204030204" pitchFamily="34" charset="0"/>
              </a:rPr>
              <a:t>são</a:t>
            </a:r>
            <a:r>
              <a:rPr lang="en-US" sz="1200" b="0" i="0" dirty="0">
                <a:solidFill>
                  <a:srgbClr val="000000"/>
                </a:solidFill>
                <a:effectLst/>
                <a:ea typeface="Calibri" panose="020F0502020204030204" pitchFamily="34" charset="0"/>
              </a:rPr>
              <a:t> </a:t>
            </a:r>
            <a:r>
              <a:rPr lang="en-US" sz="1200" b="0" i="0" dirty="0" err="1">
                <a:solidFill>
                  <a:srgbClr val="000000"/>
                </a:solidFill>
                <a:effectLst/>
                <a:ea typeface="Calibri" panose="020F0502020204030204" pitchFamily="34" charset="0"/>
              </a:rPr>
              <a:t>convidados</a:t>
            </a:r>
            <a:r>
              <a:rPr lang="en-US" sz="1200" b="0" i="0" dirty="0">
                <a:solidFill>
                  <a:srgbClr val="000000"/>
                </a:solidFill>
                <a:effectLst/>
                <a:ea typeface="Calibri" panose="020F0502020204030204" pitchFamily="34" charset="0"/>
              </a:rPr>
              <a:t> a </a:t>
            </a:r>
            <a:r>
              <a:rPr lang="en-US" sz="1200" b="0" i="0" dirty="0" err="1">
                <a:solidFill>
                  <a:srgbClr val="000000"/>
                </a:solidFill>
                <a:effectLst/>
                <a:ea typeface="Calibri" panose="020F0502020204030204" pitchFamily="34" charset="0"/>
              </a:rPr>
              <a:t>consultar</a:t>
            </a:r>
            <a:r>
              <a:rPr lang="en-US" sz="1200" b="0" i="0" dirty="0">
                <a:solidFill>
                  <a:srgbClr val="000000"/>
                </a:solidFill>
                <a:effectLst/>
                <a:ea typeface="Calibri" panose="020F0502020204030204" pitchFamily="34" charset="0"/>
              </a:rPr>
              <a:t> </a:t>
            </a:r>
            <a:r>
              <a:rPr lang="en-US" sz="1200" dirty="0">
                <a:ea typeface="Calibri" panose="020F0502020204030204" pitchFamily="34" charset="0"/>
              </a:rPr>
              <a:t>o site </a:t>
            </a:r>
            <a:r>
              <a:rPr lang="en-US" sz="1200" b="1" i="0" u="sng" strike="noStrike" dirty="0">
                <a:solidFill>
                  <a:srgbClr val="F79037"/>
                </a:solidFill>
                <a:effectLst/>
                <a:ea typeface="Calibri" panose="020F0502020204030204" pitchFamily="34" charset="0"/>
                <a:hlinkClick r:id="rId3">
                  <a:extLst>
                    <a:ext uri="{A12FA001-AC4F-418D-AE19-62706E023703}">
                      <ahyp:hlinkClr xmlns:ahyp="http://schemas.microsoft.com/office/drawing/2018/hyperlinkcolor" val="tx"/>
                    </a:ext>
                  </a:extLst>
                </a:hlinkClick>
              </a:rPr>
              <a:t>RASFF Window - Search (europa.eu)</a:t>
            </a:r>
            <a:r>
              <a:rPr lang="en-US" sz="1200" b="1" i="0" dirty="0">
                <a:solidFill>
                  <a:srgbClr val="F79037"/>
                </a:solidFill>
                <a:effectLst/>
                <a:ea typeface="Calibri" panose="020F0502020204030204" pitchFamily="34" charset="0"/>
              </a:rPr>
              <a:t> </a:t>
            </a:r>
            <a:r>
              <a:rPr lang="en-US" sz="1200" b="0" i="0" dirty="0">
                <a:solidFill>
                  <a:srgbClr val="000000"/>
                </a:solidFill>
                <a:effectLst/>
                <a:ea typeface="Calibri" panose="020F0502020204030204" pitchFamily="34" charset="0"/>
              </a:rPr>
              <a:t>de modo a </a:t>
            </a:r>
            <a:r>
              <a:rPr lang="en-US" sz="1200" b="0" i="0" dirty="0" err="1">
                <a:solidFill>
                  <a:srgbClr val="000000"/>
                </a:solidFill>
                <a:effectLst/>
                <a:ea typeface="Calibri" panose="020F0502020204030204" pitchFamily="34" charset="0"/>
              </a:rPr>
              <a:t>verificarem</a:t>
            </a:r>
            <a:r>
              <a:rPr lang="en-US" sz="1200" b="0" i="0" dirty="0">
                <a:solidFill>
                  <a:srgbClr val="000000"/>
                </a:solidFill>
                <a:effectLst/>
                <a:ea typeface="Calibri" panose="020F0502020204030204" pitchFamily="34" charset="0"/>
              </a:rPr>
              <a:t> a </a:t>
            </a:r>
            <a:r>
              <a:rPr lang="en-US" sz="1200" b="0" i="0" dirty="0" err="1">
                <a:solidFill>
                  <a:srgbClr val="000000"/>
                </a:solidFill>
                <a:effectLst/>
                <a:ea typeface="Calibri" panose="020F0502020204030204" pitchFamily="34" charset="0"/>
              </a:rPr>
              <a:t>existência</a:t>
            </a:r>
            <a:r>
              <a:rPr lang="en-US" sz="1200" b="0" i="0" dirty="0">
                <a:solidFill>
                  <a:srgbClr val="000000"/>
                </a:solidFill>
                <a:effectLst/>
                <a:ea typeface="Calibri" panose="020F0502020204030204" pitchFamily="34" charset="0"/>
              </a:rPr>
              <a:t> de </a:t>
            </a:r>
            <a:r>
              <a:rPr lang="en-US" sz="1200" b="0" i="0" dirty="0" err="1">
                <a:solidFill>
                  <a:srgbClr val="000000"/>
                </a:solidFill>
                <a:effectLst/>
                <a:ea typeface="Calibri" panose="020F0502020204030204" pitchFamily="34" charset="0"/>
              </a:rPr>
              <a:t>fraudes</a:t>
            </a:r>
            <a:r>
              <a:rPr lang="en-US" sz="1200" b="0" i="0" dirty="0">
                <a:solidFill>
                  <a:srgbClr val="000000"/>
                </a:solidFill>
                <a:effectLst/>
                <a:ea typeface="Calibri" panose="020F0502020204030204" pitchFamily="34" charset="0"/>
              </a:rPr>
              <a:t> </a:t>
            </a:r>
            <a:r>
              <a:rPr lang="en-US" sz="1200" b="0" i="0" dirty="0" err="1">
                <a:solidFill>
                  <a:srgbClr val="000000"/>
                </a:solidFill>
                <a:effectLst/>
                <a:ea typeface="Calibri" panose="020F0502020204030204" pitchFamily="34" charset="0"/>
              </a:rPr>
              <a:t>alimentares</a:t>
            </a:r>
            <a:r>
              <a:rPr lang="en-US" sz="1200" b="0" i="0" dirty="0">
                <a:solidFill>
                  <a:srgbClr val="000000"/>
                </a:solidFill>
                <a:effectLst/>
                <a:ea typeface="Calibri" panose="020F0502020204030204" pitchFamily="34" charset="0"/>
              </a:rPr>
              <a:t> no </a:t>
            </a:r>
            <a:r>
              <a:rPr lang="en-US" sz="1200" b="0" i="0" dirty="0" err="1">
                <a:solidFill>
                  <a:srgbClr val="000000"/>
                </a:solidFill>
                <a:effectLst/>
                <a:ea typeface="Calibri" panose="020F0502020204030204" pitchFamily="34" charset="0"/>
              </a:rPr>
              <a:t>seu</a:t>
            </a:r>
            <a:r>
              <a:rPr lang="en-US" sz="1200" b="0" i="0" dirty="0">
                <a:solidFill>
                  <a:srgbClr val="000000"/>
                </a:solidFill>
                <a:effectLst/>
                <a:ea typeface="Calibri" panose="020F0502020204030204" pitchFamily="34" charset="0"/>
              </a:rPr>
              <a:t> </a:t>
            </a:r>
            <a:r>
              <a:rPr lang="en-US" sz="1200" b="0" i="0" dirty="0" err="1">
                <a:solidFill>
                  <a:srgbClr val="000000"/>
                </a:solidFill>
                <a:effectLst/>
                <a:ea typeface="Calibri" panose="020F0502020204030204" pitchFamily="34" charset="0"/>
              </a:rPr>
              <a:t>país</a:t>
            </a:r>
            <a:r>
              <a:rPr lang="en-US" sz="1200" b="0" i="0" dirty="0">
                <a:solidFill>
                  <a:srgbClr val="000000"/>
                </a:solidFill>
                <a:effectLst/>
                <a:ea typeface="Calibri" panose="020F0502020204030204" pitchFamily="34" charset="0"/>
              </a:rPr>
              <a:t>.</a:t>
            </a:r>
          </a:p>
          <a:p>
            <a:pPr rtl="0"/>
            <a:endParaRPr lang="en-US" sz="1200" dirty="0">
              <a:solidFill>
                <a:schemeClr val="tx1"/>
              </a:solidFill>
              <a:ea typeface="Calibri" panose="020F0502020204030204" pitchFamily="34" charset="0"/>
            </a:endParaRPr>
          </a:p>
          <a:p>
            <a:pPr rtl="0"/>
            <a:r>
              <a:rPr lang="en-IE" sz="1200" b="1" dirty="0" err="1">
                <a:solidFill>
                  <a:schemeClr val="tx1"/>
                </a:solidFill>
                <a:ea typeface="Calibri" panose="020F0502020204030204" pitchFamily="34" charset="0"/>
              </a:rPr>
              <a:t>Sugestões</a:t>
            </a:r>
            <a:r>
              <a:rPr lang="en-IE" sz="1200" b="1" dirty="0">
                <a:solidFill>
                  <a:schemeClr val="tx1"/>
                </a:solidFill>
                <a:ea typeface="Calibri" panose="020F0502020204030204" pitchFamily="34" charset="0"/>
              </a:rPr>
              <a:t> de </a:t>
            </a:r>
            <a:r>
              <a:rPr lang="en-IE" sz="1200" b="1" dirty="0" err="1">
                <a:solidFill>
                  <a:schemeClr val="tx1"/>
                </a:solidFill>
                <a:ea typeface="Calibri" panose="020F0502020204030204" pitchFamily="34" charset="0"/>
              </a:rPr>
              <a:t>publicações</a:t>
            </a:r>
            <a:r>
              <a:rPr lang="en-IE" sz="1200" b="1" dirty="0">
                <a:solidFill>
                  <a:schemeClr val="tx1"/>
                </a:solidFill>
                <a:ea typeface="Calibri" panose="020F0502020204030204" pitchFamily="34" charset="0"/>
              </a:rPr>
              <a:t>:</a:t>
            </a:r>
          </a:p>
          <a:p>
            <a:pPr marL="171450" indent="-171450" rtl="0" fontAlgn="base">
              <a:buFont typeface="Arial" panose="020B0604020202020204" pitchFamily="34" charset="0"/>
              <a:buChar char="•"/>
            </a:pPr>
            <a:r>
              <a:rPr lang="en-US" sz="1200" b="0" i="0" dirty="0">
                <a:solidFill>
                  <a:srgbClr val="000000"/>
                </a:solidFill>
                <a:effectLst/>
                <a:ea typeface="Calibri" panose="020F0502020204030204" pitchFamily="34" charset="0"/>
              </a:rPr>
              <a:t>Das L., Bhaumik E., Raychaudhuri U., Chakraborty R. (2012). Role of nutraceuticals in human health. Journal of Food Science and Technology, 49(2), 173-183.</a:t>
            </a:r>
          </a:p>
          <a:p>
            <a:pPr marL="171450" indent="-171450" rtl="0" fontAlgn="base">
              <a:buFont typeface="Arial" panose="020B0604020202020204" pitchFamily="34" charset="0"/>
              <a:buChar char="•"/>
            </a:pPr>
            <a:endParaRPr lang="en-US" sz="200" b="0" i="0" dirty="0">
              <a:solidFill>
                <a:srgbClr val="000000"/>
              </a:solidFill>
              <a:effectLst/>
              <a:ea typeface="Calibri" panose="020F0502020204030204" pitchFamily="34" charset="0"/>
            </a:endParaRPr>
          </a:p>
          <a:p>
            <a:pPr marL="171450" indent="-171450" rtl="0" fontAlgn="base">
              <a:buFont typeface="Arial" panose="020B0604020202020204" pitchFamily="34" charset="0"/>
              <a:buChar char="•"/>
            </a:pPr>
            <a:r>
              <a:rPr lang="en-US" sz="1200" b="0" i="0" dirty="0">
                <a:solidFill>
                  <a:srgbClr val="000000"/>
                </a:solidFill>
                <a:effectLst/>
                <a:ea typeface="Calibri" panose="020F0502020204030204" pitchFamily="34" charset="0"/>
              </a:rPr>
              <a:t>Pinto J.F. (2010). </a:t>
            </a:r>
            <a:r>
              <a:rPr lang="en-US" sz="1200" b="0" i="0" dirty="0" err="1">
                <a:solidFill>
                  <a:srgbClr val="000000"/>
                </a:solidFill>
                <a:effectLst/>
                <a:ea typeface="Calibri" panose="020F0502020204030204" pitchFamily="34" charset="0"/>
              </a:rPr>
              <a:t>Nutracêuticose</a:t>
            </a:r>
            <a:r>
              <a:rPr lang="en-US" sz="1200" b="0" i="0" dirty="0">
                <a:solidFill>
                  <a:srgbClr val="000000"/>
                </a:solidFill>
                <a:effectLst/>
                <a:ea typeface="Calibri" panose="020F0502020204030204" pitchFamily="34" charset="0"/>
              </a:rPr>
              <a:t> e </a:t>
            </a:r>
            <a:r>
              <a:rPr lang="en-US" sz="1200" b="0" i="0" dirty="0" err="1">
                <a:solidFill>
                  <a:srgbClr val="000000"/>
                </a:solidFill>
                <a:effectLst/>
                <a:ea typeface="Calibri" panose="020F0502020204030204" pitchFamily="34" charset="0"/>
              </a:rPr>
              <a:t>AlimentosFuncionais</a:t>
            </a:r>
            <a:r>
              <a:rPr lang="en-US" sz="1200" b="0" i="0" dirty="0">
                <a:solidFill>
                  <a:srgbClr val="000000"/>
                </a:solidFill>
                <a:effectLst/>
                <a:ea typeface="Calibri" panose="020F0502020204030204" pitchFamily="34" charset="0"/>
              </a:rPr>
              <a:t>. </a:t>
            </a:r>
            <a:r>
              <a:rPr lang="en-US" sz="1200" b="0" i="0" dirty="0" err="1">
                <a:solidFill>
                  <a:srgbClr val="000000"/>
                </a:solidFill>
                <a:effectLst/>
                <a:ea typeface="Calibri" panose="020F0502020204030204" pitchFamily="34" charset="0"/>
              </a:rPr>
              <a:t>Lidel</a:t>
            </a:r>
            <a:r>
              <a:rPr lang="en-US" sz="1200" b="0" i="0" dirty="0">
                <a:solidFill>
                  <a:srgbClr val="000000"/>
                </a:solidFill>
                <a:effectLst/>
                <a:ea typeface="Calibri" panose="020F0502020204030204" pitchFamily="34" charset="0"/>
              </a:rPr>
              <a:t>. </a:t>
            </a:r>
            <a:r>
              <a:rPr lang="en-US" sz="1200" b="0" i="0" dirty="0" err="1">
                <a:solidFill>
                  <a:srgbClr val="000000"/>
                </a:solidFill>
                <a:effectLst/>
                <a:ea typeface="Calibri" panose="020F0502020204030204" pitchFamily="34" charset="0"/>
              </a:rPr>
              <a:t>pág</a:t>
            </a:r>
            <a:r>
              <a:rPr lang="en-US" sz="1200" b="0" i="0" dirty="0">
                <a:solidFill>
                  <a:srgbClr val="000000"/>
                </a:solidFill>
                <a:effectLst/>
                <a:ea typeface="Calibri" panose="020F0502020204030204" pitchFamily="34" charset="0"/>
              </a:rPr>
              <a:t>. 3-10.</a:t>
            </a:r>
          </a:p>
          <a:p>
            <a:pPr marL="171450" indent="-171450" rtl="0" fontAlgn="base">
              <a:buFont typeface="Arial" panose="020B0604020202020204" pitchFamily="34" charset="0"/>
              <a:buChar char="•"/>
            </a:pPr>
            <a:endParaRPr lang="en-US" sz="200" b="0" i="0" dirty="0">
              <a:solidFill>
                <a:srgbClr val="000000"/>
              </a:solidFill>
              <a:effectLst/>
              <a:ea typeface="Calibri" panose="020F0502020204030204" pitchFamily="34" charset="0"/>
            </a:endParaRPr>
          </a:p>
          <a:p>
            <a:pPr marL="171450" indent="-171450" rtl="0" fontAlgn="base">
              <a:buFont typeface="Arial" panose="020B0604020202020204" pitchFamily="34" charset="0"/>
              <a:buChar char="•"/>
            </a:pPr>
            <a:r>
              <a:rPr lang="en-US" sz="1200" b="0" i="0" dirty="0" err="1">
                <a:solidFill>
                  <a:srgbClr val="000000"/>
                </a:solidFill>
                <a:effectLst/>
                <a:ea typeface="Calibri" panose="020F0502020204030204" pitchFamily="34" charset="0"/>
              </a:rPr>
              <a:t>Regulamento</a:t>
            </a:r>
            <a:r>
              <a:rPr lang="en-US" sz="1200" b="0" i="0" dirty="0">
                <a:solidFill>
                  <a:srgbClr val="000000"/>
                </a:solidFill>
                <a:effectLst/>
                <a:ea typeface="Calibri" panose="020F0502020204030204" pitchFamily="34" charset="0"/>
              </a:rPr>
              <a:t> (UE) n.</a:t>
            </a:r>
            <a:r>
              <a:rPr lang="en-US" sz="1200" dirty="0">
                <a:ea typeface="Calibri" panose="020F0502020204030204" pitchFamily="34" charset="0"/>
              </a:rPr>
              <a:t>° </a:t>
            </a:r>
            <a:r>
              <a:rPr lang="en-US" sz="1200" b="0" i="0" dirty="0">
                <a:solidFill>
                  <a:srgbClr val="000000"/>
                </a:solidFill>
                <a:effectLst/>
                <a:ea typeface="Calibri" panose="020F0502020204030204" pitchFamily="34" charset="0"/>
              </a:rPr>
              <a:t>1169/2011 do </a:t>
            </a:r>
            <a:r>
              <a:rPr lang="en-US" sz="1200" b="0" i="0" dirty="0" err="1">
                <a:solidFill>
                  <a:srgbClr val="000000"/>
                </a:solidFill>
                <a:effectLst/>
                <a:ea typeface="Calibri" panose="020F0502020204030204" pitchFamily="34" charset="0"/>
              </a:rPr>
              <a:t>Parlamento</a:t>
            </a:r>
            <a:r>
              <a:rPr lang="en-US" sz="1200" b="0" i="0" dirty="0">
                <a:solidFill>
                  <a:srgbClr val="000000"/>
                </a:solidFill>
                <a:effectLst/>
                <a:ea typeface="Calibri" panose="020F0502020204030204" pitchFamily="34" charset="0"/>
              </a:rPr>
              <a:t> </a:t>
            </a:r>
            <a:r>
              <a:rPr lang="en-US" sz="1200" b="0" i="0" dirty="0" err="1">
                <a:solidFill>
                  <a:srgbClr val="000000"/>
                </a:solidFill>
                <a:effectLst/>
                <a:ea typeface="Calibri" panose="020F0502020204030204" pitchFamily="34" charset="0"/>
              </a:rPr>
              <a:t>Europeu</a:t>
            </a:r>
            <a:r>
              <a:rPr lang="en-US" sz="1200" b="0" i="0" dirty="0">
                <a:solidFill>
                  <a:srgbClr val="000000"/>
                </a:solidFill>
                <a:effectLst/>
                <a:ea typeface="Calibri" panose="020F0502020204030204" pitchFamily="34" charset="0"/>
              </a:rPr>
              <a:t> e do </a:t>
            </a:r>
            <a:r>
              <a:rPr lang="en-US" sz="1200" b="0" i="0" dirty="0" err="1">
                <a:solidFill>
                  <a:srgbClr val="000000"/>
                </a:solidFill>
                <a:effectLst/>
                <a:ea typeface="Calibri" panose="020F0502020204030204" pitchFamily="34" charset="0"/>
              </a:rPr>
              <a:t>Conselho</a:t>
            </a:r>
            <a:r>
              <a:rPr lang="en-US" sz="1200" b="0" i="0" dirty="0">
                <a:solidFill>
                  <a:srgbClr val="000000"/>
                </a:solidFill>
                <a:effectLst/>
                <a:ea typeface="Calibri" panose="020F0502020204030204" pitchFamily="34" charset="0"/>
              </a:rPr>
              <a:t>, de 25 de </a:t>
            </a:r>
            <a:r>
              <a:rPr lang="en-US" sz="1200" b="0" i="0" dirty="0" err="1">
                <a:solidFill>
                  <a:srgbClr val="000000"/>
                </a:solidFill>
                <a:effectLst/>
                <a:ea typeface="Calibri" panose="020F0502020204030204" pitchFamily="34" charset="0"/>
              </a:rPr>
              <a:t>outubro</a:t>
            </a:r>
            <a:r>
              <a:rPr lang="en-US" sz="1200" b="0" i="0" dirty="0">
                <a:solidFill>
                  <a:srgbClr val="000000"/>
                </a:solidFill>
                <a:effectLst/>
                <a:ea typeface="Calibri" panose="020F0502020204030204" pitchFamily="34" charset="0"/>
              </a:rPr>
              <a:t> de 2011, </a:t>
            </a:r>
            <a:r>
              <a:rPr lang="pt-PT" sz="1200" b="0" i="0" dirty="0">
                <a:solidFill>
                  <a:srgbClr val="000000"/>
                </a:solidFill>
                <a:effectLst/>
                <a:ea typeface="Calibri" panose="020F0502020204030204" pitchFamily="34" charset="0"/>
              </a:rPr>
              <a:t>relativo à prestação de informação aos consumidores sobre os géneros alimentícios, que altera os Regulamentos (CE) </a:t>
            </a:r>
            <a:r>
              <a:rPr lang="en-US" sz="1200" b="0" i="0" dirty="0">
                <a:solidFill>
                  <a:srgbClr val="000000"/>
                </a:solidFill>
                <a:effectLst/>
                <a:ea typeface="Calibri" panose="020F0502020204030204" pitchFamily="34" charset="0"/>
              </a:rPr>
              <a:t>n.</a:t>
            </a:r>
            <a:r>
              <a:rPr lang="en-US" sz="1200" dirty="0">
                <a:ea typeface="Calibri" panose="020F0502020204030204" pitchFamily="34" charset="0"/>
              </a:rPr>
              <a:t>° </a:t>
            </a:r>
            <a:r>
              <a:rPr lang="pt-PT" sz="1200" b="0" i="0" dirty="0">
                <a:solidFill>
                  <a:srgbClr val="000000"/>
                </a:solidFill>
                <a:effectLst/>
                <a:ea typeface="Calibri" panose="020F0502020204030204" pitchFamily="34" charset="0"/>
              </a:rPr>
              <a:t>1924/2006 e (CE) </a:t>
            </a:r>
            <a:r>
              <a:rPr lang="en-US" sz="1200" b="0" i="0" dirty="0">
                <a:solidFill>
                  <a:srgbClr val="000000"/>
                </a:solidFill>
                <a:effectLst/>
                <a:ea typeface="Calibri" panose="020F0502020204030204" pitchFamily="34" charset="0"/>
              </a:rPr>
              <a:t>n.</a:t>
            </a:r>
            <a:r>
              <a:rPr lang="en-US" sz="1200" dirty="0">
                <a:ea typeface="Calibri" panose="020F0502020204030204" pitchFamily="34" charset="0"/>
              </a:rPr>
              <a:t>° </a:t>
            </a:r>
            <a:r>
              <a:rPr lang="pt-PT" sz="1200" b="0" i="0" dirty="0">
                <a:solidFill>
                  <a:srgbClr val="000000"/>
                </a:solidFill>
                <a:effectLst/>
                <a:ea typeface="Calibri" panose="020F0502020204030204" pitchFamily="34" charset="0"/>
              </a:rPr>
              <a:t>1925/2006 do Parlamento Europeu e do Conselho e revoga as </a:t>
            </a:r>
            <a:r>
              <a:rPr lang="pt-PT" sz="1200" b="0" i="0" dirty="0" err="1">
                <a:solidFill>
                  <a:srgbClr val="000000"/>
                </a:solidFill>
                <a:effectLst/>
                <a:ea typeface="Calibri" panose="020F0502020204030204" pitchFamily="34" charset="0"/>
              </a:rPr>
              <a:t>Directivas</a:t>
            </a:r>
            <a:r>
              <a:rPr lang="pt-PT" sz="1200" b="0" i="0" dirty="0">
                <a:solidFill>
                  <a:srgbClr val="000000"/>
                </a:solidFill>
                <a:effectLst/>
                <a:ea typeface="Calibri" panose="020F0502020204030204" pitchFamily="34" charset="0"/>
              </a:rPr>
              <a:t> 87/250/CEE da Comissão, 90/496/CEE do Conselho, 1999/10/CE da Comissão, 2000/13/CE do Parlamento Europeu e do Conselho, 2002/67/CE e 2008/5/CE da Comissão e o Regulamento (CE) </a:t>
            </a:r>
            <a:r>
              <a:rPr lang="en-US" sz="1200" b="0" i="0" dirty="0">
                <a:solidFill>
                  <a:srgbClr val="000000"/>
                </a:solidFill>
                <a:effectLst/>
                <a:ea typeface="Calibri" panose="020F0502020204030204" pitchFamily="34" charset="0"/>
              </a:rPr>
              <a:t>n.</a:t>
            </a:r>
            <a:r>
              <a:rPr lang="en-US" sz="1200" dirty="0">
                <a:ea typeface="Calibri" panose="020F0502020204030204" pitchFamily="34" charset="0"/>
              </a:rPr>
              <a:t>° </a:t>
            </a:r>
            <a:r>
              <a:rPr lang="pt-PT" sz="1200" b="0" i="0" dirty="0">
                <a:solidFill>
                  <a:srgbClr val="000000"/>
                </a:solidFill>
                <a:effectLst/>
                <a:ea typeface="Calibri" panose="020F0502020204030204" pitchFamily="34" charset="0"/>
              </a:rPr>
              <a:t>608/2004 da Comissão </a:t>
            </a:r>
            <a:r>
              <a:rPr lang="en-US" sz="1200" b="0" i="0" dirty="0">
                <a:solidFill>
                  <a:srgbClr val="000000"/>
                </a:solidFill>
                <a:effectLst/>
                <a:ea typeface="Calibri" panose="020F0502020204030204" pitchFamily="34" charset="0"/>
              </a:rPr>
              <a:t>(</a:t>
            </a:r>
            <a:r>
              <a:rPr lang="en-US" sz="1200" b="0" i="0" dirty="0" err="1">
                <a:solidFill>
                  <a:srgbClr val="000000"/>
                </a:solidFill>
                <a:effectLst/>
                <a:ea typeface="Calibri" panose="020F0502020204030204" pitchFamily="34" charset="0"/>
              </a:rPr>
              <a:t>versão</a:t>
            </a:r>
            <a:r>
              <a:rPr lang="en-US" sz="1200" b="0" i="0" dirty="0">
                <a:solidFill>
                  <a:srgbClr val="000000"/>
                </a:solidFill>
                <a:effectLst/>
                <a:ea typeface="Calibri" panose="020F0502020204030204" pitchFamily="34" charset="0"/>
              </a:rPr>
              <a:t> </a:t>
            </a:r>
            <a:r>
              <a:rPr lang="en-US" sz="1200" b="0" i="0" dirty="0" err="1">
                <a:solidFill>
                  <a:srgbClr val="000000"/>
                </a:solidFill>
                <a:effectLst/>
                <a:ea typeface="Calibri" panose="020F0502020204030204" pitchFamily="34" charset="0"/>
              </a:rPr>
              <a:t>consolidada</a:t>
            </a:r>
            <a:r>
              <a:rPr lang="en-US" sz="1200" b="0" i="0" dirty="0">
                <a:solidFill>
                  <a:srgbClr val="000000"/>
                </a:solidFill>
                <a:effectLst/>
                <a:ea typeface="Calibri" panose="020F0502020204030204" pitchFamily="34" charset="0"/>
              </a:rPr>
              <a:t> de 01 de Janeiro 2018). </a:t>
            </a:r>
            <a:endParaRPr lang="en-US" sz="1200" b="0" i="0" dirty="0">
              <a:solidFill>
                <a:srgbClr val="F79037"/>
              </a:solidFill>
              <a:effectLst/>
              <a:ea typeface="Calibri" panose="020F0502020204030204" pitchFamily="34" charset="0"/>
            </a:endParaRP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p:txBody>
          <a:bodyPr/>
          <a:lstStyle/>
          <a:p>
            <a:fld id="{CB2079F2-58AF-ED44-82D7-E04B2F6FD686}" type="slidenum">
              <a:rPr lang="en-US" smtClean="0"/>
              <a:pPr algn="l" rtl="0"/>
              <a:t>37</a:t>
            </a:fld>
            <a:endParaRPr lang="en-US"/>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4612358" y="2908466"/>
            <a:ext cx="2684169" cy="1231733"/>
          </a:xfrm>
          <a:prstGeom prst="wedgeRoundRectCallout">
            <a:avLst>
              <a:gd name="adj1" fmla="val -30148"/>
              <a:gd name="adj2" fmla="val 102897"/>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en-IE" sz="1400" b="1" dirty="0" err="1">
                <a:latin typeface="Calibri" panose="020F0502020204030204" pitchFamily="34" charset="0"/>
                <a:ea typeface="Calibri" panose="020F0502020204030204" pitchFamily="34" charset="0"/>
                <a:cs typeface="Calibri" panose="020F0502020204030204" pitchFamily="34" charset="0"/>
              </a:rPr>
              <a:t>Estudos</a:t>
            </a:r>
            <a:r>
              <a:rPr lang="en-IE" sz="1400" b="1" dirty="0">
                <a:latin typeface="Calibri" panose="020F0502020204030204" pitchFamily="34" charset="0"/>
                <a:ea typeface="Calibri" panose="020F0502020204030204" pitchFamily="34" charset="0"/>
                <a:cs typeface="Calibri" panose="020F0502020204030204" pitchFamily="34" charset="0"/>
              </a:rPr>
              <a:t> de </a:t>
            </a:r>
            <a:r>
              <a:rPr lang="en-IE" sz="1400" b="1" dirty="0" err="1">
                <a:latin typeface="Calibri" panose="020F0502020204030204" pitchFamily="34" charset="0"/>
                <a:ea typeface="Calibri" panose="020F0502020204030204" pitchFamily="34" charset="0"/>
                <a:cs typeface="Calibri" panose="020F0502020204030204" pitchFamily="34" charset="0"/>
              </a:rPr>
              <a:t>caso</a:t>
            </a:r>
            <a:r>
              <a:rPr lang="en-IE" sz="1400" b="1" dirty="0">
                <a:latin typeface="Calibri" panose="020F0502020204030204" pitchFamily="34" charset="0"/>
                <a:ea typeface="Calibri" panose="020F0502020204030204" pitchFamily="34" charset="0"/>
                <a:cs typeface="Calibri" panose="020F0502020204030204" pitchFamily="34" charset="0"/>
              </a:rPr>
              <a:t> que </a:t>
            </a:r>
            <a:r>
              <a:rPr lang="en-IE" sz="1400" b="1" dirty="0" err="1">
                <a:latin typeface="Calibri" panose="020F0502020204030204" pitchFamily="34" charset="0"/>
                <a:ea typeface="Calibri" panose="020F0502020204030204" pitchFamily="34" charset="0"/>
                <a:cs typeface="Calibri" panose="020F0502020204030204" pitchFamily="34" charset="0"/>
              </a:rPr>
              <a:t>valem</a:t>
            </a:r>
            <a:r>
              <a:rPr lang="en-IE" sz="1400" b="1" dirty="0">
                <a:latin typeface="Calibri" panose="020F0502020204030204" pitchFamily="34" charset="0"/>
                <a:ea typeface="Calibri" panose="020F0502020204030204" pitchFamily="34" charset="0"/>
                <a:cs typeface="Calibri" panose="020F0502020204030204" pitchFamily="34" charset="0"/>
              </a:rPr>
              <a:t> a </a:t>
            </a:r>
            <a:r>
              <a:rPr lang="en-IE" sz="1400" b="1" dirty="0" err="1">
                <a:latin typeface="Calibri" panose="020F0502020204030204" pitchFamily="34" charset="0"/>
                <a:ea typeface="Calibri" panose="020F0502020204030204" pitchFamily="34" charset="0"/>
                <a:cs typeface="Calibri" panose="020F0502020204030204" pitchFamily="34" charset="0"/>
              </a:rPr>
              <a:t>pena</a:t>
            </a:r>
            <a:r>
              <a:rPr lang="en-IE" sz="1400" b="1" dirty="0">
                <a:latin typeface="Calibri" panose="020F0502020204030204" pitchFamily="34" charset="0"/>
                <a:ea typeface="Calibri" panose="020F0502020204030204" pitchFamily="34" charset="0"/>
                <a:cs typeface="Calibri" panose="020F0502020204030204" pitchFamily="34" charset="0"/>
              </a:rPr>
              <a:t> </a:t>
            </a:r>
            <a:r>
              <a:rPr lang="en-IE" sz="1400" b="1" dirty="0" err="1">
                <a:latin typeface="Calibri" panose="020F0502020204030204" pitchFamily="34" charset="0"/>
                <a:ea typeface="Calibri" panose="020F0502020204030204" pitchFamily="34" charset="0"/>
                <a:cs typeface="Calibri" panose="020F0502020204030204" pitchFamily="34" charset="0"/>
              </a:rPr>
              <a:t>discutir</a:t>
            </a:r>
            <a:r>
              <a:rPr lang="en-IE" sz="1400" b="1" dirty="0">
                <a:latin typeface="Calibri" panose="020F0502020204030204" pitchFamily="34" charset="0"/>
                <a:ea typeface="Calibri" panose="020F0502020204030204" pitchFamily="34" charset="0"/>
                <a:cs typeface="Calibri" panose="020F0502020204030204" pitchFamily="34" charset="0"/>
              </a:rPr>
              <a:t>:</a:t>
            </a:r>
          </a:p>
          <a:p>
            <a:pPr algn="ctr" rtl="0"/>
            <a:r>
              <a:rPr lang="en-IE" sz="1400" b="1" dirty="0">
                <a:latin typeface="Calibri" panose="020F0502020204030204" pitchFamily="34" charset="0"/>
                <a:ea typeface="Calibri" panose="020F0502020204030204" pitchFamily="34" charset="0"/>
                <a:cs typeface="Calibri" panose="020F0502020204030204" pitchFamily="34" charset="0"/>
              </a:rPr>
              <a:t>Cream of the Crop</a:t>
            </a:r>
          </a:p>
          <a:p>
            <a:pPr algn="ctr" rtl="0"/>
            <a:r>
              <a:rPr lang="en-IE" sz="1400" b="1" dirty="0" err="1">
                <a:latin typeface="Calibri" panose="020F0502020204030204" pitchFamily="34" charset="0"/>
                <a:ea typeface="Calibri" panose="020F0502020204030204" pitchFamily="34" charset="0"/>
                <a:cs typeface="Calibri" panose="020F0502020204030204" pitchFamily="34" charset="0"/>
              </a:rPr>
              <a:t>FruLact</a:t>
            </a:r>
            <a:endParaRPr lang="en-IE" sz="1400" b="1" dirty="0">
              <a:latin typeface="Calibri" panose="020F0502020204030204" pitchFamily="34" charset="0"/>
              <a:ea typeface="Calibri" panose="020F0502020204030204" pitchFamily="34" charset="0"/>
              <a:cs typeface="Calibri" panose="020F0502020204030204" pitchFamily="34" charset="0"/>
            </a:endParaRPr>
          </a:p>
          <a:p>
            <a:pPr algn="ctr" rtl="0"/>
            <a:r>
              <a:rPr lang="en-IE" sz="1400" b="1" dirty="0">
                <a:latin typeface="Calibri" panose="020F0502020204030204" pitchFamily="34" charset="0"/>
                <a:ea typeface="Calibri" panose="020F0502020204030204" pitchFamily="34" charset="0"/>
                <a:cs typeface="Calibri" panose="020F0502020204030204" pitchFamily="34" charset="0"/>
              </a:rPr>
              <a:t>Camile Thai</a:t>
            </a:r>
          </a:p>
        </p:txBody>
      </p:sp>
      <p:pic>
        <p:nvPicPr>
          <p:cNvPr id="15" name="Picture Placeholder 14" descr="Dry food items in cardboard box">
            <a:extLst>
              <a:ext uri="{FF2B5EF4-FFF2-40B4-BE49-F238E27FC236}">
                <a16:creationId xmlns:a16="http://schemas.microsoft.com/office/drawing/2014/main" id="{D0D87955-9881-D041-1E68-28BC38E86A48}"/>
              </a:ext>
            </a:extLst>
          </p:cNvPr>
          <p:cNvPicPr>
            <a:picLocks noGrp="1" noChangeAspect="1"/>
          </p:cNvPicPr>
          <p:nvPr>
            <p:ph type="pic" sz="quarter" idx="41"/>
          </p:nvPr>
        </p:nvPicPr>
        <p:blipFill>
          <a:blip r:embed="rId5" cstate="screen">
            <a:extLst>
              <a:ext uri="{28A0092B-C50C-407E-A947-70E740481C1C}">
                <a14:useLocalDpi xmlns:a14="http://schemas.microsoft.com/office/drawing/2010/main"/>
              </a:ext>
            </a:extLst>
          </a:blip>
          <a:srcRect/>
          <a:stretch>
            <a:fillRect/>
          </a:stretch>
        </p:blipFill>
        <p:spPr>
          <a:xfrm>
            <a:off x="0" y="-39688"/>
            <a:ext cx="7559675" cy="2722563"/>
          </a:xfrm>
        </p:spPr>
      </p:pic>
      <p:pic>
        <p:nvPicPr>
          <p:cNvPr id="2" name="Picture 1">
            <a:extLst>
              <a:ext uri="{FF2B5EF4-FFF2-40B4-BE49-F238E27FC236}">
                <a16:creationId xmlns:a16="http://schemas.microsoft.com/office/drawing/2014/main" id="{3F911F17-7286-AFD4-E768-994D45F5ABBB}"/>
              </a:ext>
            </a:extLst>
          </p:cNvPr>
          <p:cNvPicPr>
            <a:picLocks noChangeAspect="1"/>
          </p:cNvPicPr>
          <p:nvPr/>
        </p:nvPicPr>
        <p:blipFill>
          <a:blip r:embed="rId6"/>
          <a:stretch>
            <a:fillRect/>
          </a:stretch>
        </p:blipFill>
        <p:spPr>
          <a:xfrm>
            <a:off x="213098" y="5260021"/>
            <a:ext cx="493080" cy="474817"/>
          </a:xfrm>
          <a:prstGeom prst="rect">
            <a:avLst/>
          </a:prstGeom>
        </p:spPr>
      </p:pic>
    </p:spTree>
    <p:extLst>
      <p:ext uri="{BB962C8B-B14F-4D97-AF65-F5344CB8AC3E}">
        <p14:creationId xmlns:p14="http://schemas.microsoft.com/office/powerpoint/2010/main" val="120467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409770" y="149697"/>
            <a:ext cx="6042743"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dirty="0"/>
              <a:t>B</a:t>
            </a:r>
            <a:r>
              <a:rPr kumimoji="0" lang="en-IE"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a:t>
            </a:r>
            <a:r>
              <a:rPr lang="en-IE" sz="3300" dirty="0" err="1"/>
              <a:t>Produção</a:t>
            </a:r>
            <a:r>
              <a:rPr lang="en-IE" sz="3300" dirty="0"/>
              <a:t> e </a:t>
            </a:r>
            <a:r>
              <a:rPr lang="en-IE" sz="3300" dirty="0" err="1"/>
              <a:t>Logística</a:t>
            </a:r>
            <a:r>
              <a:rPr lang="en-IE" sz="3300" dirty="0"/>
              <a:t> de Alimentos</a:t>
            </a:r>
            <a:endParaRPr kumimoji="0" lang="en-IE"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300"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2644" y="2259482"/>
            <a:ext cx="6170328" cy="6820641"/>
          </a:xfrm>
        </p:spPr>
        <p:txBody>
          <a:bodyPr lIns="91440" tIns="45720" rIns="91440" bIns="45720" numCol="1" spcCol="288000" anchor="t">
            <a:noAutofit/>
          </a:bodyPr>
          <a:lstStyle/>
          <a:p>
            <a:pPr rtl="0"/>
            <a:r>
              <a:rPr lang="en-GB" sz="1400" b="1" dirty="0" err="1">
                <a:solidFill>
                  <a:schemeClr val="tx1"/>
                </a:solidFill>
                <a:highlight>
                  <a:srgbClr val="F79037"/>
                </a:highlight>
                <a:latin typeface="Calibri"/>
                <a:ea typeface="Calibri" panose="020F0502020204030204" pitchFamily="34" charset="0"/>
                <a:cs typeface="Calibri"/>
              </a:rPr>
              <a:t>Objetivo</a:t>
            </a:r>
            <a:r>
              <a:rPr lang="en-GB" sz="1400" b="1" dirty="0">
                <a:solidFill>
                  <a:schemeClr val="tx1"/>
                </a:solidFill>
                <a:highlight>
                  <a:srgbClr val="F79037"/>
                </a:highlight>
                <a:latin typeface="Calibri"/>
                <a:ea typeface="Calibri" panose="020F0502020204030204" pitchFamily="34" charset="0"/>
                <a:cs typeface="Calibri"/>
              </a:rPr>
              <a:t>: </a:t>
            </a:r>
            <a:r>
              <a:rPr lang="en-GB" sz="1400" b="1" dirty="0" err="1">
                <a:solidFill>
                  <a:schemeClr val="tx1"/>
                </a:solidFill>
                <a:highlight>
                  <a:srgbClr val="F79037"/>
                </a:highlight>
                <a:latin typeface="Calibri"/>
                <a:ea typeface="Calibri" panose="020F0502020204030204" pitchFamily="34" charset="0"/>
                <a:cs typeface="Calibri"/>
              </a:rPr>
              <a:t>Compreender</a:t>
            </a:r>
            <a:r>
              <a:rPr lang="en-GB" sz="1400" b="1" dirty="0">
                <a:solidFill>
                  <a:schemeClr val="tx1"/>
                </a:solidFill>
                <a:highlight>
                  <a:srgbClr val="F79037"/>
                </a:highlight>
                <a:latin typeface="Calibri"/>
                <a:ea typeface="Calibri" panose="020F0502020204030204" pitchFamily="34" charset="0"/>
                <a:cs typeface="Calibri"/>
              </a:rPr>
              <a:t> a </a:t>
            </a:r>
            <a:r>
              <a:rPr lang="en-GB" sz="1400" b="1" dirty="0" err="1">
                <a:solidFill>
                  <a:schemeClr val="tx1"/>
                </a:solidFill>
                <a:highlight>
                  <a:srgbClr val="F79037"/>
                </a:highlight>
                <a:latin typeface="Calibri"/>
                <a:ea typeface="Calibri" panose="020F0502020204030204" pitchFamily="34" charset="0"/>
                <a:cs typeface="Calibri"/>
              </a:rPr>
              <a:t>importância</a:t>
            </a:r>
            <a:r>
              <a:rPr lang="en-GB" sz="1400" b="1" dirty="0">
                <a:solidFill>
                  <a:schemeClr val="tx1"/>
                </a:solidFill>
                <a:highlight>
                  <a:srgbClr val="F79037"/>
                </a:highlight>
                <a:latin typeface="Calibri"/>
                <a:ea typeface="Calibri" panose="020F0502020204030204" pitchFamily="34" charset="0"/>
                <a:cs typeface="Calibri"/>
              </a:rPr>
              <a:t> da </a:t>
            </a:r>
            <a:r>
              <a:rPr lang="en-GB" sz="1400" b="1" dirty="0" err="1">
                <a:solidFill>
                  <a:schemeClr val="tx1"/>
                </a:solidFill>
                <a:highlight>
                  <a:srgbClr val="F79037"/>
                </a:highlight>
                <a:latin typeface="Calibri"/>
                <a:ea typeface="Calibri" panose="020F0502020204030204" pitchFamily="34" charset="0"/>
                <a:cs typeface="Calibri"/>
              </a:rPr>
              <a:t>gestão</a:t>
            </a:r>
            <a:r>
              <a:rPr lang="en-GB" sz="1400" b="1" dirty="0">
                <a:solidFill>
                  <a:schemeClr val="tx1"/>
                </a:solidFill>
                <a:highlight>
                  <a:srgbClr val="F79037"/>
                </a:highlight>
                <a:latin typeface="Calibri"/>
                <a:ea typeface="Calibri" panose="020F0502020204030204" pitchFamily="34" charset="0"/>
                <a:cs typeface="Calibri"/>
              </a:rPr>
              <a:t> do </a:t>
            </a:r>
            <a:r>
              <a:rPr lang="en-GB" sz="1400" b="1" dirty="0" err="1">
                <a:solidFill>
                  <a:schemeClr val="tx1"/>
                </a:solidFill>
                <a:highlight>
                  <a:srgbClr val="F79037"/>
                </a:highlight>
                <a:latin typeface="Calibri"/>
                <a:ea typeface="Calibri" panose="020F0502020204030204" pitchFamily="34" charset="0"/>
                <a:cs typeface="Calibri"/>
              </a:rPr>
              <a:t>desperdício</a:t>
            </a:r>
            <a:r>
              <a:rPr lang="en-GB" sz="1400" b="1" dirty="0">
                <a:solidFill>
                  <a:schemeClr val="tx1"/>
                </a:solidFill>
                <a:highlight>
                  <a:srgbClr val="F79037"/>
                </a:highlight>
                <a:latin typeface="Calibri"/>
                <a:ea typeface="Calibri" panose="020F0502020204030204" pitchFamily="34" charset="0"/>
                <a:cs typeface="Calibri"/>
              </a:rPr>
              <a:t> </a:t>
            </a:r>
            <a:r>
              <a:rPr lang="en-GB" sz="1400" b="1" dirty="0" err="1">
                <a:solidFill>
                  <a:schemeClr val="tx1"/>
                </a:solidFill>
                <a:highlight>
                  <a:srgbClr val="F79037"/>
                </a:highlight>
                <a:latin typeface="Calibri"/>
                <a:ea typeface="Calibri" panose="020F0502020204030204" pitchFamily="34" charset="0"/>
                <a:cs typeface="Calibri"/>
              </a:rPr>
              <a:t>alimentar</a:t>
            </a:r>
            <a:r>
              <a:rPr lang="en-GB" sz="1400" b="1" dirty="0">
                <a:solidFill>
                  <a:schemeClr val="tx1"/>
                </a:solidFill>
                <a:highlight>
                  <a:srgbClr val="F79037"/>
                </a:highlight>
                <a:latin typeface="Calibri"/>
                <a:ea typeface="Calibri" panose="020F0502020204030204" pitchFamily="34" charset="0"/>
                <a:cs typeface="Calibri"/>
              </a:rPr>
              <a:t>.</a:t>
            </a:r>
            <a:endParaRPr lang="en-GB" sz="1400" b="1" dirty="0">
              <a:solidFill>
                <a:schemeClr val="tx1"/>
              </a:solidFill>
              <a:highlight>
                <a:srgbClr val="F79037"/>
              </a:highlight>
              <a:ea typeface="Calibri" panose="020F0502020204030204" pitchFamily="34" charset="0"/>
            </a:endParaRPr>
          </a:p>
          <a:p>
            <a:pPr rtl="0"/>
            <a:endParaRPr lang="en-GB" sz="1200" b="1" dirty="0">
              <a:solidFill>
                <a:schemeClr val="tx1"/>
              </a:solidFill>
              <a:highlight>
                <a:srgbClr val="F79037"/>
              </a:highlight>
              <a:ea typeface="Calibri" panose="020F0502020204030204" pitchFamily="34" charset="0"/>
            </a:endParaRPr>
          </a:p>
          <a:p>
            <a:pPr fontAlgn="base"/>
            <a:r>
              <a:rPr lang="en-GB" sz="1200" i="0" dirty="0">
                <a:solidFill>
                  <a:srgbClr val="000000"/>
                </a:solidFill>
                <a:effectLst/>
                <a:latin typeface="Calibri"/>
                <a:ea typeface="Calibri" panose="020F0502020204030204" pitchFamily="34" charset="0"/>
                <a:cs typeface="Calibri"/>
              </a:rPr>
              <a:t>De </a:t>
            </a:r>
            <a:r>
              <a:rPr lang="en-GB" sz="1200" i="0" dirty="0" err="1">
                <a:solidFill>
                  <a:srgbClr val="000000"/>
                </a:solidFill>
                <a:effectLst/>
                <a:latin typeface="Calibri"/>
                <a:ea typeface="Calibri" panose="020F0502020204030204" pitchFamily="34" charset="0"/>
                <a:cs typeface="Calibri"/>
              </a:rPr>
              <a:t>acordo</a:t>
            </a:r>
            <a:r>
              <a:rPr lang="en-GB" sz="1200" i="0" dirty="0">
                <a:solidFill>
                  <a:srgbClr val="000000"/>
                </a:solidFill>
                <a:effectLst/>
                <a:latin typeface="Calibri"/>
                <a:ea typeface="Calibri" panose="020F0502020204030204" pitchFamily="34" charset="0"/>
                <a:cs typeface="Calibri"/>
              </a:rPr>
              <a:t> com o </a:t>
            </a:r>
            <a:r>
              <a:rPr lang="en-GB" sz="1200" i="0" dirty="0" err="1">
                <a:solidFill>
                  <a:srgbClr val="000000"/>
                </a:solidFill>
                <a:effectLst/>
                <a:latin typeface="Calibri"/>
                <a:ea typeface="Calibri" panose="020F0502020204030204" pitchFamily="34" charset="0"/>
                <a:cs typeface="Calibri"/>
              </a:rPr>
              <a:t>relatório</a:t>
            </a:r>
            <a:r>
              <a:rPr lang="en-GB" sz="1200" i="0" dirty="0">
                <a:solidFill>
                  <a:srgbClr val="000000"/>
                </a:solidFill>
                <a:effectLst/>
                <a:latin typeface="Calibri"/>
                <a:ea typeface="Calibri" panose="020F0502020204030204" pitchFamily="34" charset="0"/>
                <a:cs typeface="Calibri"/>
              </a:rPr>
              <a:t> da FAO </a:t>
            </a:r>
            <a:r>
              <a:rPr lang="en-GB" sz="1200" i="0" dirty="0" err="1">
                <a:solidFill>
                  <a:srgbClr val="000000"/>
                </a:solidFill>
                <a:effectLst/>
                <a:latin typeface="Calibri"/>
                <a:ea typeface="Calibri" panose="020F0502020204030204" pitchFamily="34" charset="0"/>
                <a:cs typeface="Calibri"/>
              </a:rPr>
              <a:t>em</a:t>
            </a:r>
            <a:r>
              <a:rPr lang="en-GB" sz="1200" i="0" dirty="0">
                <a:solidFill>
                  <a:srgbClr val="000000"/>
                </a:solidFill>
                <a:effectLst/>
                <a:latin typeface="Calibri"/>
                <a:ea typeface="Calibri" panose="020F0502020204030204" pitchFamily="34" charset="0"/>
                <a:cs typeface="Calibri"/>
              </a:rPr>
              <a:t> 2013, o </a:t>
            </a:r>
            <a:r>
              <a:rPr lang="en-GB" sz="1200" i="0" dirty="0" err="1">
                <a:solidFill>
                  <a:srgbClr val="000000"/>
                </a:solidFill>
                <a:effectLst/>
                <a:latin typeface="Calibri"/>
                <a:ea typeface="Calibri" panose="020F0502020204030204" pitchFamily="34" charset="0"/>
                <a:cs typeface="Calibri"/>
              </a:rPr>
              <a:t>desperdício</a:t>
            </a:r>
            <a:r>
              <a:rPr lang="en-GB" sz="1200" i="0" dirty="0">
                <a:solidFill>
                  <a:srgbClr val="000000"/>
                </a:solidFill>
                <a:effectLst/>
                <a:latin typeface="Calibri"/>
                <a:ea typeface="Calibri" panose="020F0502020204030204" pitchFamily="34" charset="0"/>
                <a:cs typeface="Calibri"/>
              </a:rPr>
              <a:t> global </a:t>
            </a:r>
            <a:r>
              <a:rPr lang="en-GB" sz="1200" i="0" dirty="0" err="1">
                <a:solidFill>
                  <a:srgbClr val="000000"/>
                </a:solidFill>
                <a:effectLst/>
                <a:latin typeface="Calibri"/>
                <a:ea typeface="Calibri" panose="020F0502020204030204" pitchFamily="34" charset="0"/>
                <a:cs typeface="Calibri"/>
              </a:rPr>
              <a:t>alimentar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foi</a:t>
            </a:r>
            <a:r>
              <a:rPr lang="en-GB" sz="1200" i="0" dirty="0">
                <a:solidFill>
                  <a:srgbClr val="000000"/>
                </a:solidFill>
                <a:effectLst/>
                <a:latin typeface="Calibri"/>
                <a:ea typeface="Calibri" panose="020F0502020204030204" pitchFamily="34" charset="0"/>
                <a:cs typeface="Calibri"/>
              </a:rPr>
              <a:t> de 1,3 </a:t>
            </a:r>
            <a:r>
              <a:rPr lang="en-GB" sz="1200" i="0" dirty="0" err="1">
                <a:solidFill>
                  <a:srgbClr val="000000"/>
                </a:solidFill>
                <a:effectLst/>
                <a:latin typeface="Calibri"/>
                <a:ea typeface="Calibri" panose="020F0502020204030204" pitchFamily="34" charset="0"/>
                <a:cs typeface="Calibri"/>
              </a:rPr>
              <a:t>bilhões</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toneladas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por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ano</a:t>
            </a:r>
            <a:r>
              <a:rPr lang="en-GB" sz="1200" i="0" dirty="0">
                <a:solidFill>
                  <a:srgbClr val="000000"/>
                </a:solidFill>
                <a:effectLst/>
                <a:latin typeface="Calibri"/>
                <a:ea typeface="Calibri" panose="020F0502020204030204" pitchFamily="34" charset="0"/>
                <a:cs typeface="Calibri"/>
              </a:rPr>
              <a:t>. O </a:t>
            </a:r>
            <a:r>
              <a:rPr lang="en-GB" sz="1200" i="0" dirty="0" err="1">
                <a:solidFill>
                  <a:srgbClr val="000000"/>
                </a:solidFill>
                <a:effectLst/>
                <a:latin typeface="Calibri"/>
                <a:ea typeface="Calibri" panose="020F0502020204030204" pitchFamily="34" charset="0"/>
                <a:cs typeface="Calibri"/>
              </a:rPr>
              <a:t>desperdício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alimentar</a:t>
            </a:r>
            <a:r>
              <a:rPr lang="en-GB" sz="1200" i="0" dirty="0">
                <a:solidFill>
                  <a:srgbClr val="000000"/>
                </a:solidFill>
                <a:effectLst/>
                <a:latin typeface="Calibri"/>
                <a:ea typeface="Calibri" panose="020F0502020204030204" pitchFamily="34" charset="0"/>
                <a:cs typeface="Calibri"/>
              </a:rPr>
              <a:t> é </a:t>
            </a:r>
            <a:r>
              <a:rPr lang="en-GB" sz="1200" i="0" dirty="0" err="1">
                <a:solidFill>
                  <a:srgbClr val="000000"/>
                </a:solidFill>
                <a:effectLst/>
                <a:latin typeface="Calibri"/>
                <a:ea typeface="Calibri" panose="020F0502020204030204" pitchFamily="34" charset="0"/>
                <a:cs typeface="Calibri"/>
              </a:rPr>
              <a:t>maior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nos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países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desenvolvidos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Buzby</a:t>
            </a:r>
            <a:r>
              <a:rPr lang="en-GB" sz="1200" i="0" dirty="0">
                <a:solidFill>
                  <a:srgbClr val="000000"/>
                </a:solidFill>
                <a:effectLst/>
                <a:latin typeface="Calibri"/>
                <a:ea typeface="Calibri" panose="020F0502020204030204" pitchFamily="34" charset="0"/>
                <a:cs typeface="Calibri"/>
              </a:rPr>
              <a:t> e Hyman, 2012), </a:t>
            </a:r>
            <a:r>
              <a:rPr lang="en-GB" sz="1200" i="0" dirty="0" err="1">
                <a:solidFill>
                  <a:srgbClr val="000000"/>
                </a:solidFill>
                <a:effectLst/>
                <a:latin typeface="Calibri"/>
                <a:ea typeface="Calibri" panose="020F0502020204030204" pitchFamily="34" charset="0"/>
                <a:cs typeface="Calibri"/>
              </a:rPr>
              <a:t>como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por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exemplo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nos</a:t>
            </a:r>
            <a:r>
              <a:rPr lang="en-GB" sz="1200" dirty="0">
                <a:latin typeface="Calibri"/>
                <a:ea typeface="Calibri" panose="020F0502020204030204" pitchFamily="34" charset="0"/>
                <a:cs typeface="Calibri"/>
              </a:rPr>
              <a:t> EUA, no qual o </a:t>
            </a:r>
            <a:r>
              <a:rPr lang="en-GB" sz="1200" i="0" dirty="0" err="1">
                <a:solidFill>
                  <a:srgbClr val="000000"/>
                </a:solidFill>
                <a:effectLst/>
                <a:latin typeface="Calibri"/>
                <a:ea typeface="Calibri" panose="020F0502020204030204" pitchFamily="34" charset="0"/>
                <a:cs typeface="Calibri"/>
              </a:rPr>
              <a:t>desperdício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alimentar</a:t>
            </a:r>
            <a:r>
              <a:rPr lang="en-GB" sz="1200" i="0" dirty="0">
                <a:solidFill>
                  <a:srgbClr val="000000"/>
                </a:solidFill>
                <a:effectLst/>
                <a:latin typeface="Calibri"/>
                <a:ea typeface="Calibri" panose="020F0502020204030204" pitchFamily="34" charset="0"/>
                <a:cs typeface="Calibri"/>
              </a:rPr>
              <a:t> se </a:t>
            </a:r>
            <a:r>
              <a:rPr lang="en-GB" sz="1200" i="0" dirty="0" err="1">
                <a:solidFill>
                  <a:srgbClr val="000000"/>
                </a:solidFill>
                <a:effectLst/>
                <a:latin typeface="Calibri"/>
                <a:ea typeface="Calibri" panose="020F0502020204030204" pitchFamily="34" charset="0"/>
                <a:cs typeface="Calibri"/>
              </a:rPr>
              <a:t>estima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em</a:t>
            </a:r>
            <a:r>
              <a:rPr lang="en-GB" sz="1200" i="0" dirty="0">
                <a:solidFill>
                  <a:srgbClr val="000000"/>
                </a:solidFill>
                <a:effectLst/>
                <a:latin typeface="Calibri"/>
                <a:ea typeface="Calibri" panose="020F0502020204030204" pitchFamily="34" charset="0"/>
                <a:cs typeface="Calibri"/>
              </a:rPr>
              <a:t> 30 a 40% (</a:t>
            </a:r>
            <a:r>
              <a:rPr lang="en-GB" sz="1200" dirty="0">
                <a:latin typeface="Calibri"/>
                <a:ea typeface="Calibri" panose="020F0502020204030204" pitchFamily="34" charset="0"/>
                <a:cs typeface="Calibri"/>
              </a:rPr>
              <a:t>Food and Drug Administration [FDA],</a:t>
            </a:r>
            <a:r>
              <a:rPr lang="en-GB" sz="1200" i="0" dirty="0">
                <a:solidFill>
                  <a:srgbClr val="000000"/>
                </a:solidFill>
                <a:effectLst/>
                <a:latin typeface="Calibri"/>
                <a:ea typeface="Calibri" panose="020F0502020204030204" pitchFamily="34" charset="0"/>
                <a:cs typeface="Calibri"/>
              </a:rPr>
              <a:t> 2021).</a:t>
            </a:r>
            <a:r>
              <a:rPr lang="en-GB" sz="1200" dirty="0">
                <a:latin typeface="Calibri"/>
                <a:ea typeface="Calibri" panose="020F0502020204030204" pitchFamily="34" charset="0"/>
                <a:cs typeface="Calibri"/>
              </a:rPr>
              <a:t> </a:t>
            </a:r>
            <a:endParaRPr lang="en-GB" sz="1200" i="0" dirty="0">
              <a:solidFill>
                <a:srgbClr val="000000"/>
              </a:solidFill>
              <a:effectLst/>
              <a:ea typeface="Calibri" panose="020F0502020204030204" pitchFamily="34" charset="0"/>
            </a:endParaRPr>
          </a:p>
          <a:p>
            <a:pPr rtl="0" fontAlgn="base"/>
            <a:endParaRPr lang="en-GB" sz="1000" i="0" dirty="0">
              <a:solidFill>
                <a:srgbClr val="000000"/>
              </a:solidFill>
              <a:effectLst/>
              <a:ea typeface="Calibri" panose="020F0502020204030204" pitchFamily="34" charset="0"/>
            </a:endParaRPr>
          </a:p>
          <a:p>
            <a:pPr rtl="0" fontAlgn="base"/>
            <a:r>
              <a:rPr lang="en-GB" sz="1200" i="0" dirty="0">
                <a:solidFill>
                  <a:srgbClr val="000000"/>
                </a:solidFill>
                <a:effectLst/>
                <a:latin typeface="Calibri"/>
                <a:ea typeface="Calibri" panose="020F0502020204030204" pitchFamily="34" charset="0"/>
                <a:cs typeface="Calibri"/>
              </a:rPr>
              <a:t>O </a:t>
            </a:r>
            <a:r>
              <a:rPr lang="en-GB" sz="1200" i="0" dirty="0" err="1">
                <a:solidFill>
                  <a:srgbClr val="000000"/>
                </a:solidFill>
                <a:effectLst/>
                <a:latin typeface="Calibri"/>
                <a:ea typeface="Calibri" panose="020F0502020204030204" pitchFamily="34" charset="0"/>
                <a:cs typeface="Calibri"/>
              </a:rPr>
              <a:t>desperdício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alimentar</a:t>
            </a:r>
            <a:r>
              <a:rPr lang="en-GB" sz="1200" i="0" dirty="0">
                <a:solidFill>
                  <a:srgbClr val="000000"/>
                </a:solidFill>
                <a:effectLst/>
                <a:latin typeface="Calibri"/>
                <a:ea typeface="Calibri" panose="020F0502020204030204" pitchFamily="34" charset="0"/>
                <a:cs typeface="Calibri"/>
              </a:rPr>
              <a:t> é um </a:t>
            </a:r>
            <a:r>
              <a:rPr lang="en-GB" sz="1200" i="0" dirty="0" err="1">
                <a:solidFill>
                  <a:srgbClr val="000000"/>
                </a:solidFill>
                <a:effectLst/>
                <a:latin typeface="Calibri"/>
                <a:ea typeface="Calibri" panose="020F0502020204030204" pitchFamily="34" charset="0"/>
                <a:cs typeface="Calibri"/>
              </a:rPr>
              <a:t>problema</a:t>
            </a:r>
            <a:r>
              <a:rPr lang="en-GB" sz="1200" i="0" dirty="0">
                <a:solidFill>
                  <a:srgbClr val="000000"/>
                </a:solidFill>
                <a:effectLst/>
                <a:latin typeface="Calibri"/>
                <a:ea typeface="Calibri" panose="020F0502020204030204" pitchFamily="34" charset="0"/>
                <a:cs typeface="Calibri"/>
              </a:rPr>
              <a:t> que </a:t>
            </a:r>
            <a:r>
              <a:rPr lang="en-GB" sz="1200" i="0" dirty="0" err="1">
                <a:solidFill>
                  <a:srgbClr val="000000"/>
                </a:solidFill>
                <a:effectLst/>
                <a:latin typeface="Calibri"/>
                <a:ea typeface="Calibri" panose="020F0502020204030204" pitchFamily="34" charset="0"/>
                <a:cs typeface="Calibri"/>
              </a:rPr>
              <a:t>afeta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todos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os</a:t>
            </a:r>
            <a:r>
              <a:rPr lang="en-GB" sz="1200" i="0" dirty="0">
                <a:solidFill>
                  <a:srgbClr val="000000"/>
                </a:solidFill>
                <a:effectLst/>
                <a:latin typeface="Calibri"/>
                <a:ea typeface="Calibri" panose="020F0502020204030204" pitchFamily="34" charset="0"/>
                <a:cs typeface="Calibri"/>
              </a:rPr>
              <a:t> campos da </a:t>
            </a:r>
            <a:r>
              <a:rPr lang="en-GB" sz="1200" i="0" dirty="0" err="1">
                <a:solidFill>
                  <a:srgbClr val="000000"/>
                </a:solidFill>
                <a:effectLst/>
                <a:latin typeface="Calibri"/>
                <a:ea typeface="Calibri" panose="020F0502020204030204" pitchFamily="34" charset="0"/>
                <a:cs typeface="Calibri"/>
              </a:rPr>
              <a:t>sociedade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produtores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agricultores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comércio</a:t>
            </a:r>
            <a:r>
              <a:rPr lang="en-GB" sz="1200" i="0" dirty="0">
                <a:solidFill>
                  <a:srgbClr val="000000"/>
                </a:solidFill>
                <a:effectLst/>
                <a:latin typeface="Calibri"/>
                <a:ea typeface="Calibri" panose="020F0502020204030204" pitchFamily="34" charset="0"/>
                <a:cs typeface="Calibri"/>
              </a:rPr>
              <a:t> a </a:t>
            </a:r>
            <a:r>
              <a:rPr lang="en-GB" sz="1200" i="0" dirty="0" err="1">
                <a:solidFill>
                  <a:srgbClr val="000000"/>
                </a:solidFill>
                <a:effectLst/>
                <a:latin typeface="Calibri"/>
                <a:ea typeface="Calibri" panose="020F0502020204030204" pitchFamily="34" charset="0"/>
                <a:cs typeface="Calibri"/>
              </a:rPr>
              <a:t>retalho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hotelaria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consumidores</a:t>
            </a:r>
            <a:r>
              <a:rPr lang="en-GB" sz="1200" i="0" dirty="0">
                <a:solidFill>
                  <a:srgbClr val="000000"/>
                </a:solidFill>
                <a:effectLst/>
                <a:latin typeface="Calibri"/>
                <a:ea typeface="Calibri" panose="020F0502020204030204" pitchFamily="34" charset="0"/>
                <a:cs typeface="Calibri"/>
              </a:rPr>
              <a:t> e </a:t>
            </a:r>
            <a:r>
              <a:rPr lang="en-GB" sz="1200" i="0" dirty="0" err="1">
                <a:solidFill>
                  <a:srgbClr val="000000"/>
                </a:solidFill>
                <a:effectLst/>
                <a:latin typeface="Calibri"/>
                <a:ea typeface="Calibri" panose="020F0502020204030204" pitchFamily="34" charset="0"/>
                <a:cs typeface="Calibri"/>
              </a:rPr>
              <a:t>todos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aqueles</a:t>
            </a:r>
            <a:r>
              <a:rPr lang="en-GB" sz="1200" i="0" dirty="0">
                <a:solidFill>
                  <a:srgbClr val="000000"/>
                </a:solidFill>
                <a:effectLst/>
                <a:latin typeface="Calibri"/>
                <a:ea typeface="Calibri" panose="020F0502020204030204" pitchFamily="34" charset="0"/>
                <a:cs typeface="Calibri"/>
              </a:rPr>
              <a:t> que </a:t>
            </a:r>
            <a:r>
              <a:rPr lang="en-GB" sz="1200" i="0" dirty="0" err="1">
                <a:solidFill>
                  <a:srgbClr val="000000"/>
                </a:solidFill>
                <a:effectLst/>
                <a:latin typeface="Calibri"/>
                <a:ea typeface="Calibri" panose="020F0502020204030204" pitchFamily="34" charset="0"/>
                <a:cs typeface="Calibri"/>
              </a:rPr>
              <a:t>sofrem</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pobreza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alimentar</a:t>
            </a:r>
            <a:r>
              <a:rPr lang="en-GB" sz="1200" i="0" dirty="0">
                <a:solidFill>
                  <a:srgbClr val="000000"/>
                </a:solidFill>
                <a:effectLst/>
                <a:latin typeface="Calibri"/>
                <a:ea typeface="Calibri" panose="020F0502020204030204" pitchFamily="34" charset="0"/>
                <a:cs typeface="Calibri"/>
              </a:rPr>
              <a:t>, com </a:t>
            </a:r>
            <a:r>
              <a:rPr lang="en-GB" sz="1200" i="0" dirty="0" err="1">
                <a:solidFill>
                  <a:srgbClr val="000000"/>
                </a:solidFill>
                <a:effectLst/>
                <a:latin typeface="Calibri"/>
                <a:ea typeface="Calibri" panose="020F0502020204030204" pitchFamily="34" charset="0"/>
                <a:cs typeface="Calibri"/>
              </a:rPr>
              <a:t>cerca</a:t>
            </a:r>
            <a:r>
              <a:rPr lang="en-GB" sz="1200" i="0" dirty="0">
                <a:solidFill>
                  <a:srgbClr val="000000"/>
                </a:solidFill>
                <a:effectLst/>
                <a:latin typeface="Calibri"/>
                <a:ea typeface="Calibri" panose="020F0502020204030204" pitchFamily="34" charset="0"/>
                <a:cs typeface="Calibri"/>
              </a:rPr>
              <a:t> de um </a:t>
            </a:r>
            <a:r>
              <a:rPr lang="en-GB" sz="1200" i="0" dirty="0" err="1">
                <a:solidFill>
                  <a:srgbClr val="000000"/>
                </a:solidFill>
                <a:effectLst/>
                <a:latin typeface="Calibri"/>
                <a:ea typeface="Calibri" panose="020F0502020204030204" pitchFamily="34" charset="0"/>
                <a:cs typeface="Calibri"/>
              </a:rPr>
              <a:t>terço</a:t>
            </a:r>
            <a:r>
              <a:rPr lang="en-GB" sz="1200" i="0" dirty="0">
                <a:solidFill>
                  <a:srgbClr val="000000"/>
                </a:solidFill>
                <a:effectLst/>
                <a:latin typeface="Calibri"/>
                <a:ea typeface="Calibri" panose="020F0502020204030204" pitchFamily="34" charset="0"/>
                <a:cs typeface="Calibri"/>
              </a:rPr>
              <a:t> dos </a:t>
            </a:r>
            <a:r>
              <a:rPr lang="en-GB" sz="1200" i="0" dirty="0" err="1">
                <a:solidFill>
                  <a:srgbClr val="000000"/>
                </a:solidFill>
                <a:effectLst/>
                <a:latin typeface="Calibri"/>
                <a:ea typeface="Calibri" panose="020F0502020204030204" pitchFamily="34" charset="0"/>
                <a:cs typeface="Calibri"/>
              </a:rPr>
              <a:t>alimentos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produzidos</a:t>
            </a:r>
            <a:r>
              <a:rPr lang="en-GB" sz="1200" i="0" dirty="0">
                <a:solidFill>
                  <a:srgbClr val="000000"/>
                </a:solidFill>
                <a:effectLst/>
                <a:latin typeface="Calibri"/>
                <a:ea typeface="Calibri" panose="020F0502020204030204" pitchFamily="34" charset="0"/>
                <a:cs typeface="Calibri"/>
              </a:rPr>
              <a:t> a </a:t>
            </a:r>
            <a:r>
              <a:rPr lang="en-GB" sz="1200" i="0" dirty="0" err="1">
                <a:solidFill>
                  <a:srgbClr val="000000"/>
                </a:solidFill>
                <a:effectLst/>
                <a:latin typeface="Calibri"/>
                <a:ea typeface="Calibri" panose="020F0502020204030204" pitchFamily="34" charset="0"/>
                <a:cs typeface="Calibri"/>
              </a:rPr>
              <a:t>serem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desperdiçados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Considerando</a:t>
            </a:r>
            <a:r>
              <a:rPr lang="en-GB" sz="1200" i="0" dirty="0">
                <a:solidFill>
                  <a:srgbClr val="000000"/>
                </a:solidFill>
                <a:effectLst/>
                <a:latin typeface="Calibri"/>
                <a:ea typeface="Calibri" panose="020F0502020204030204" pitchFamily="34" charset="0"/>
                <a:cs typeface="Calibri"/>
              </a:rPr>
              <a:t> a </a:t>
            </a:r>
            <a:r>
              <a:rPr lang="en-GB" sz="1200" i="0" dirty="0" err="1">
                <a:solidFill>
                  <a:srgbClr val="000000"/>
                </a:solidFill>
                <a:effectLst/>
                <a:latin typeface="Calibri"/>
                <a:ea typeface="Calibri" panose="020F0502020204030204" pitchFamily="34" charset="0"/>
                <a:cs typeface="Calibri"/>
              </a:rPr>
              <a:t>fome</a:t>
            </a:r>
            <a:r>
              <a:rPr lang="en-GB" sz="1200" i="0" dirty="0">
                <a:solidFill>
                  <a:srgbClr val="000000"/>
                </a:solidFill>
                <a:effectLst/>
                <a:latin typeface="Calibri"/>
                <a:ea typeface="Calibri" panose="020F0502020204030204" pitchFamily="34" charset="0"/>
                <a:cs typeface="Calibri"/>
              </a:rPr>
              <a:t> que o </a:t>
            </a:r>
            <a:r>
              <a:rPr lang="en-GB" sz="1200" i="0" dirty="0" err="1">
                <a:solidFill>
                  <a:srgbClr val="000000"/>
                </a:solidFill>
                <a:effectLst/>
                <a:latin typeface="Calibri"/>
                <a:ea typeface="Calibri" panose="020F0502020204030204" pitchFamily="34" charset="0"/>
                <a:cs typeface="Calibri"/>
              </a:rPr>
              <a:t>mundo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enfrenta</a:t>
            </a:r>
            <a:r>
              <a:rPr lang="en-GB" sz="1200" i="0" dirty="0">
                <a:solidFill>
                  <a:srgbClr val="000000"/>
                </a:solidFill>
                <a:effectLst/>
                <a:latin typeface="Calibri"/>
                <a:ea typeface="Calibri" panose="020F0502020204030204" pitchFamily="34" charset="0"/>
                <a:cs typeface="Calibri"/>
              </a:rPr>
              <a:t>, a </a:t>
            </a:r>
            <a:r>
              <a:rPr lang="en-GB" sz="1200" i="0" dirty="0" err="1">
                <a:solidFill>
                  <a:srgbClr val="000000"/>
                </a:solidFill>
                <a:effectLst/>
                <a:latin typeface="Calibri"/>
                <a:ea typeface="Calibri" panose="020F0502020204030204" pitchFamily="34" charset="0"/>
                <a:cs typeface="Calibri"/>
              </a:rPr>
              <a:t>gestão</a:t>
            </a:r>
            <a:r>
              <a:rPr lang="en-GB" sz="1200" i="0" dirty="0">
                <a:solidFill>
                  <a:srgbClr val="000000"/>
                </a:solidFill>
                <a:effectLst/>
                <a:latin typeface="Calibri"/>
                <a:ea typeface="Calibri" panose="020F0502020204030204" pitchFamily="34" charset="0"/>
                <a:cs typeface="Calibri"/>
              </a:rPr>
              <a:t> do </a:t>
            </a:r>
            <a:r>
              <a:rPr lang="en-GB" sz="1200" i="0" dirty="0" err="1">
                <a:solidFill>
                  <a:srgbClr val="000000"/>
                </a:solidFill>
                <a:effectLst/>
                <a:latin typeface="Calibri"/>
                <a:ea typeface="Calibri" panose="020F0502020204030204" pitchFamily="34" charset="0"/>
                <a:cs typeface="Calibri"/>
              </a:rPr>
              <a:t>desperdício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alimentar</a:t>
            </a:r>
            <a:r>
              <a:rPr lang="en-GB" sz="1200" i="0" dirty="0">
                <a:solidFill>
                  <a:srgbClr val="000000"/>
                </a:solidFill>
                <a:effectLst/>
                <a:latin typeface="Calibri"/>
                <a:ea typeface="Calibri" panose="020F0502020204030204" pitchFamily="34" charset="0"/>
                <a:cs typeface="Calibri"/>
              </a:rPr>
              <a:t> é um </a:t>
            </a:r>
            <a:r>
              <a:rPr lang="en-GB" sz="1200" i="0" dirty="0" err="1">
                <a:solidFill>
                  <a:srgbClr val="000000"/>
                </a:solidFill>
                <a:effectLst/>
                <a:latin typeface="Calibri"/>
                <a:ea typeface="Calibri" panose="020F0502020204030204" pitchFamily="34" charset="0"/>
                <a:cs typeface="Calibri"/>
              </a:rPr>
              <a:t>tópico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essencial</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Existem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várias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teorias</a:t>
            </a:r>
            <a:r>
              <a:rPr lang="en-GB" sz="1200" i="0" dirty="0">
                <a:solidFill>
                  <a:srgbClr val="000000"/>
                </a:solidFill>
                <a:effectLst/>
                <a:latin typeface="Calibri"/>
                <a:ea typeface="Calibri" panose="020F0502020204030204" pitchFamily="34" charset="0"/>
                <a:cs typeface="Calibri"/>
              </a:rPr>
              <a:t> e </a:t>
            </a:r>
            <a:r>
              <a:rPr lang="en-GB" sz="1200" i="0" dirty="0" err="1">
                <a:solidFill>
                  <a:srgbClr val="000000"/>
                </a:solidFill>
                <a:effectLst/>
                <a:latin typeface="Calibri"/>
                <a:ea typeface="Calibri" panose="020F0502020204030204" pitchFamily="34" charset="0"/>
                <a:cs typeface="Calibri"/>
              </a:rPr>
              <a:t>métodos</a:t>
            </a:r>
            <a:r>
              <a:rPr lang="en-GB" sz="1200" i="0" dirty="0">
                <a:solidFill>
                  <a:srgbClr val="000000"/>
                </a:solidFill>
                <a:effectLst/>
                <a:latin typeface="Calibri"/>
                <a:ea typeface="Calibri" panose="020F0502020204030204" pitchFamily="34" charset="0"/>
                <a:cs typeface="Calibri"/>
              </a:rPr>
              <a:t> que </a:t>
            </a:r>
            <a:r>
              <a:rPr lang="en-GB" sz="1200" i="0" dirty="0" err="1">
                <a:solidFill>
                  <a:srgbClr val="000000"/>
                </a:solidFill>
                <a:effectLst/>
                <a:latin typeface="Calibri"/>
                <a:ea typeface="Calibri" panose="020F0502020204030204" pitchFamily="34" charset="0"/>
                <a:cs typeface="Calibri"/>
              </a:rPr>
              <a:t>podem</a:t>
            </a:r>
            <a:r>
              <a:rPr lang="en-GB" sz="1200" i="0" dirty="0">
                <a:solidFill>
                  <a:srgbClr val="000000"/>
                </a:solidFill>
                <a:effectLst/>
                <a:latin typeface="Calibri"/>
                <a:ea typeface="Calibri" panose="020F0502020204030204" pitchFamily="34" charset="0"/>
                <a:cs typeface="Calibri"/>
              </a:rPr>
              <a:t> ser </a:t>
            </a:r>
            <a:r>
              <a:rPr lang="en-GB" sz="1200" i="0" dirty="0" err="1">
                <a:solidFill>
                  <a:srgbClr val="000000"/>
                </a:solidFill>
                <a:effectLst/>
                <a:latin typeface="Calibri"/>
                <a:ea typeface="Calibri" panose="020F0502020204030204" pitchFamily="34" charset="0"/>
                <a:cs typeface="Calibri"/>
              </a:rPr>
              <a:t>seguidos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passando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por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uma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produção</a:t>
            </a:r>
            <a:r>
              <a:rPr lang="en-GB" sz="1200" i="0" dirty="0">
                <a:solidFill>
                  <a:srgbClr val="000000"/>
                </a:solidFill>
                <a:effectLst/>
                <a:latin typeface="Calibri"/>
                <a:ea typeface="Calibri" panose="020F0502020204030204" pitchFamily="34" charset="0"/>
                <a:cs typeface="Calibri"/>
              </a:rPr>
              <a:t> e </a:t>
            </a:r>
            <a:r>
              <a:rPr lang="en-GB" sz="1200" i="0" dirty="0" err="1">
                <a:solidFill>
                  <a:srgbClr val="000000"/>
                </a:solidFill>
                <a:effectLst/>
                <a:latin typeface="Calibri"/>
                <a:ea typeface="Calibri" panose="020F0502020204030204" pitchFamily="34" charset="0"/>
                <a:cs typeface="Calibri"/>
              </a:rPr>
              <a:t>consumo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alimentares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mais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sustentáveis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como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os</a:t>
            </a:r>
            <a:r>
              <a:rPr lang="en-GB" sz="1200" i="0" dirty="0">
                <a:solidFill>
                  <a:srgbClr val="000000"/>
                </a:solidFill>
                <a:effectLst/>
                <a:latin typeface="Calibri"/>
                <a:ea typeface="Calibri" panose="020F0502020204030204" pitchFamily="34" charset="0"/>
                <a:cs typeface="Calibri"/>
              </a:rPr>
              <a:t> 3Rs (</a:t>
            </a:r>
            <a:r>
              <a:rPr lang="en-GB" sz="1200" i="0" dirty="0" err="1">
                <a:solidFill>
                  <a:srgbClr val="000000"/>
                </a:solidFill>
                <a:effectLst/>
                <a:latin typeface="Calibri"/>
                <a:ea typeface="Calibri" panose="020F0502020204030204" pitchFamily="34" charset="0"/>
                <a:cs typeface="Calibri"/>
              </a:rPr>
              <a:t>Reduzir-Reutilizar-Reciclar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produção</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biocombustíveis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como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por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exemplo</a:t>
            </a:r>
            <a:r>
              <a:rPr lang="en-GB" sz="1200" i="0" dirty="0">
                <a:solidFill>
                  <a:srgbClr val="000000"/>
                </a:solidFill>
                <a:effectLst/>
                <a:latin typeface="Calibri"/>
                <a:ea typeface="Calibri" panose="020F0502020204030204" pitchFamily="34" charset="0"/>
                <a:cs typeface="Calibri"/>
              </a:rPr>
              <a:t>, biodiesel, </a:t>
            </a:r>
            <a:r>
              <a:rPr lang="en-GB" sz="1200" i="0" dirty="0" err="1">
                <a:solidFill>
                  <a:srgbClr val="000000"/>
                </a:solidFill>
                <a:effectLst/>
                <a:latin typeface="Calibri"/>
                <a:ea typeface="Calibri" panose="020F0502020204030204" pitchFamily="34" charset="0"/>
                <a:cs typeface="Calibri"/>
              </a:rPr>
              <a:t>biogás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compostagem</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sobras</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alimentos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extração</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compostos</a:t>
            </a:r>
            <a:r>
              <a:rPr lang="en-GB" sz="1200" i="0" dirty="0">
                <a:solidFill>
                  <a:srgbClr val="000000"/>
                </a:solidFill>
                <a:effectLst/>
                <a:latin typeface="Calibri"/>
                <a:ea typeface="Calibri" panose="020F0502020204030204" pitchFamily="34" charset="0"/>
                <a:cs typeface="Calibri"/>
              </a:rPr>
              <a:t> a </a:t>
            </a:r>
            <a:r>
              <a:rPr lang="en-GB" sz="1200" i="0" dirty="0" err="1">
                <a:solidFill>
                  <a:srgbClr val="000000"/>
                </a:solidFill>
                <a:effectLst/>
                <a:latin typeface="Calibri"/>
                <a:ea typeface="Calibri" panose="020F0502020204030204" pitchFamily="34" charset="0"/>
                <a:cs typeface="Calibri"/>
              </a:rPr>
              <a:t>partir</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resíduos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alimentares</a:t>
            </a:r>
            <a:r>
              <a:rPr lang="en-GB" sz="1200" i="0" dirty="0">
                <a:solidFill>
                  <a:srgbClr val="000000"/>
                </a:solidFill>
                <a:effectLst/>
                <a:latin typeface="Calibri"/>
                <a:ea typeface="Calibri" panose="020F0502020204030204" pitchFamily="34" charset="0"/>
                <a:cs typeface="Calibri"/>
              </a:rPr>
              <a:t> para </a:t>
            </a:r>
            <a:r>
              <a:rPr lang="en-GB" sz="1200" i="0" dirty="0" err="1">
                <a:solidFill>
                  <a:srgbClr val="000000"/>
                </a:solidFill>
                <a:effectLst/>
                <a:latin typeface="Calibri"/>
                <a:ea typeface="Calibri" panose="020F0502020204030204" pitchFamily="34" charset="0"/>
                <a:cs typeface="Calibri"/>
              </a:rPr>
              <a:t>uso</a:t>
            </a:r>
            <a:r>
              <a:rPr lang="en-GB" sz="1200" i="0" dirty="0">
                <a:solidFill>
                  <a:srgbClr val="000000"/>
                </a:solidFill>
                <a:effectLst/>
                <a:latin typeface="Calibri"/>
                <a:ea typeface="Calibri" panose="020F0502020204030204" pitchFamily="34" charset="0"/>
                <a:cs typeface="Calibri"/>
              </a:rPr>
              <a:t> industrial , etc.</a:t>
            </a:r>
            <a:endParaRPr lang="en-GB" sz="1200" dirty="0">
              <a:ea typeface="Calibri" panose="020F0502020204030204" pitchFamily="34" charset="0"/>
            </a:endParaRPr>
          </a:p>
          <a:p>
            <a:pPr rtl="0"/>
            <a:endParaRPr lang="en-GB" sz="1200" dirty="0">
              <a:latin typeface="Calibri"/>
              <a:ea typeface="Calibri" panose="020F0502020204030204" pitchFamily="34" charset="0"/>
              <a:cs typeface="Calibri"/>
            </a:endParaRPr>
          </a:p>
          <a:p>
            <a:pPr rtl="0"/>
            <a:r>
              <a:rPr lang="en-GB" sz="1200" dirty="0">
                <a:latin typeface="Calibri"/>
                <a:ea typeface="Calibri" panose="020F0502020204030204" pitchFamily="34" charset="0"/>
                <a:cs typeface="Calibri"/>
              </a:rPr>
              <a:t>Na </a:t>
            </a:r>
            <a:r>
              <a:rPr lang="en-GB" sz="1200" dirty="0" err="1">
                <a:latin typeface="Calibri"/>
                <a:ea typeface="Calibri" panose="020F0502020204030204" pitchFamily="34" charset="0"/>
                <a:cs typeface="Calibri"/>
              </a:rPr>
              <a:t>Figura</a:t>
            </a:r>
            <a:r>
              <a:rPr lang="en-GB" sz="1200" dirty="0">
                <a:latin typeface="Calibri"/>
                <a:ea typeface="Calibri" panose="020F0502020204030204" pitchFamily="34" charset="0"/>
                <a:cs typeface="Calibri"/>
              </a:rPr>
              <a:t> 5 </a:t>
            </a:r>
            <a:r>
              <a:rPr lang="en-GB" sz="1200" dirty="0" err="1">
                <a:latin typeface="Calibri"/>
                <a:ea typeface="Calibri" panose="020F0502020204030204" pitchFamily="34" charset="0"/>
                <a:cs typeface="Calibri"/>
              </a:rPr>
              <a:t>estão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representadas</a:t>
            </a:r>
            <a:r>
              <a:rPr lang="en-GB" sz="1200" dirty="0">
                <a:latin typeface="Calibri"/>
                <a:ea typeface="Calibri" panose="020F0502020204030204" pitchFamily="34" charset="0"/>
                <a:cs typeface="Calibri"/>
              </a:rPr>
              <a:t> as </a:t>
            </a:r>
            <a:r>
              <a:rPr lang="en-GB" sz="1200" dirty="0" err="1">
                <a:latin typeface="Calibri"/>
                <a:ea typeface="Calibri" panose="020F0502020204030204" pitchFamily="34" charset="0"/>
                <a:cs typeface="Calibri"/>
              </a:rPr>
              <a:t>três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principais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categorias</a:t>
            </a:r>
            <a:r>
              <a:rPr lang="en-GB" sz="1200" dirty="0">
                <a:latin typeface="Calibri"/>
                <a:ea typeface="Calibri" panose="020F0502020204030204" pitchFamily="34" charset="0"/>
                <a:cs typeface="Calibri"/>
              </a:rPr>
              <a:t> de </a:t>
            </a:r>
            <a:r>
              <a:rPr lang="en-GB" sz="1200" dirty="0" err="1">
                <a:latin typeface="Calibri"/>
                <a:ea typeface="Calibri" panose="020F0502020204030204" pitchFamily="34" charset="0"/>
                <a:cs typeface="Calibri"/>
              </a:rPr>
              <a:t>desperdício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alimentar</a:t>
            </a:r>
            <a:r>
              <a:rPr lang="en-GB" sz="1200" dirty="0">
                <a:latin typeface="Calibri"/>
                <a:ea typeface="Calibri" panose="020F0502020204030204" pitchFamily="34" charset="0"/>
                <a:cs typeface="Calibri"/>
              </a:rPr>
              <a:t>.</a:t>
            </a:r>
            <a:endParaRPr lang="en-GB" dirty="0"/>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939449" y="1270981"/>
            <a:ext cx="6489234" cy="461665"/>
          </a:xfrm>
          <a:prstGeom prst="rect">
            <a:avLst/>
          </a:prstGeom>
          <a:noFill/>
        </p:spPr>
        <p:txBody>
          <a:bodyPr wrap="square">
            <a:spAutoFit/>
          </a:bodyPr>
          <a:lstStyle/>
          <a:p>
            <a:pPr algn="r" rtl="0"/>
            <a:r>
              <a:rPr lang="en-US" sz="2400" i="0" dirty="0">
                <a:effectLst/>
                <a:latin typeface="Calibri" panose="020F0502020204030204" pitchFamily="34" charset="0"/>
                <a:ea typeface="Calibri" panose="020F0502020204030204" pitchFamily="34" charset="0"/>
                <a:cs typeface="Calibri" panose="020F0502020204030204" pitchFamily="34" charset="0"/>
              </a:rPr>
              <a:t>B.2.4. </a:t>
            </a:r>
            <a:r>
              <a:rPr lang="en-US" sz="2400" i="0" dirty="0" err="1">
                <a:effectLst/>
                <a:latin typeface="Calibri" panose="020F0502020204030204" pitchFamily="34" charset="0"/>
                <a:ea typeface="Calibri" panose="020F0502020204030204" pitchFamily="34" charset="0"/>
                <a:cs typeface="Calibri" panose="020F0502020204030204" pitchFamily="34" charset="0"/>
              </a:rPr>
              <a:t>Gestão</a:t>
            </a:r>
            <a:r>
              <a:rPr lang="en-US" sz="2400" i="0" dirty="0">
                <a:effectLst/>
                <a:latin typeface="Calibri" panose="020F0502020204030204" pitchFamily="34" charset="0"/>
                <a:ea typeface="Calibri" panose="020F0502020204030204" pitchFamily="34" charset="0"/>
                <a:cs typeface="Calibri" panose="020F0502020204030204" pitchFamily="34" charset="0"/>
              </a:rPr>
              <a:t> de </a:t>
            </a:r>
            <a:r>
              <a:rPr lang="en-US" sz="2400" i="0" dirty="0" err="1">
                <a:effectLst/>
                <a:latin typeface="Calibri" panose="020F0502020204030204" pitchFamily="34" charset="0"/>
                <a:ea typeface="Calibri" panose="020F0502020204030204" pitchFamily="34" charset="0"/>
                <a:cs typeface="Calibri" panose="020F0502020204030204" pitchFamily="34" charset="0"/>
              </a:rPr>
              <a:t>Resíduos</a:t>
            </a:r>
            <a:r>
              <a:rPr lang="en-US" sz="2400" i="0" dirty="0">
                <a:effectLst/>
                <a:latin typeface="Calibri" panose="020F0502020204030204" pitchFamily="34" charset="0"/>
                <a:ea typeface="Calibri" panose="020F0502020204030204" pitchFamily="34" charset="0"/>
                <a:cs typeface="Calibri" panose="020F0502020204030204" pitchFamily="34" charset="0"/>
              </a:rPr>
              <a:t> </a:t>
            </a:r>
            <a:r>
              <a:rPr lang="en-US" sz="2400" i="0" dirty="0" err="1">
                <a:effectLst/>
                <a:latin typeface="Calibri" panose="020F0502020204030204" pitchFamily="34" charset="0"/>
                <a:ea typeface="Calibri" panose="020F0502020204030204" pitchFamily="34" charset="0"/>
                <a:cs typeface="Calibri" panose="020F0502020204030204" pitchFamily="34" charset="0"/>
              </a:rPr>
              <a:t>Alimentares</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descr="pie 1">
            <a:extLst>
              <a:ext uri="{FF2B5EF4-FFF2-40B4-BE49-F238E27FC236}">
                <a16:creationId xmlns:a16="http://schemas.microsoft.com/office/drawing/2014/main" id="{4CC03363-E8E4-212D-1942-758A6C5747C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55572" y="5554516"/>
            <a:ext cx="3856987" cy="314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265263D4-085D-39FD-7496-4A991E57F9B3}"/>
              </a:ext>
            </a:extLst>
          </p:cNvPr>
          <p:cNvSpPr txBox="1"/>
          <p:nvPr/>
        </p:nvSpPr>
        <p:spPr>
          <a:xfrm>
            <a:off x="742027" y="5464532"/>
            <a:ext cx="1491986" cy="830997"/>
          </a:xfrm>
          <a:prstGeom prst="rect">
            <a:avLst/>
          </a:prstGeom>
          <a:noFill/>
        </p:spPr>
        <p:txBody>
          <a:bodyPr wrap="square" rtlCol="0">
            <a:spAutoFit/>
          </a:bodyPr>
          <a:lstStyle/>
          <a:p>
            <a:pPr algn="ctr" defTabSz="914400" rtl="0"/>
            <a:r>
              <a:rPr lang="en-US" sz="1600" b="1">
                <a:solidFill>
                  <a:srgbClr val="FFC000">
                    <a:lumMod val="75000"/>
                  </a:srgbClr>
                </a:solidFill>
                <a:latin typeface="Calibri" panose="020F0502020204030204"/>
              </a:rPr>
              <a:t>20% de desperdício alimentar inevitável</a:t>
            </a:r>
            <a:endParaRPr lang="en-IE" sz="1600" b="1">
              <a:solidFill>
                <a:srgbClr val="FFC000">
                  <a:lumMod val="75000"/>
                </a:srgbClr>
              </a:solidFill>
              <a:latin typeface="Calibri" panose="020F0502020204030204"/>
            </a:endParaRPr>
          </a:p>
        </p:txBody>
      </p:sp>
      <p:sp>
        <p:nvSpPr>
          <p:cNvPr id="34" name="TextBox 33">
            <a:extLst>
              <a:ext uri="{FF2B5EF4-FFF2-40B4-BE49-F238E27FC236}">
                <a16:creationId xmlns:a16="http://schemas.microsoft.com/office/drawing/2014/main" id="{72B22217-FDA3-D6CC-A71E-817B18617FC3}"/>
              </a:ext>
            </a:extLst>
          </p:cNvPr>
          <p:cNvSpPr txBox="1"/>
          <p:nvPr/>
        </p:nvSpPr>
        <p:spPr>
          <a:xfrm>
            <a:off x="595761" y="7125305"/>
            <a:ext cx="1799039" cy="1323439"/>
          </a:xfrm>
          <a:prstGeom prst="rect">
            <a:avLst/>
          </a:prstGeom>
          <a:noFill/>
        </p:spPr>
        <p:txBody>
          <a:bodyPr wrap="square" rtlCol="0">
            <a:spAutoFit/>
          </a:bodyPr>
          <a:lstStyle/>
          <a:p>
            <a:pPr algn="ctr" defTabSz="914400" rtl="0"/>
            <a:r>
              <a:rPr lang="en-US" sz="1600" b="1" dirty="0">
                <a:solidFill>
                  <a:srgbClr val="5E5E5E"/>
                </a:solidFill>
                <a:latin typeface="Calibri" panose="020F0502020204030204"/>
              </a:rPr>
              <a:t>20% de</a:t>
            </a:r>
          </a:p>
          <a:p>
            <a:pPr algn="ctr" defTabSz="914400" rtl="0"/>
            <a:r>
              <a:rPr lang="en-US" sz="1600" b="1" dirty="0" err="1">
                <a:solidFill>
                  <a:srgbClr val="5E5E5E"/>
                </a:solidFill>
                <a:latin typeface="Calibri" panose="020F0502020204030204"/>
              </a:rPr>
              <a:t>desperdício</a:t>
            </a:r>
            <a:r>
              <a:rPr lang="en-US" sz="1600" b="1" dirty="0">
                <a:solidFill>
                  <a:srgbClr val="5E5E5E"/>
                </a:solidFill>
                <a:latin typeface="Calibri" panose="020F0502020204030204"/>
              </a:rPr>
              <a:t> </a:t>
            </a:r>
            <a:r>
              <a:rPr lang="en-US" sz="1600" b="1" dirty="0" err="1">
                <a:solidFill>
                  <a:srgbClr val="5E5E5E"/>
                </a:solidFill>
                <a:latin typeface="Calibri" panose="020F0502020204030204"/>
              </a:rPr>
              <a:t>alimentar</a:t>
            </a:r>
            <a:r>
              <a:rPr lang="en-US" sz="1600" b="1" dirty="0">
                <a:solidFill>
                  <a:srgbClr val="5E5E5E"/>
                </a:solidFill>
                <a:latin typeface="Calibri" panose="020F0502020204030204"/>
              </a:rPr>
              <a:t> </a:t>
            </a:r>
            <a:r>
              <a:rPr lang="en-US" sz="1600" b="1" dirty="0" err="1">
                <a:solidFill>
                  <a:srgbClr val="5E5E5E"/>
                </a:solidFill>
                <a:latin typeface="Calibri" panose="020F0502020204030204"/>
              </a:rPr>
              <a:t>potencialmente</a:t>
            </a:r>
            <a:r>
              <a:rPr lang="en-US" sz="1600" b="1" dirty="0">
                <a:solidFill>
                  <a:srgbClr val="5E5E5E"/>
                </a:solidFill>
                <a:latin typeface="Calibri" panose="020F0502020204030204"/>
              </a:rPr>
              <a:t> </a:t>
            </a:r>
            <a:r>
              <a:rPr lang="en-US" sz="1600" b="1" dirty="0" err="1">
                <a:solidFill>
                  <a:srgbClr val="5E5E5E"/>
                </a:solidFill>
                <a:latin typeface="Calibri" panose="020F0502020204030204"/>
              </a:rPr>
              <a:t>evitável</a:t>
            </a:r>
            <a:endParaRPr lang="en-IE" sz="1600" b="1" dirty="0">
              <a:solidFill>
                <a:srgbClr val="5E5E5E"/>
              </a:solidFill>
              <a:latin typeface="Calibri" panose="020F0502020204030204"/>
            </a:endParaRPr>
          </a:p>
        </p:txBody>
      </p:sp>
      <p:sp>
        <p:nvSpPr>
          <p:cNvPr id="35" name="TextBox 34">
            <a:extLst>
              <a:ext uri="{FF2B5EF4-FFF2-40B4-BE49-F238E27FC236}">
                <a16:creationId xmlns:a16="http://schemas.microsoft.com/office/drawing/2014/main" id="{2E1D0E36-8F15-3EDB-04AD-0216A5CF06D1}"/>
              </a:ext>
            </a:extLst>
          </p:cNvPr>
          <p:cNvSpPr txBox="1"/>
          <p:nvPr/>
        </p:nvSpPr>
        <p:spPr>
          <a:xfrm>
            <a:off x="6209414" y="6342962"/>
            <a:ext cx="1199238" cy="1077218"/>
          </a:xfrm>
          <a:prstGeom prst="rect">
            <a:avLst/>
          </a:prstGeom>
          <a:noFill/>
        </p:spPr>
        <p:txBody>
          <a:bodyPr wrap="square" rtlCol="0">
            <a:spAutoFit/>
          </a:bodyPr>
          <a:lstStyle/>
          <a:p>
            <a:pPr algn="ctr" defTabSz="914400" rtl="0"/>
            <a:r>
              <a:rPr lang="en-US" sz="1600" b="1" dirty="0">
                <a:solidFill>
                  <a:srgbClr val="406F70"/>
                </a:solidFill>
                <a:latin typeface="Calibri" panose="020F0502020204030204"/>
              </a:rPr>
              <a:t>60% de</a:t>
            </a:r>
          </a:p>
          <a:p>
            <a:pPr algn="ctr" defTabSz="914400" rtl="0"/>
            <a:r>
              <a:rPr lang="en-US" sz="1600" b="1" dirty="0" err="1">
                <a:solidFill>
                  <a:srgbClr val="406F70"/>
                </a:solidFill>
                <a:latin typeface="Calibri" panose="020F0502020204030204"/>
              </a:rPr>
              <a:t>desperdício</a:t>
            </a:r>
            <a:r>
              <a:rPr lang="en-US" sz="1600" b="1" dirty="0">
                <a:solidFill>
                  <a:srgbClr val="406F70"/>
                </a:solidFill>
                <a:latin typeface="Calibri" panose="020F0502020204030204"/>
              </a:rPr>
              <a:t> </a:t>
            </a:r>
            <a:r>
              <a:rPr lang="en-US" sz="1600" b="1" dirty="0" err="1">
                <a:solidFill>
                  <a:srgbClr val="406F70"/>
                </a:solidFill>
                <a:latin typeface="Calibri" panose="020F0502020204030204"/>
              </a:rPr>
              <a:t>alimentar</a:t>
            </a:r>
            <a:r>
              <a:rPr lang="en-US" sz="1600" b="1" dirty="0">
                <a:solidFill>
                  <a:srgbClr val="406F70"/>
                </a:solidFill>
                <a:latin typeface="Calibri" panose="020F0502020204030204"/>
              </a:rPr>
              <a:t> </a:t>
            </a:r>
            <a:r>
              <a:rPr lang="en-US" sz="1600" b="1" dirty="0" err="1">
                <a:solidFill>
                  <a:srgbClr val="406F70"/>
                </a:solidFill>
                <a:latin typeface="Calibri" panose="020F0502020204030204"/>
              </a:rPr>
              <a:t>evitável</a:t>
            </a:r>
            <a:endParaRPr lang="en-IE" sz="1600" b="1" dirty="0">
              <a:solidFill>
                <a:srgbClr val="406F70"/>
              </a:solidFill>
              <a:latin typeface="Calibri" panose="020F0502020204030204"/>
            </a:endParaRPr>
          </a:p>
        </p:txBody>
      </p:sp>
      <p:sp>
        <p:nvSpPr>
          <p:cNvPr id="36" name="Text Placeholder 1">
            <a:extLst>
              <a:ext uri="{FF2B5EF4-FFF2-40B4-BE49-F238E27FC236}">
                <a16:creationId xmlns:a16="http://schemas.microsoft.com/office/drawing/2014/main" id="{1A0BBD05-C008-027D-1179-5D4518B85F58}"/>
              </a:ext>
            </a:extLst>
          </p:cNvPr>
          <p:cNvSpPr txBox="1">
            <a:spLocks/>
          </p:cNvSpPr>
          <p:nvPr/>
        </p:nvSpPr>
        <p:spPr>
          <a:xfrm>
            <a:off x="1488020" y="8840486"/>
            <a:ext cx="5352387" cy="536429"/>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a:buNone/>
              <a:defRPr sz="3600" kern="1200">
                <a:solidFill>
                  <a:srgbClr val="406F7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rtl="0">
              <a:defRPr/>
            </a:pPr>
            <a:r>
              <a:rPr lang="en-US" sz="1200" b="1" dirty="0">
                <a:solidFill>
                  <a:schemeClr val="tx1"/>
                </a:solidFill>
                <a:latin typeface="Calibri" panose="020F0502020204030204"/>
              </a:rPr>
              <a:t> </a:t>
            </a:r>
            <a:r>
              <a:rPr kumimoji="0" lang="en-US" sz="1200" b="1" i="0" u="none" strike="noStrike" kern="1200" cap="none" spc="0" normalizeH="0" baseline="0" noProof="0" dirty="0" err="1">
                <a:ln>
                  <a:noFill/>
                </a:ln>
                <a:solidFill>
                  <a:schemeClr val="tx1"/>
                </a:solidFill>
                <a:effectLst/>
                <a:uLnTx/>
                <a:uFillTx/>
                <a:latin typeface="Calibri" panose="020F0502020204030204"/>
                <a:ea typeface="+mn-ea"/>
                <a:cs typeface="+mn-cs"/>
              </a:rPr>
              <a:t>Figura</a:t>
            </a:r>
            <a:r>
              <a:rPr kumimoji="0" lang="en-US" sz="1200" b="1" i="0" u="none" strike="noStrike" kern="1200" cap="none" spc="0" normalizeH="0" baseline="0" noProof="0" dirty="0">
                <a:ln>
                  <a:noFill/>
                </a:ln>
                <a:solidFill>
                  <a:schemeClr val="tx1"/>
                </a:solidFill>
                <a:effectLst/>
                <a:uLnTx/>
                <a:uFillTx/>
                <a:latin typeface="Calibri" panose="020F0502020204030204"/>
                <a:ea typeface="+mn-ea"/>
                <a:cs typeface="+mn-cs"/>
              </a:rPr>
              <a:t> </a:t>
            </a:r>
            <a:r>
              <a:rPr lang="en-US" sz="1200" b="1" dirty="0">
                <a:solidFill>
                  <a:schemeClr val="tx1"/>
                </a:solidFill>
                <a:latin typeface="Calibri" panose="020F0502020204030204"/>
              </a:rPr>
              <a:t>5 </a:t>
            </a:r>
            <a:r>
              <a:rPr lang="en-US" sz="1200" dirty="0">
                <a:solidFill>
                  <a:schemeClr val="tx1"/>
                </a:solidFill>
                <a:latin typeface="Calibri" panose="020F0502020204030204"/>
              </a:rPr>
              <a:t>-</a:t>
            </a:r>
            <a:r>
              <a:rPr kumimoji="0" lang="en-US" sz="1200" b="1"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en-US" sz="1200" i="0" u="none" strike="noStrike" kern="1200" cap="none" spc="0" normalizeH="0" baseline="0" noProof="0" dirty="0">
                <a:ln>
                  <a:noFill/>
                </a:ln>
                <a:solidFill>
                  <a:schemeClr val="tx1"/>
                </a:solidFill>
                <a:effectLst/>
                <a:uLnTx/>
                <a:uFillTx/>
                <a:latin typeface="Calibri" panose="020F0502020204030204"/>
                <a:ea typeface="+mn-ea"/>
                <a:cs typeface="+mn-cs"/>
              </a:rPr>
              <a:t>As 3 </a:t>
            </a:r>
            <a:r>
              <a:rPr kumimoji="0" lang="en-US" sz="1200" i="0" u="none" strike="noStrike" kern="1200" cap="none" spc="0" normalizeH="0" baseline="0" noProof="0" dirty="0" err="1">
                <a:ln>
                  <a:noFill/>
                </a:ln>
                <a:solidFill>
                  <a:schemeClr val="tx1"/>
                </a:solidFill>
                <a:effectLst/>
                <a:uLnTx/>
                <a:uFillTx/>
                <a:latin typeface="Calibri" panose="020F0502020204030204"/>
                <a:ea typeface="+mn-ea"/>
                <a:cs typeface="+mn-cs"/>
              </a:rPr>
              <a:t>categorias</a:t>
            </a:r>
            <a:r>
              <a:rPr kumimoji="0" lang="en-US" sz="1200"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en-US" sz="1200" i="0" u="none" strike="noStrike" kern="1200" cap="none" spc="0" normalizeH="0" baseline="0" noProof="0" dirty="0" err="1">
                <a:ln>
                  <a:noFill/>
                </a:ln>
                <a:solidFill>
                  <a:schemeClr val="tx1"/>
                </a:solidFill>
                <a:effectLst/>
                <a:uLnTx/>
                <a:uFillTx/>
                <a:latin typeface="Calibri" panose="020F0502020204030204"/>
                <a:ea typeface="+mn-ea"/>
                <a:cs typeface="+mn-cs"/>
              </a:rPr>
              <a:t>principais</a:t>
            </a:r>
            <a:r>
              <a:rPr kumimoji="0" lang="en-US" sz="1200" i="0" u="none" strike="noStrike" kern="1200" cap="none" spc="0" normalizeH="0" baseline="0" noProof="0" dirty="0">
                <a:ln>
                  <a:noFill/>
                </a:ln>
                <a:solidFill>
                  <a:schemeClr val="tx1"/>
                </a:solidFill>
                <a:effectLst/>
                <a:uLnTx/>
                <a:uFillTx/>
                <a:latin typeface="Calibri" panose="020F0502020204030204"/>
                <a:ea typeface="+mn-ea"/>
                <a:cs typeface="+mn-cs"/>
              </a:rPr>
              <a:t> de </a:t>
            </a:r>
            <a:r>
              <a:rPr kumimoji="0" lang="en-US" sz="1200" i="0" u="none" strike="noStrike" kern="1200" cap="none" spc="0" normalizeH="0" baseline="0" noProof="0" dirty="0" err="1">
                <a:ln>
                  <a:noFill/>
                </a:ln>
                <a:solidFill>
                  <a:schemeClr val="tx1"/>
                </a:solidFill>
                <a:effectLst/>
                <a:uLnTx/>
                <a:uFillTx/>
                <a:latin typeface="Calibri" panose="020F0502020204030204"/>
                <a:ea typeface="+mn-ea"/>
                <a:cs typeface="+mn-cs"/>
              </a:rPr>
              <a:t>desperdício</a:t>
            </a:r>
            <a:r>
              <a:rPr kumimoji="0" lang="en-US" sz="1200" i="0" u="none" strike="noStrike" kern="1200" cap="none" spc="0" normalizeH="0" baseline="0" noProof="0" dirty="0">
                <a:ln>
                  <a:noFill/>
                </a:ln>
                <a:solidFill>
                  <a:schemeClr val="tx1"/>
                </a:solidFill>
                <a:effectLst/>
                <a:uLnTx/>
                <a:uFillTx/>
                <a:latin typeface="Calibri" panose="020F0502020204030204"/>
                <a:ea typeface="+mn-ea"/>
                <a:cs typeface="+mn-cs"/>
              </a:rPr>
              <a:t> </a:t>
            </a:r>
            <a:r>
              <a:rPr kumimoji="0" lang="en-US" sz="1200" i="0" u="none" strike="noStrike" kern="1200" cap="none" spc="0" normalizeH="0" baseline="0" noProof="0" dirty="0" err="1">
                <a:ln>
                  <a:noFill/>
                </a:ln>
                <a:solidFill>
                  <a:schemeClr val="tx1"/>
                </a:solidFill>
                <a:effectLst/>
                <a:uLnTx/>
                <a:uFillTx/>
                <a:latin typeface="Calibri" panose="020F0502020204030204"/>
                <a:ea typeface="+mn-ea"/>
                <a:cs typeface="+mn-cs"/>
              </a:rPr>
              <a:t>alimentar</a:t>
            </a:r>
            <a:r>
              <a:rPr kumimoji="0" lang="en-US" sz="1200" i="0" u="none" strike="noStrike" kern="1200" cap="none" spc="0" normalizeH="0" baseline="0" noProof="0" dirty="0">
                <a:ln>
                  <a:noFill/>
                </a:ln>
                <a:solidFill>
                  <a:schemeClr val="tx1"/>
                </a:solidFill>
                <a:effectLst/>
                <a:uLnTx/>
                <a:uFillTx/>
                <a:latin typeface="Calibri" panose="020F0502020204030204"/>
                <a:ea typeface="+mn-ea"/>
                <a:cs typeface="+mn-cs"/>
              </a:rPr>
              <a:t> (Fonte -</a:t>
            </a:r>
            <a:r>
              <a:rPr kumimoji="0" lang="en-US" sz="1200" i="0" u="none" strike="noStrike" kern="1200" cap="none" spc="0" normalizeH="0" baseline="0" noProof="0" dirty="0">
                <a:ln>
                  <a:noFill/>
                </a:ln>
                <a:solidFill>
                  <a:srgbClr val="F79037"/>
                </a:solidFill>
                <a:effectLst/>
                <a:uLnTx/>
                <a:uFillTx/>
                <a:latin typeface="Calibri" panose="020F0502020204030204"/>
                <a:ea typeface="+mn-ea"/>
                <a:cs typeface="+mn-cs"/>
              </a:rPr>
              <a:t> </a:t>
            </a:r>
            <a:r>
              <a:rPr kumimoji="0" lang="en-US" sz="1200" i="0" u="none" strike="noStrike" kern="1200" cap="none" spc="0" normalizeH="0" baseline="0" noProof="0" dirty="0">
                <a:ln>
                  <a:noFill/>
                </a:ln>
                <a:solidFill>
                  <a:srgbClr val="F79037"/>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SUSTAIN</a:t>
            </a:r>
            <a:r>
              <a:rPr kumimoji="0" lang="en-US" sz="1200" i="0" u="none" strike="noStrike" kern="1200" cap="none" spc="0" normalizeH="0" baseline="0" noProof="0" dirty="0">
                <a:ln>
                  <a:noFill/>
                </a:ln>
                <a:solidFill>
                  <a:schemeClr val="tx1"/>
                </a:solidFill>
                <a:effectLst/>
                <a:uLnTx/>
                <a:uFillTx/>
                <a:latin typeface="Calibri" panose="020F0502020204030204"/>
                <a:ea typeface="+mn-ea"/>
                <a:cs typeface="+mn-cs"/>
              </a:rPr>
              <a:t>)</a:t>
            </a:r>
            <a:endParaRPr kumimoji="0" lang="en-IE" sz="120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4338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dirty="0" err="1"/>
              <a:t>Sugestão</a:t>
            </a:r>
            <a:r>
              <a:rPr lang="en-IE" sz="2400" b="1" dirty="0"/>
              <a:t> de </a:t>
            </a:r>
            <a:r>
              <a:rPr lang="en-IE" sz="2400" b="1" dirty="0" err="1"/>
              <a:t>atividade</a:t>
            </a:r>
            <a:r>
              <a:rPr lang="en-IE" sz="2400" b="1" dirty="0"/>
              <a:t> individual para o </a:t>
            </a:r>
            <a:r>
              <a:rPr lang="en-IE" sz="2400" b="1" dirty="0" err="1"/>
              <a:t>aluno</a:t>
            </a:r>
            <a:r>
              <a:rPr lang="en-IE" sz="2400" b="1" dirty="0"/>
              <a:t>:</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6098271"/>
            <a:ext cx="6363361" cy="4414479"/>
          </a:xfrm>
        </p:spPr>
        <p:txBody>
          <a:bodyPr lIns="91440" tIns="45720" rIns="91440" bIns="45720" numCol="1" spcCol="288000" anchor="t">
            <a:noAutofit/>
          </a:bodyPr>
          <a:lstStyle/>
          <a:p>
            <a:pPr rtl="0"/>
            <a:r>
              <a:rPr lang="en-US" sz="1200" b="1" dirty="0" err="1">
                <a:latin typeface="Calibri"/>
                <a:ea typeface="Calibri" panose="020F0502020204030204" pitchFamily="34" charset="0"/>
                <a:cs typeface="Calibri"/>
              </a:rPr>
              <a:t>Atividade</a:t>
            </a:r>
            <a:r>
              <a:rPr lang="en-US" sz="1200" b="1" dirty="0">
                <a:latin typeface="Calibri"/>
                <a:ea typeface="Calibri" panose="020F0502020204030204" pitchFamily="34" charset="0"/>
                <a:cs typeface="Calibri"/>
              </a:rPr>
              <a:t> </a:t>
            </a:r>
            <a:r>
              <a:rPr lang="en-US" sz="1200" b="1" dirty="0" err="1">
                <a:latin typeface="Calibri"/>
                <a:ea typeface="Calibri" panose="020F0502020204030204" pitchFamily="34" charset="0"/>
                <a:cs typeface="Calibri"/>
              </a:rPr>
              <a:t>Prática</a:t>
            </a:r>
            <a:r>
              <a:rPr lang="en-US" sz="1200" b="1" dirty="0">
                <a:latin typeface="Calibri"/>
                <a:ea typeface="Calibri" panose="020F0502020204030204" pitchFamily="34" charset="0"/>
                <a:cs typeface="Calibri"/>
              </a:rPr>
              <a:t> 1:</a:t>
            </a:r>
          </a:p>
          <a:p>
            <a:pPr rtl="0" fontAlgn="base"/>
            <a:r>
              <a:rPr lang="en-US" sz="1200" b="0" i="0" dirty="0" err="1">
                <a:solidFill>
                  <a:srgbClr val="000000"/>
                </a:solidFill>
                <a:effectLst/>
                <a:latin typeface="Calibri"/>
                <a:ea typeface="Calibri" panose="020F0502020204030204" pitchFamily="34" charset="0"/>
                <a:cs typeface="Calibri"/>
              </a:rPr>
              <a:t>Solicitar</a:t>
            </a:r>
            <a:r>
              <a:rPr lang="en-US" sz="1200" b="0" i="0" dirty="0">
                <a:solidFill>
                  <a:srgbClr val="000000"/>
                </a:solidFill>
                <a:effectLst/>
                <a:latin typeface="Calibri"/>
                <a:ea typeface="Calibri" panose="020F0502020204030204" pitchFamily="34" charset="0"/>
                <a:cs typeface="Calibri"/>
              </a:rPr>
              <a:t> aos </a:t>
            </a:r>
            <a:r>
              <a:rPr lang="en-US" sz="1200" dirty="0" err="1">
                <a:latin typeface="Calibri"/>
                <a:ea typeface="Calibri" panose="020F0502020204030204" pitchFamily="34" charset="0"/>
                <a:cs typeface="Calibri"/>
              </a:rPr>
              <a:t>educandos</a:t>
            </a:r>
            <a:r>
              <a:rPr lang="en-US" sz="1200" dirty="0">
                <a:latin typeface="Calibri"/>
                <a:ea typeface="Calibri" panose="020F0502020204030204" pitchFamily="34" charset="0"/>
                <a:cs typeface="Calibri"/>
              </a:rPr>
              <a:t> </a:t>
            </a:r>
            <a:r>
              <a:rPr lang="en-US" sz="1200" b="0" i="0" dirty="0">
                <a:solidFill>
                  <a:srgbClr val="000000"/>
                </a:solidFill>
                <a:effectLst/>
                <a:latin typeface="Calibri"/>
                <a:ea typeface="Calibri" panose="020F0502020204030204" pitchFamily="34" charset="0"/>
                <a:cs typeface="Calibri"/>
              </a:rPr>
              <a:t>para </a:t>
            </a:r>
            <a:r>
              <a:rPr lang="en-US" sz="1200" b="0" i="0" dirty="0" err="1">
                <a:solidFill>
                  <a:srgbClr val="000000"/>
                </a:solidFill>
                <a:effectLst/>
                <a:latin typeface="Calibri"/>
                <a:ea typeface="Calibri" panose="020F0502020204030204" pitchFamily="34" charset="0"/>
                <a:cs typeface="Calibri"/>
              </a:rPr>
              <a:t>separar</a:t>
            </a:r>
            <a:r>
              <a:rPr lang="en-US" sz="1200" b="0" i="0" dirty="0">
                <a:solidFill>
                  <a:srgbClr val="000000"/>
                </a:solidFill>
                <a:effectLst/>
                <a:latin typeface="Calibri"/>
                <a:ea typeface="Calibri" panose="020F0502020204030204" pitchFamily="34" charset="0"/>
                <a:cs typeface="Calibri"/>
              </a:rPr>
              <a:t> o </a:t>
            </a:r>
            <a:r>
              <a:rPr lang="en-US" sz="1200" b="0" i="0" dirty="0" err="1">
                <a:solidFill>
                  <a:srgbClr val="000000"/>
                </a:solidFill>
                <a:effectLst/>
                <a:latin typeface="Calibri"/>
                <a:ea typeface="Calibri" panose="020F0502020204030204" pitchFamily="34" charset="0"/>
                <a:cs typeface="Calibri"/>
              </a:rPr>
              <a:t>lixo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doméstico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em</a:t>
            </a:r>
            <a:r>
              <a:rPr lang="en-US" sz="1200" b="0" i="0" dirty="0">
                <a:solidFill>
                  <a:srgbClr val="000000"/>
                </a:solidFill>
                <a:effectLst/>
                <a:latin typeface="Calibri"/>
                <a:ea typeface="Calibri" panose="020F0502020204030204" pitchFamily="34" charset="0"/>
                <a:cs typeface="Calibri"/>
              </a:rPr>
              <a:t> 5 </a:t>
            </a:r>
            <a:r>
              <a:rPr lang="en-US" sz="1200" b="0" i="0" dirty="0" err="1">
                <a:solidFill>
                  <a:srgbClr val="000000"/>
                </a:solidFill>
                <a:effectLst/>
                <a:latin typeface="Calibri"/>
                <a:ea typeface="Calibri" panose="020F0502020204030204" pitchFamily="34" charset="0"/>
                <a:cs typeface="Calibri"/>
              </a:rPr>
              <a:t>categorias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papel</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plástico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vidro</a:t>
            </a:r>
            <a:r>
              <a:rPr lang="en-US" sz="1200" b="0" i="0" dirty="0">
                <a:solidFill>
                  <a:srgbClr val="000000"/>
                </a:solidFill>
                <a:effectLst/>
                <a:latin typeface="Calibri"/>
                <a:ea typeface="Calibri" panose="020F0502020204030204" pitchFamily="34" charset="0"/>
                <a:cs typeface="Calibri"/>
              </a:rPr>
              <a:t>, metal e outros) </a:t>
            </a:r>
            <a:r>
              <a:rPr lang="en-US" sz="1200" b="0" i="0" dirty="0" err="1">
                <a:solidFill>
                  <a:srgbClr val="000000"/>
                </a:solidFill>
                <a:effectLst/>
                <a:latin typeface="Calibri"/>
                <a:ea typeface="Calibri" panose="020F0502020204030204" pitchFamily="34" charset="0"/>
                <a:cs typeface="Calibri"/>
              </a:rPr>
              <a:t>durante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uma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semana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Devem</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fazer</a:t>
            </a:r>
            <a:r>
              <a:rPr lang="en-US" sz="1200" b="0" i="0" dirty="0">
                <a:solidFill>
                  <a:srgbClr val="000000"/>
                </a:solidFill>
                <a:effectLst/>
                <a:latin typeface="Calibri"/>
                <a:ea typeface="Calibri" panose="020F0502020204030204" pitchFamily="34" charset="0"/>
                <a:cs typeface="Calibri"/>
              </a:rPr>
              <a:t> um </a:t>
            </a:r>
            <a:r>
              <a:rPr lang="en-US" sz="1200" b="0" i="0" dirty="0" err="1">
                <a:solidFill>
                  <a:srgbClr val="000000"/>
                </a:solidFill>
                <a:effectLst/>
                <a:latin typeface="Calibri"/>
                <a:ea typeface="Calibri" panose="020F0502020204030204" pitchFamily="34" charset="0"/>
                <a:cs typeface="Calibri"/>
              </a:rPr>
              <a:t>pequeno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vídeo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ou</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uma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apresentação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sobre</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sua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experiência</a:t>
            </a:r>
            <a:r>
              <a:rPr lang="en-US" sz="1200" b="0" i="0" dirty="0">
                <a:solidFill>
                  <a:srgbClr val="000000"/>
                </a:solidFill>
                <a:effectLst/>
                <a:latin typeface="Calibri"/>
                <a:ea typeface="Calibri" panose="020F0502020204030204" pitchFamily="34" charset="0"/>
                <a:cs typeface="Calibri"/>
              </a:rPr>
              <a:t>.</a:t>
            </a:r>
          </a:p>
          <a:p>
            <a:pPr rtl="0" fontAlgn="base"/>
            <a:endParaRPr lang="en-US" sz="800" b="0" i="0" dirty="0">
              <a:solidFill>
                <a:srgbClr val="000000"/>
              </a:solidFill>
              <a:effectLst/>
              <a:ea typeface="Calibri" panose="020F0502020204030204" pitchFamily="34" charset="0"/>
            </a:endParaRPr>
          </a:p>
          <a:p>
            <a:pPr rtl="0" fontAlgn="base"/>
            <a:r>
              <a:rPr lang="en-US" sz="1200" b="1" dirty="0" err="1">
                <a:latin typeface="Calibri"/>
                <a:ea typeface="Calibri" panose="020F0502020204030204" pitchFamily="34" charset="0"/>
                <a:cs typeface="Calibri"/>
              </a:rPr>
              <a:t>Atividade</a:t>
            </a:r>
            <a:r>
              <a:rPr lang="en-US" sz="1200" b="1" dirty="0">
                <a:latin typeface="Calibri"/>
                <a:ea typeface="Calibri" panose="020F0502020204030204" pitchFamily="34" charset="0"/>
                <a:cs typeface="Calibri"/>
              </a:rPr>
              <a:t> </a:t>
            </a:r>
            <a:r>
              <a:rPr lang="en-US" sz="1200" b="1" dirty="0" err="1">
                <a:latin typeface="Calibri"/>
                <a:ea typeface="Calibri" panose="020F0502020204030204" pitchFamily="34" charset="0"/>
                <a:cs typeface="Calibri"/>
              </a:rPr>
              <a:t>Prática</a:t>
            </a:r>
            <a:r>
              <a:rPr lang="en-US" sz="1200" b="1" dirty="0">
                <a:latin typeface="Calibri"/>
                <a:ea typeface="Calibri" panose="020F0502020204030204" pitchFamily="34" charset="0"/>
                <a:cs typeface="Calibri"/>
              </a:rPr>
              <a:t> 2:</a:t>
            </a:r>
          </a:p>
          <a:p>
            <a:pPr rtl="0"/>
            <a:r>
              <a:rPr lang="en-US" sz="1200" dirty="0" err="1">
                <a:latin typeface="Calibri"/>
                <a:ea typeface="Calibri" panose="020F0502020204030204" pitchFamily="34" charset="0"/>
                <a:cs typeface="Calibri"/>
              </a:rPr>
              <a:t>Solicitar</a:t>
            </a:r>
            <a:r>
              <a:rPr lang="en-US" sz="1200" dirty="0">
                <a:latin typeface="Calibri"/>
                <a:ea typeface="Calibri" panose="020F0502020204030204" pitchFamily="34" charset="0"/>
                <a:cs typeface="Calibri"/>
              </a:rPr>
              <a:t> aos </a:t>
            </a:r>
            <a:r>
              <a:rPr lang="en-US" sz="1200" dirty="0" err="1">
                <a:latin typeface="Calibri"/>
                <a:ea typeface="Calibri" panose="020F0502020204030204" pitchFamily="34" charset="0"/>
                <a:cs typeface="Calibri"/>
              </a:rPr>
              <a:t>educandos</a:t>
            </a:r>
            <a:r>
              <a:rPr lang="en-US" sz="1200" dirty="0">
                <a:latin typeface="Calibri"/>
                <a:ea typeface="Calibri" panose="020F0502020204030204" pitchFamily="34" charset="0"/>
                <a:cs typeface="Calibri"/>
              </a:rPr>
              <a:t> para </a:t>
            </a:r>
            <a:r>
              <a:rPr lang="en-US" sz="1200" dirty="0" err="1">
                <a:latin typeface="Calibri"/>
                <a:ea typeface="Calibri" panose="020F0502020204030204" pitchFamily="34" charset="0"/>
                <a:cs typeface="Calibri"/>
              </a:rPr>
              <a:t>analisarem</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contentores</a:t>
            </a:r>
            <a:r>
              <a:rPr lang="en-US" sz="1200" dirty="0">
                <a:latin typeface="Calibri"/>
                <a:ea typeface="Calibri" panose="020F0502020204030204" pitchFamily="34" charset="0"/>
                <a:cs typeface="Calibri"/>
              </a:rPr>
              <a:t> do </a:t>
            </a:r>
            <a:r>
              <a:rPr lang="en-US" sz="1200" dirty="0" err="1">
                <a:latin typeface="Calibri"/>
                <a:ea typeface="Calibri" panose="020F0502020204030204" pitchFamily="34" charset="0"/>
                <a:cs typeface="Calibri"/>
              </a:rPr>
              <a:t>lixo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por</a:t>
            </a:r>
            <a:r>
              <a:rPr lang="en-US" sz="1200" dirty="0">
                <a:latin typeface="Calibri"/>
                <a:ea typeface="Calibri" panose="020F0502020204030204" pitchFamily="34" charset="0"/>
                <a:cs typeface="Calibri"/>
              </a:rPr>
              <a:t> um </a:t>
            </a:r>
            <a:r>
              <a:rPr lang="en-US" sz="1200" dirty="0" err="1">
                <a:latin typeface="Calibri"/>
                <a:ea typeface="Calibri" panose="020F0502020204030204" pitchFamily="34" charset="0"/>
                <a:cs typeface="Calibri"/>
              </a:rPr>
              <a:t>dia</a:t>
            </a:r>
            <a:r>
              <a:rPr lang="en-US" sz="1200" dirty="0">
                <a:latin typeface="Calibri"/>
                <a:ea typeface="Calibri" panose="020F0502020204030204" pitchFamily="34" charset="0"/>
                <a:cs typeface="Calibri"/>
              </a:rPr>
              <a:t> (</a:t>
            </a:r>
            <a:r>
              <a:rPr lang="en-US" sz="1200" i="1" dirty="0">
                <a:latin typeface="Calibri"/>
                <a:ea typeface="Calibri" panose="020F0502020204030204" pitchFamily="34" charset="0"/>
                <a:cs typeface="Calibri"/>
              </a:rPr>
              <a:t>Dumpster Diving</a:t>
            </a:r>
            <a:r>
              <a:rPr lang="en-US" sz="1200" dirty="0">
                <a:latin typeface="Calibri"/>
                <a:ea typeface="Calibri" panose="020F0502020204030204" pitchFamily="34" charset="0"/>
                <a:cs typeface="Calibri"/>
              </a:rPr>
              <a:t>) (o </a:t>
            </a:r>
            <a:r>
              <a:rPr lang="en-US" sz="1200" dirty="0" err="1">
                <a:latin typeface="Calibri"/>
                <a:ea typeface="Calibri" panose="020F0502020204030204" pitchFamily="34" charset="0"/>
                <a:cs typeface="Calibri"/>
              </a:rPr>
              <a:t>trabalho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em</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grupo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pode</a:t>
            </a:r>
            <a:r>
              <a:rPr lang="en-US" sz="1200" dirty="0">
                <a:latin typeface="Calibri"/>
                <a:ea typeface="Calibri" panose="020F0502020204030204" pitchFamily="34" charset="0"/>
                <a:cs typeface="Calibri"/>
              </a:rPr>
              <a:t> ser </a:t>
            </a:r>
            <a:r>
              <a:rPr lang="en-US" sz="1200" dirty="0" err="1">
                <a:latin typeface="Calibri"/>
                <a:ea typeface="Calibri" panose="020F0502020204030204" pitchFamily="34" charset="0"/>
                <a:cs typeface="Calibri"/>
              </a:rPr>
              <a:t>mais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vantajoso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devendo</a:t>
            </a:r>
            <a:r>
              <a:rPr lang="en-US" sz="1200" dirty="0">
                <a:latin typeface="Calibri"/>
                <a:ea typeface="Calibri" panose="020F0502020204030204" pitchFamily="34" charset="0"/>
                <a:cs typeface="Calibri"/>
              </a:rPr>
              <a:t> no final </a:t>
            </a:r>
            <a:r>
              <a:rPr lang="en-US" sz="1200" dirty="0" err="1">
                <a:latin typeface="Calibri"/>
                <a:ea typeface="Calibri" panose="020F0502020204030204" pitchFamily="34" charset="0"/>
                <a:cs typeface="Calibri"/>
              </a:rPr>
              <a:t>fazer</a:t>
            </a:r>
            <a:r>
              <a:rPr lang="en-US" sz="1200" dirty="0">
                <a:latin typeface="Calibri"/>
                <a:ea typeface="Calibri" panose="020F0502020204030204" pitchFamily="34" charset="0"/>
                <a:cs typeface="Calibri"/>
              </a:rPr>
              <a:t> um </a:t>
            </a:r>
            <a:r>
              <a:rPr lang="en-US" sz="1200" dirty="0" err="1">
                <a:latin typeface="Calibri"/>
                <a:ea typeface="Calibri" panose="020F0502020204030204" pitchFamily="34" charset="0"/>
                <a:cs typeface="Calibri"/>
              </a:rPr>
              <a:t>pequeno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vídeo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ou</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uma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apresentação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sobre</a:t>
            </a:r>
            <a:r>
              <a:rPr lang="en-US" sz="1200" dirty="0">
                <a:latin typeface="Calibri"/>
                <a:ea typeface="Calibri" panose="020F0502020204030204" pitchFamily="34" charset="0"/>
                <a:cs typeface="Calibri"/>
              </a:rPr>
              <a:t> a </a:t>
            </a:r>
            <a:r>
              <a:rPr lang="en-US" sz="1200" dirty="0" err="1">
                <a:latin typeface="Calibri"/>
                <a:ea typeface="Calibri" panose="020F0502020204030204" pitchFamily="34" charset="0"/>
                <a:cs typeface="Calibri"/>
              </a:rPr>
              <a:t>sua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experiência</a:t>
            </a:r>
            <a:r>
              <a:rPr lang="en-US" sz="1200" dirty="0">
                <a:latin typeface="Calibri"/>
                <a:ea typeface="Calibri" panose="020F0502020204030204" pitchFamily="34" charset="0"/>
                <a:cs typeface="Calibri"/>
              </a:rPr>
              <a:t> </a:t>
            </a:r>
            <a:r>
              <a:rPr lang="pt-PT" sz="1200" dirty="0">
                <a:latin typeface="Calibri"/>
                <a:ea typeface="Calibri" panose="020F0502020204030204" pitchFamily="34" charset="0"/>
                <a:cs typeface="Calibri"/>
              </a:rPr>
              <a:t>(Isenção de responsabilidade: como esta atividade pode ser vista como uma prática de alto risco, discuta-a com o comitê de gestão da sua organização antes de iniciar esta atividade).</a:t>
            </a:r>
            <a:endParaRPr lang="en-US" sz="1200" dirty="0">
              <a:latin typeface="Calibri"/>
              <a:ea typeface="Calibri" panose="020F0502020204030204" pitchFamily="34" charset="0"/>
              <a:cs typeface="Calibri"/>
            </a:endParaRPr>
          </a:p>
          <a:p>
            <a:pPr rtl="0"/>
            <a:endParaRPr lang="en-US" sz="800" dirty="0">
              <a:solidFill>
                <a:schemeClr val="tx1"/>
              </a:solidFill>
              <a:ea typeface="Calibri" panose="020F0502020204030204" pitchFamily="34" charset="0"/>
            </a:endParaRPr>
          </a:p>
          <a:p>
            <a:pPr rtl="0"/>
            <a:r>
              <a:rPr lang="en-US" sz="1200" b="1" dirty="0" err="1">
                <a:solidFill>
                  <a:schemeClr val="tx1"/>
                </a:solidFill>
                <a:latin typeface="Calibri"/>
                <a:ea typeface="Calibri" panose="020F0502020204030204" pitchFamily="34" charset="0"/>
                <a:cs typeface="Calibri"/>
              </a:rPr>
              <a:t>Atividade</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Prática</a:t>
            </a:r>
            <a:r>
              <a:rPr lang="en-US" sz="1200" b="1" dirty="0">
                <a:solidFill>
                  <a:schemeClr val="tx1"/>
                </a:solidFill>
                <a:latin typeface="Calibri"/>
                <a:ea typeface="Calibri" panose="020F0502020204030204" pitchFamily="34" charset="0"/>
                <a:cs typeface="Calibri"/>
              </a:rPr>
              <a:t> 3:</a:t>
            </a:r>
          </a:p>
          <a:p>
            <a:pPr rtl="0"/>
            <a:r>
              <a:rPr lang="en-US" sz="1200" dirty="0" err="1">
                <a:solidFill>
                  <a:schemeClr val="tx1"/>
                </a:solidFill>
                <a:latin typeface="Calibri"/>
                <a:ea typeface="Calibri" panose="020F0502020204030204" pitchFamily="34" charset="0"/>
                <a:cs typeface="Calibri"/>
              </a:rPr>
              <a:t>Solicita</a:t>
            </a:r>
            <a:r>
              <a:rPr lang="en-US" sz="1200" dirty="0">
                <a:solidFill>
                  <a:schemeClr val="tx1"/>
                </a:solidFill>
                <a:latin typeface="Calibri"/>
                <a:ea typeface="Calibri" panose="020F0502020204030204" pitchFamily="34" charset="0"/>
                <a:cs typeface="Calibri"/>
              </a:rPr>
              <a:t>-se aos </a:t>
            </a:r>
            <a:r>
              <a:rPr lang="en-US" sz="1200" dirty="0" err="1">
                <a:solidFill>
                  <a:schemeClr val="tx1"/>
                </a:solidFill>
                <a:latin typeface="Calibri"/>
                <a:ea typeface="Calibri" panose="020F0502020204030204" pitchFamily="34" charset="0"/>
                <a:cs typeface="Calibri"/>
              </a:rPr>
              <a:t>educandos</a:t>
            </a:r>
            <a:r>
              <a:rPr lang="en-US" sz="1200" dirty="0">
                <a:solidFill>
                  <a:schemeClr val="tx1"/>
                </a:solidFill>
                <a:latin typeface="Calibri"/>
                <a:ea typeface="Calibri" panose="020F0502020204030204" pitchFamily="34" charset="0"/>
                <a:cs typeface="Calibri"/>
              </a:rPr>
              <a:t> que </a:t>
            </a:r>
            <a:r>
              <a:rPr lang="en-US" sz="1200" dirty="0" err="1">
                <a:solidFill>
                  <a:schemeClr val="tx1"/>
                </a:solidFill>
                <a:latin typeface="Calibri"/>
                <a:ea typeface="Calibri" panose="020F0502020204030204" pitchFamily="34" charset="0"/>
                <a:cs typeface="Calibri"/>
              </a:rPr>
              <a:t>experimentem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fazer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compostagem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em</a:t>
            </a:r>
            <a:r>
              <a:rPr lang="en-US" sz="1200" dirty="0">
                <a:solidFill>
                  <a:schemeClr val="tx1"/>
                </a:solidFill>
                <a:latin typeface="Calibri"/>
                <a:ea typeface="Calibri" panose="020F0502020204030204" pitchFamily="34" charset="0"/>
                <a:cs typeface="Calibri"/>
              </a:rPr>
              <a:t> casa e que </a:t>
            </a:r>
            <a:r>
              <a:rPr lang="en-US" sz="1200" dirty="0" err="1">
                <a:solidFill>
                  <a:schemeClr val="tx1"/>
                </a:solidFill>
                <a:latin typeface="Calibri"/>
                <a:ea typeface="Calibri" panose="020F0502020204030204" pitchFamily="34" charset="0"/>
                <a:cs typeface="Calibri"/>
              </a:rPr>
              <a:t>façam</a:t>
            </a:r>
            <a:r>
              <a:rPr lang="en-US" sz="1200" dirty="0">
                <a:solidFill>
                  <a:schemeClr val="tx1"/>
                </a:solidFill>
                <a:latin typeface="Calibri"/>
                <a:ea typeface="Calibri" panose="020F0502020204030204" pitchFamily="34" charset="0"/>
                <a:cs typeface="Calibri"/>
              </a:rPr>
              <a:t> um </a:t>
            </a:r>
            <a:r>
              <a:rPr lang="en-US" sz="1200" dirty="0" err="1">
                <a:solidFill>
                  <a:schemeClr val="tx1"/>
                </a:solidFill>
                <a:latin typeface="Calibri"/>
                <a:ea typeface="Calibri" panose="020F0502020204030204" pitchFamily="34" charset="0"/>
                <a:cs typeface="Calibri"/>
              </a:rPr>
              <a:t>pequeno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vídeo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ou</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uma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apresentação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sobre</a:t>
            </a:r>
            <a:r>
              <a:rPr lang="en-US" sz="1200" dirty="0">
                <a:solidFill>
                  <a:schemeClr val="tx1"/>
                </a:solidFill>
                <a:latin typeface="Calibri"/>
                <a:ea typeface="Calibri" panose="020F0502020204030204" pitchFamily="34" charset="0"/>
                <a:cs typeface="Calibri"/>
              </a:rPr>
              <a:t> a </a:t>
            </a:r>
            <a:r>
              <a:rPr lang="en-US" sz="1200" dirty="0" err="1">
                <a:solidFill>
                  <a:schemeClr val="tx1"/>
                </a:solidFill>
                <a:latin typeface="Calibri"/>
                <a:ea typeface="Calibri" panose="020F0502020204030204" pitchFamily="34" charset="0"/>
                <a:cs typeface="Calibri"/>
              </a:rPr>
              <a:t>sua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experiência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Opcional</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rtl="0"/>
            <a:endParaRPr lang="en-US" sz="1200" b="1" dirty="0">
              <a:solidFill>
                <a:schemeClr val="tx1"/>
              </a:solidFill>
              <a:ea typeface="Calibri" panose="020F0502020204030204" pitchFamily="34" charset="0"/>
            </a:endParaRPr>
          </a:p>
          <a:p>
            <a:pPr rtl="0"/>
            <a:r>
              <a:rPr lang="en-IE" sz="1200" b="1" dirty="0" err="1">
                <a:solidFill>
                  <a:schemeClr val="tx1"/>
                </a:solidFill>
                <a:latin typeface="Calibri"/>
                <a:ea typeface="Calibri" panose="020F0502020204030204" pitchFamily="34" charset="0"/>
                <a:cs typeface="Calibri"/>
              </a:rPr>
              <a:t>Sugestões</a:t>
            </a:r>
            <a:r>
              <a:rPr lang="en-IE" sz="1200" b="1" dirty="0">
                <a:solidFill>
                  <a:schemeClr val="tx1"/>
                </a:solidFill>
                <a:latin typeface="Calibri"/>
                <a:ea typeface="Calibri" panose="020F0502020204030204" pitchFamily="34" charset="0"/>
                <a:cs typeface="Calibri"/>
              </a:rPr>
              <a:t> de </a:t>
            </a:r>
            <a:r>
              <a:rPr lang="en-IE" sz="1200" b="1" dirty="0" err="1">
                <a:solidFill>
                  <a:schemeClr val="tx1"/>
                </a:solidFill>
                <a:latin typeface="Calibri"/>
                <a:ea typeface="Calibri" panose="020F0502020204030204" pitchFamily="34" charset="0"/>
                <a:cs typeface="Calibri"/>
              </a:rPr>
              <a:t>visitas</a:t>
            </a:r>
            <a:r>
              <a:rPr lang="en-IE" sz="1200" b="1" dirty="0">
                <a:solidFill>
                  <a:schemeClr val="tx1"/>
                </a:solidFill>
                <a:latin typeface="Calibri"/>
                <a:ea typeface="Calibri" panose="020F0502020204030204" pitchFamily="34" charset="0"/>
                <a:cs typeface="Calibri"/>
              </a:rPr>
              <a:t> de </a:t>
            </a:r>
            <a:r>
              <a:rPr lang="en-IE" sz="1200" b="1" dirty="0" err="1">
                <a:solidFill>
                  <a:schemeClr val="tx1"/>
                </a:solidFill>
                <a:latin typeface="Calibri"/>
                <a:ea typeface="Calibri" panose="020F0502020204030204" pitchFamily="34" charset="0"/>
                <a:cs typeface="Calibri"/>
              </a:rPr>
              <a:t>estudo</a:t>
            </a:r>
            <a:r>
              <a:rPr lang="en-IE" sz="1200" b="1" dirty="0">
                <a:solidFill>
                  <a:schemeClr val="tx1"/>
                </a:solidFill>
                <a:latin typeface="Calibri"/>
                <a:ea typeface="Calibri" panose="020F0502020204030204" pitchFamily="34" charset="0"/>
                <a:cs typeface="Calibri"/>
              </a:rPr>
              <a:t>:</a:t>
            </a:r>
            <a:endParaRPr lang="en-IE" sz="1200" b="1" dirty="0">
              <a:solidFill>
                <a:schemeClr val="tx1"/>
              </a:solidFill>
              <a:ea typeface="Calibri" panose="020F0502020204030204" pitchFamily="34" charset="0"/>
            </a:endParaRPr>
          </a:p>
          <a:p>
            <a:pPr marL="171450" indent="-171450" rtl="0" fontAlgn="base">
              <a:buFont typeface="Arial" panose="020B0604020202020204" pitchFamily="34" charset="0"/>
              <a:buChar char="•"/>
            </a:pPr>
            <a:r>
              <a:rPr lang="en-US" sz="1200" b="0" i="0" dirty="0" err="1">
                <a:solidFill>
                  <a:srgbClr val="000000"/>
                </a:solidFill>
                <a:effectLst/>
                <a:latin typeface="Calibri"/>
                <a:ea typeface="Calibri" panose="020F0502020204030204" pitchFamily="34" charset="0"/>
                <a:cs typeface="Calibri"/>
              </a:rPr>
              <a:t>Instalações</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Reciclagem</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Resíduos</a:t>
            </a:r>
            <a:r>
              <a:rPr lang="en-US" sz="1200" b="0" i="0" dirty="0">
                <a:solidFill>
                  <a:srgbClr val="000000"/>
                </a:solidFill>
                <a:effectLst/>
                <a:latin typeface="Calibri"/>
                <a:ea typeface="Calibri" panose="020F0502020204030204" pitchFamily="34" charset="0"/>
                <a:cs typeface="Calibri"/>
              </a:rPr>
              <a:t> – </a:t>
            </a:r>
            <a:r>
              <a:rPr lang="en-US" sz="1200" b="0" i="0" dirty="0" err="1">
                <a:solidFill>
                  <a:srgbClr val="000000"/>
                </a:solidFill>
                <a:effectLst/>
                <a:latin typeface="Calibri"/>
                <a:ea typeface="Calibri" panose="020F0502020204030204" pitchFamily="34" charset="0"/>
                <a:cs typeface="Calibri"/>
              </a:rPr>
              <a:t>estas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podem</a:t>
            </a:r>
            <a:r>
              <a:rPr lang="en-US" sz="1200" b="0" i="0" dirty="0">
                <a:solidFill>
                  <a:srgbClr val="000000"/>
                </a:solidFill>
                <a:effectLst/>
                <a:latin typeface="Calibri"/>
                <a:ea typeface="Calibri" panose="020F0502020204030204" pitchFamily="34" charset="0"/>
                <a:cs typeface="Calibri"/>
              </a:rPr>
              <a:t> ser </a:t>
            </a:r>
            <a:r>
              <a:rPr lang="en-US" sz="1200" b="0" i="0" dirty="0" err="1">
                <a:solidFill>
                  <a:srgbClr val="000000"/>
                </a:solidFill>
                <a:effectLst/>
                <a:latin typeface="Calibri"/>
                <a:ea typeface="Calibri" panose="020F0502020204030204" pitchFamily="34" charset="0"/>
                <a:cs typeface="Calibri"/>
              </a:rPr>
              <a:t>visitadas</a:t>
            </a:r>
            <a:r>
              <a:rPr lang="en-US" sz="1200" b="0" i="0" dirty="0">
                <a:solidFill>
                  <a:srgbClr val="000000"/>
                </a:solidFill>
                <a:effectLst/>
                <a:latin typeface="Calibri"/>
                <a:ea typeface="Calibri" panose="020F0502020204030204" pitchFamily="34" charset="0"/>
                <a:cs typeface="Calibri"/>
              </a:rPr>
              <a:t> para </a:t>
            </a:r>
            <a:r>
              <a:rPr lang="en-US" sz="1200" b="0" i="0" dirty="0" err="1">
                <a:solidFill>
                  <a:srgbClr val="000000"/>
                </a:solidFill>
                <a:effectLst/>
                <a:latin typeface="Calibri"/>
                <a:ea typeface="Calibri" panose="020F0502020204030204" pitchFamily="34" charset="0"/>
                <a:cs typeface="Calibri"/>
              </a:rPr>
              <a:t>mostrar</a:t>
            </a:r>
            <a:r>
              <a:rPr lang="en-US" sz="1200" b="0" i="0" dirty="0">
                <a:solidFill>
                  <a:srgbClr val="000000"/>
                </a:solidFill>
                <a:effectLst/>
                <a:latin typeface="Calibri"/>
                <a:ea typeface="Calibri" panose="020F0502020204030204" pitchFamily="34" charset="0"/>
                <a:cs typeface="Calibri"/>
              </a:rPr>
              <a:t> as </a:t>
            </a:r>
            <a:r>
              <a:rPr lang="en-US" sz="1200" b="0" i="0" dirty="0" err="1">
                <a:solidFill>
                  <a:srgbClr val="000000"/>
                </a:solidFill>
                <a:effectLst/>
                <a:latin typeface="Calibri"/>
                <a:ea typeface="Calibri" panose="020F0502020204030204" pitchFamily="34" charset="0"/>
                <a:cs typeface="Calibri"/>
              </a:rPr>
              <a:t>capacidades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regionais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em</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relação</a:t>
            </a:r>
            <a:r>
              <a:rPr lang="en-US" sz="1200" b="0" i="0" dirty="0">
                <a:solidFill>
                  <a:srgbClr val="000000"/>
                </a:solidFill>
                <a:effectLst/>
                <a:latin typeface="Calibri"/>
                <a:ea typeface="Calibri" panose="020F0502020204030204" pitchFamily="34" charset="0"/>
                <a:cs typeface="Calibri"/>
              </a:rPr>
              <a:t> à </a:t>
            </a:r>
            <a:r>
              <a:rPr lang="en-US" sz="1200" b="0" i="0" dirty="0" err="1">
                <a:solidFill>
                  <a:srgbClr val="000000"/>
                </a:solidFill>
                <a:effectLst/>
                <a:latin typeface="Calibri"/>
                <a:ea typeface="Calibri" panose="020F0502020204030204" pitchFamily="34" charset="0"/>
                <a:cs typeface="Calibri"/>
              </a:rPr>
              <a:t>redução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reciclagem</a:t>
            </a:r>
            <a:r>
              <a:rPr lang="en-US" sz="1200" b="0" i="0" dirty="0">
                <a:solidFill>
                  <a:srgbClr val="000000"/>
                </a:solidFill>
                <a:effectLst/>
                <a:latin typeface="Calibri"/>
                <a:ea typeface="Calibri" panose="020F0502020204030204" pitchFamily="34" charset="0"/>
                <a:cs typeface="Calibri"/>
              </a:rPr>
              <a:t> e </a:t>
            </a:r>
            <a:r>
              <a:rPr lang="en-US" sz="1200" b="0" i="0" dirty="0" err="1">
                <a:solidFill>
                  <a:srgbClr val="000000"/>
                </a:solidFill>
                <a:effectLst/>
                <a:latin typeface="Calibri"/>
                <a:ea typeface="Calibri" panose="020F0502020204030204" pitchFamily="34" charset="0"/>
                <a:cs typeface="Calibri"/>
              </a:rPr>
              <a:t>reutilização</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resíduos</a:t>
            </a:r>
            <a:r>
              <a:rPr lang="en-US" sz="1200" b="0" i="0" dirty="0">
                <a:solidFill>
                  <a:srgbClr val="000000"/>
                </a:solidFill>
                <a:effectLst/>
                <a:latin typeface="Calibri"/>
                <a:ea typeface="Calibri" panose="020F0502020204030204" pitchFamily="34" charset="0"/>
                <a:cs typeface="Calibri"/>
              </a:rPr>
              <a:t>.</a:t>
            </a:r>
            <a:r>
              <a:rPr lang="en-US" sz="1200" dirty="0">
                <a:latin typeface="Calibri"/>
                <a:ea typeface="Calibri" panose="020F0502020204030204" pitchFamily="34" charset="0"/>
                <a:cs typeface="Calibri"/>
              </a:rPr>
              <a:t> </a:t>
            </a:r>
            <a:endParaRPr lang="en-US" sz="1200" b="0" i="0" dirty="0">
              <a:solidFill>
                <a:srgbClr val="000000"/>
              </a:solidFill>
              <a:effectLst/>
              <a:ea typeface="Calibri" panose="020F0502020204030204" pitchFamily="34" charset="0"/>
            </a:endParaRPr>
          </a:p>
          <a:p>
            <a:pPr marL="171450" indent="-171450" rtl="0" fontAlgn="base">
              <a:buFont typeface="Arial" panose="020B0604020202020204" pitchFamily="34" charset="0"/>
              <a:buChar char="•"/>
            </a:pPr>
            <a:endParaRPr lang="en-US" sz="1200" b="0" i="0" dirty="0">
              <a:solidFill>
                <a:srgbClr val="000000"/>
              </a:solidFill>
              <a:effectLst/>
              <a:ea typeface="Calibri" panose="020F0502020204030204" pitchFamily="34" charset="0"/>
            </a:endParaRPr>
          </a:p>
          <a:p>
            <a:pPr marL="171450" indent="-171450" rtl="0" fontAlgn="base">
              <a:buFont typeface="Arial" panose="020B0604020202020204" pitchFamily="34" charset="0"/>
              <a:buChar char="•"/>
            </a:pPr>
            <a:r>
              <a:rPr lang="en-US" sz="1200" dirty="0" err="1">
                <a:latin typeface="Calibri"/>
                <a:ea typeface="Calibri" panose="020F0502020204030204" pitchFamily="34" charset="0"/>
                <a:cs typeface="Calibri"/>
              </a:rPr>
              <a:t>C</a:t>
            </a:r>
            <a:r>
              <a:rPr lang="en-US" sz="1200" b="0" i="0" dirty="0" err="1">
                <a:solidFill>
                  <a:srgbClr val="000000"/>
                </a:solidFill>
                <a:effectLst/>
                <a:latin typeface="Calibri"/>
                <a:ea typeface="Calibri" panose="020F0502020204030204" pitchFamily="34" charset="0"/>
                <a:cs typeface="Calibri"/>
              </a:rPr>
              <a:t>ozinha</a:t>
            </a:r>
            <a:r>
              <a:rPr lang="en-US" sz="1200" b="0" i="0" dirty="0">
                <a:solidFill>
                  <a:srgbClr val="000000"/>
                </a:solidFill>
                <a:effectLst/>
                <a:latin typeface="Calibri"/>
                <a:ea typeface="Calibri" panose="020F0502020204030204" pitchFamily="34" charset="0"/>
                <a:cs typeface="Calibri"/>
              </a:rPr>
              <a:t> com um </a:t>
            </a:r>
            <a:r>
              <a:rPr lang="en-US" sz="1200" b="0" i="0" dirty="0" err="1">
                <a:solidFill>
                  <a:srgbClr val="000000"/>
                </a:solidFill>
                <a:effectLst/>
                <a:latin typeface="Calibri"/>
                <a:ea typeface="Calibri" panose="020F0502020204030204" pitchFamily="34" charset="0"/>
                <a:cs typeface="Calibri"/>
              </a:rPr>
              <a:t>sistema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adequado</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triagem</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resíduos</a:t>
            </a:r>
            <a:r>
              <a:rPr lang="en-US" sz="1200" b="0" i="0" dirty="0">
                <a:solidFill>
                  <a:srgbClr val="000000"/>
                </a:solidFill>
                <a:effectLst/>
                <a:latin typeface="Calibri"/>
                <a:ea typeface="Calibri" panose="020F0502020204030204" pitchFamily="34" charset="0"/>
                <a:cs typeface="Calibri"/>
              </a:rPr>
              <a:t>.</a:t>
            </a:r>
            <a:r>
              <a:rPr lang="en-US" sz="1200" dirty="0">
                <a:latin typeface="Calibri"/>
                <a:ea typeface="Calibri" panose="020F0502020204030204" pitchFamily="34" charset="0"/>
                <a:cs typeface="Calibri"/>
              </a:rPr>
              <a:t> </a:t>
            </a:r>
            <a:endParaRPr lang="en-US" sz="1200" b="0" i="0" dirty="0">
              <a:solidFill>
                <a:srgbClr val="000000"/>
              </a:solidFill>
              <a:effectLst/>
              <a:ea typeface="Calibri" panose="020F0502020204030204" pitchFamily="34" charset="0"/>
            </a:endParaRPr>
          </a:p>
          <a:p>
            <a:pPr marL="171450" indent="-171450" rtl="0" fontAlgn="base">
              <a:buFont typeface="Arial" panose="020B0604020202020204" pitchFamily="34" charset="0"/>
              <a:buChar char="•"/>
            </a:pPr>
            <a:endParaRPr lang="en-US" sz="1200" b="0" i="0" dirty="0">
              <a:solidFill>
                <a:srgbClr val="000000"/>
              </a:solidFill>
              <a:effectLst/>
              <a:ea typeface="Calibri" panose="020F0502020204030204" pitchFamily="34" charset="0"/>
            </a:endParaRPr>
          </a:p>
          <a:p>
            <a:pPr marL="171450" indent="-171450" rtl="0" fontAlgn="base">
              <a:buFont typeface="Arial" panose="020B0604020202020204" pitchFamily="34" charset="0"/>
              <a:buChar char="•"/>
            </a:pPr>
            <a:r>
              <a:rPr lang="en-US" sz="1200" dirty="0" err="1">
                <a:latin typeface="Calibri"/>
                <a:ea typeface="Calibri" panose="020F0502020204030204" pitchFamily="34" charset="0"/>
                <a:cs typeface="Calibri"/>
              </a:rPr>
              <a:t>A</a:t>
            </a:r>
            <a:r>
              <a:rPr lang="en-US" sz="1200" b="0" i="0" dirty="0" err="1">
                <a:solidFill>
                  <a:srgbClr val="000000"/>
                </a:solidFill>
                <a:effectLst/>
                <a:latin typeface="Calibri"/>
                <a:ea typeface="Calibri" panose="020F0502020204030204" pitchFamily="34" charset="0"/>
                <a:cs typeface="Calibri"/>
              </a:rPr>
              <a:t>terro</a:t>
            </a:r>
            <a:r>
              <a:rPr lang="en-US" sz="1200" b="0" i="0" dirty="0">
                <a:solidFill>
                  <a:srgbClr val="000000"/>
                </a:solidFill>
                <a:effectLst/>
                <a:latin typeface="Calibri"/>
                <a:ea typeface="Calibri" panose="020F0502020204030204" pitchFamily="34" charset="0"/>
                <a:cs typeface="Calibri"/>
              </a:rPr>
              <a:t>.</a:t>
            </a:r>
            <a:r>
              <a:rPr lang="en-US" sz="1200" dirty="0">
                <a:latin typeface="Calibri"/>
                <a:ea typeface="Calibri" panose="020F0502020204030204" pitchFamily="34" charset="0"/>
                <a:cs typeface="Calibri"/>
              </a:rPr>
              <a:t> </a:t>
            </a:r>
            <a:endParaRPr lang="en-US" sz="1200" b="0" i="0" dirty="0">
              <a:solidFill>
                <a:srgbClr val="F79037"/>
              </a:solidFill>
              <a:effectLst/>
              <a:ea typeface="Calibri" panose="020F0502020204030204" pitchFamily="34" charset="0"/>
            </a:endParaRP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p:txBody>
          <a:bodyPr/>
          <a:lstStyle/>
          <a:p>
            <a:fld id="{CB2079F2-58AF-ED44-82D7-E04B2F6FD686}" type="slidenum">
              <a:rPr lang="en-US" smtClean="0"/>
              <a:pPr algn="l" rtl="0"/>
              <a:t>39</a:t>
            </a:fld>
            <a:endParaRPr lang="en-US"/>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4263657" y="2960422"/>
            <a:ext cx="3159202" cy="1817953"/>
          </a:xfrm>
          <a:prstGeom prst="wedgeRoundRectCallout">
            <a:avLst>
              <a:gd name="adj1" fmla="val -49086"/>
              <a:gd name="adj2" fmla="val 7587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Boas </a:t>
            </a:r>
            <a:r>
              <a:rPr lang="en-US" sz="1400" b="1" dirty="0" err="1">
                <a:solidFill>
                  <a:schemeClr val="bg1"/>
                </a:solidFill>
                <a:latin typeface="Calibri" panose="020F0502020204030204" pitchFamily="34" charset="0"/>
                <a:ea typeface="Calibri" panose="020F0502020204030204" pitchFamily="34" charset="0"/>
                <a:cs typeface="Calibri" panose="020F0502020204030204" pitchFamily="34" charset="0"/>
              </a:rPr>
              <a:t>Práticas</a:t>
            </a: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 de </a:t>
            </a:r>
            <a:r>
              <a:rPr lang="en-US" sz="1400" b="1" dirty="0" err="1">
                <a:solidFill>
                  <a:schemeClr val="bg1"/>
                </a:solidFill>
                <a:latin typeface="Calibri" panose="020F0502020204030204" pitchFamily="34" charset="0"/>
                <a:ea typeface="Calibri" panose="020F0502020204030204" pitchFamily="34" charset="0"/>
                <a:cs typeface="Calibri" panose="020F0502020204030204" pitchFamily="34" charset="0"/>
              </a:rPr>
              <a:t>Lixo</a:t>
            </a: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 Zero:</a:t>
            </a:r>
          </a:p>
          <a:p>
            <a:pPr algn="ctr" rtl="0"/>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Silo</a:t>
            </a: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London,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nasceu</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com a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ideia</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de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ter</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um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restaurante</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sem</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caixote</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de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lixo</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e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acabou</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sendo</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o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primeiro</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restaurante</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lixo</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zero do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mundo</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pPr algn="ctr" rtl="0"/>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Nãm</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Transformar</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resíduos</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de café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em</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material de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cultivo</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para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cogumelos</a:t>
            </a:r>
            <a:endParaRPr lang="en-IE"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1" name="Picture Placeholder 10">
            <a:extLst>
              <a:ext uri="{FF2B5EF4-FFF2-40B4-BE49-F238E27FC236}">
                <a16:creationId xmlns:a16="http://schemas.microsoft.com/office/drawing/2014/main" id="{57C1D2CD-7450-7816-8B88-74CB35EFBC4A}"/>
              </a:ext>
            </a:extLst>
          </p:cNvPr>
          <p:cNvPicPr>
            <a:picLocks noGrp="1" noChangeAspect="1"/>
          </p:cNvPicPr>
          <p:nvPr>
            <p:ph type="pic" sz="quarter" idx="41"/>
          </p:nvPr>
        </p:nvPicPr>
        <p:blipFill>
          <a:blip r:embed="rId5" cstate="screen">
            <a:extLst>
              <a:ext uri="{28A0092B-C50C-407E-A947-70E740481C1C}">
                <a14:useLocalDpi xmlns:a14="http://schemas.microsoft.com/office/drawing/2010/main"/>
              </a:ext>
            </a:extLst>
          </a:blip>
          <a:srcRect/>
          <a:stretch>
            <a:fillRect/>
          </a:stretch>
        </p:blipFill>
        <p:spPr/>
      </p:pic>
      <p:pic>
        <p:nvPicPr>
          <p:cNvPr id="2" name="Picture 1">
            <a:extLst>
              <a:ext uri="{FF2B5EF4-FFF2-40B4-BE49-F238E27FC236}">
                <a16:creationId xmlns:a16="http://schemas.microsoft.com/office/drawing/2014/main" id="{243CD7E6-316A-957E-5E28-C884E18B8317}"/>
              </a:ext>
            </a:extLst>
          </p:cNvPr>
          <p:cNvPicPr>
            <a:picLocks noChangeAspect="1"/>
          </p:cNvPicPr>
          <p:nvPr/>
        </p:nvPicPr>
        <p:blipFill>
          <a:blip r:embed="rId6"/>
          <a:stretch>
            <a:fillRect/>
          </a:stretch>
        </p:blipFill>
        <p:spPr>
          <a:xfrm>
            <a:off x="6241684" y="5003078"/>
            <a:ext cx="493080" cy="474817"/>
          </a:xfrm>
          <a:prstGeom prst="rect">
            <a:avLst/>
          </a:prstGeom>
        </p:spPr>
      </p:pic>
    </p:spTree>
    <p:extLst>
      <p:ext uri="{BB962C8B-B14F-4D97-AF65-F5344CB8AC3E}">
        <p14:creationId xmlns:p14="http://schemas.microsoft.com/office/powerpoint/2010/main" val="177528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DB13265-F3D2-0B45-A044-D1A8FBA0C7AB}"/>
              </a:ext>
            </a:extLst>
          </p:cNvPr>
          <p:cNvSpPr>
            <a:spLocks noGrp="1"/>
          </p:cNvSpPr>
          <p:nvPr>
            <p:ph type="body" sz="quarter" idx="47"/>
          </p:nvPr>
        </p:nvSpPr>
        <p:spPr/>
        <p:txBody>
          <a:bodyPr/>
          <a:lstStyle/>
          <a:p>
            <a:pPr algn="l" rtl="0"/>
            <a:r>
              <a:rPr lang="en-US"/>
              <a:t>conteúdo</a:t>
            </a:r>
          </a:p>
        </p:txBody>
      </p:sp>
      <p:sp>
        <p:nvSpPr>
          <p:cNvPr id="18" name="Slide Number Placeholder 9">
            <a:extLst>
              <a:ext uri="{FF2B5EF4-FFF2-40B4-BE49-F238E27FC236}">
                <a16:creationId xmlns:a16="http://schemas.microsoft.com/office/drawing/2014/main" id="{886A8195-3B90-9494-72F2-5C6B2206C451}"/>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B2079F2-58AF-ED44-82D7-E04B2F6FD686}" type="slidenum">
              <a:rPr lang="en-US" smtClean="0"/>
              <a:pPr algn="l" rtl="0"/>
              <a:t>4</a:t>
            </a:fld>
            <a:endParaRPr lang="en-US"/>
          </a:p>
        </p:txBody>
      </p:sp>
      <p:sp>
        <p:nvSpPr>
          <p:cNvPr id="28" name="TextBox 27">
            <a:extLst>
              <a:ext uri="{FF2B5EF4-FFF2-40B4-BE49-F238E27FC236}">
                <a16:creationId xmlns:a16="http://schemas.microsoft.com/office/drawing/2014/main" id="{26005448-F4B6-FAC6-0418-A495EE6E6214}"/>
              </a:ext>
            </a:extLst>
          </p:cNvPr>
          <p:cNvSpPr txBox="1"/>
          <p:nvPr/>
        </p:nvSpPr>
        <p:spPr>
          <a:xfrm>
            <a:off x="2759441" y="1985244"/>
            <a:ext cx="4708160" cy="7309693"/>
          </a:xfrm>
          <a:prstGeom prst="rect">
            <a:avLst/>
          </a:prstGeom>
          <a:noFill/>
        </p:spPr>
        <p:txBody>
          <a:bodyPr wrap="square">
            <a:spAutoFit/>
          </a:bodyPr>
          <a:lstStyle/>
          <a:p>
            <a:pPr algn="l" rtl="0"/>
            <a:r>
              <a:rPr lang="en-US" sz="1300" b="1" dirty="0"/>
              <a:t>Prefácio</a:t>
            </a:r>
          </a:p>
          <a:p>
            <a:pPr algn="l" rtl="0"/>
            <a:endParaRPr lang="en-US" sz="500" dirty="0"/>
          </a:p>
          <a:p>
            <a:pPr algn="l" rtl="0"/>
            <a:r>
              <a:rPr lang="en-US" sz="1600" b="1" dirty="0">
                <a:solidFill>
                  <a:srgbClr val="F79037"/>
                </a:solidFill>
              </a:rPr>
              <a:t>A </a:t>
            </a:r>
            <a:r>
              <a:rPr lang="en-US" sz="1300" b="1" dirty="0"/>
              <a:t>– ÉTICA E TEORIAS ÉTICAS					    8</a:t>
            </a:r>
          </a:p>
          <a:p>
            <a:pPr algn="l" rtl="0"/>
            <a:endParaRPr lang="en-US" sz="1100" b="1" dirty="0"/>
          </a:p>
          <a:p>
            <a:pPr algn="l" rtl="0"/>
            <a:r>
              <a:rPr lang="en-US" sz="1300" dirty="0"/>
              <a:t>A.1 – </a:t>
            </a:r>
            <a:r>
              <a:rPr lang="en-US" sz="1300" b="1" dirty="0" err="1"/>
              <a:t>M</a:t>
            </a:r>
            <a:r>
              <a:rPr lang="en-US" sz="1300" b="1" dirty="0" err="1">
                <a:hlinkClick r:id="rId2" action="ppaction://hlinksldjump">
                  <a:extLst>
                    <a:ext uri="{A12FA001-AC4F-418D-AE19-62706E023703}">
                      <ahyp:hlinkClr xmlns:ahyp="http://schemas.microsoft.com/office/drawing/2018/hyperlinkcolor" val="tx"/>
                    </a:ext>
                  </a:extLst>
                </a:hlinkClick>
              </a:rPr>
              <a:t>atriz</a:t>
            </a:r>
            <a:r>
              <a:rPr lang="en-US" sz="1300" b="1" dirty="0">
                <a:hlinkClick r:id="rId2" action="ppaction://hlinksldjump">
                  <a:extLst>
                    <a:ext uri="{A12FA001-AC4F-418D-AE19-62706E023703}">
                      <ahyp:hlinkClr xmlns:ahyp="http://schemas.microsoft.com/office/drawing/2018/hyperlinkcolor" val="tx"/>
                    </a:ext>
                  </a:extLst>
                </a:hlinkClick>
              </a:rPr>
              <a:t> </a:t>
            </a:r>
            <a:r>
              <a:rPr lang="en-US" sz="1300" b="1" dirty="0" err="1">
                <a:hlinkClick r:id="rId2" action="ppaction://hlinksldjump">
                  <a:extLst>
                    <a:ext uri="{A12FA001-AC4F-418D-AE19-62706E023703}">
                      <ahyp:hlinkClr xmlns:ahyp="http://schemas.microsoft.com/office/drawing/2018/hyperlinkcolor" val="tx"/>
                    </a:ext>
                  </a:extLst>
                </a:hlinkClick>
              </a:rPr>
              <a:t>Ética</a:t>
            </a:r>
            <a:r>
              <a:rPr lang="en-US" sz="1300" b="1" dirty="0"/>
              <a:t>							  10</a:t>
            </a:r>
          </a:p>
          <a:p>
            <a:pPr algn="l" rtl="0"/>
            <a:endParaRPr lang="en-US" sz="1300" dirty="0"/>
          </a:p>
          <a:p>
            <a:pPr algn="l" rtl="0"/>
            <a:r>
              <a:rPr lang="en-US" sz="1600" b="1" dirty="0">
                <a:solidFill>
                  <a:srgbClr val="F79037"/>
                </a:solidFill>
              </a:rPr>
              <a:t>B </a:t>
            </a:r>
            <a:r>
              <a:rPr lang="en-US" sz="1300" b="1" dirty="0"/>
              <a:t>– QUESTÕES ÉTICAS NO ECOSISTEMA ALIMENTAR		  13</a:t>
            </a:r>
          </a:p>
          <a:p>
            <a:pPr algn="l" rtl="0"/>
            <a:endParaRPr lang="en-US" sz="1100" b="1" dirty="0"/>
          </a:p>
          <a:p>
            <a:pPr algn="l" rtl="0"/>
            <a:r>
              <a:rPr lang="en-US" sz="1300" dirty="0"/>
              <a:t>B.1 – </a:t>
            </a:r>
            <a:r>
              <a:rPr lang="en-US" sz="1300" b="1" dirty="0" err="1">
                <a:hlinkClick r:id="rId3" action="ppaction://hlinksldjump">
                  <a:extLst>
                    <a:ext uri="{A12FA001-AC4F-418D-AE19-62706E023703}">
                      <ahyp:hlinkClr xmlns:ahyp="http://schemas.microsoft.com/office/drawing/2018/hyperlinkcolor" val="tx"/>
                    </a:ext>
                  </a:extLst>
                </a:hlinkClick>
              </a:rPr>
              <a:t>Recursos</a:t>
            </a:r>
            <a:r>
              <a:rPr lang="en-US" sz="1300" b="1" dirty="0">
                <a:hlinkClick r:id="rId3" action="ppaction://hlinksldjump">
                  <a:extLst>
                    <a:ext uri="{A12FA001-AC4F-418D-AE19-62706E023703}">
                      <ahyp:hlinkClr xmlns:ahyp="http://schemas.microsoft.com/office/drawing/2018/hyperlinkcolor" val="tx"/>
                    </a:ext>
                  </a:extLst>
                </a:hlinkClick>
              </a:rPr>
              <a:t> </a:t>
            </a:r>
            <a:r>
              <a:rPr lang="en-US" sz="1300" b="1" dirty="0" err="1">
                <a:hlinkClick r:id="rId3" action="ppaction://hlinksldjump">
                  <a:extLst>
                    <a:ext uri="{A12FA001-AC4F-418D-AE19-62706E023703}">
                      <ahyp:hlinkClr xmlns:ahyp="http://schemas.microsoft.com/office/drawing/2018/hyperlinkcolor" val="tx"/>
                    </a:ext>
                  </a:extLst>
                </a:hlinkClick>
              </a:rPr>
              <a:t>Alimentares</a:t>
            </a:r>
            <a:r>
              <a:rPr lang="en-US" sz="1300" b="1" dirty="0">
                <a:hlinkClick r:id="rId3" action="ppaction://hlinksldjump">
                  <a:extLst>
                    <a:ext uri="{A12FA001-AC4F-418D-AE19-62706E023703}">
                      <ahyp:hlinkClr xmlns:ahyp="http://schemas.microsoft.com/office/drawing/2018/hyperlinkcolor" val="tx"/>
                    </a:ext>
                  </a:extLst>
                </a:hlinkClick>
              </a:rPr>
              <a:t> </a:t>
            </a:r>
            <a:r>
              <a:rPr lang="en-US" sz="1300" b="1" dirty="0" err="1">
                <a:hlinkClick r:id="rId3" action="ppaction://hlinksldjump">
                  <a:extLst>
                    <a:ext uri="{A12FA001-AC4F-418D-AE19-62706E023703}">
                      <ahyp:hlinkClr xmlns:ahyp="http://schemas.microsoft.com/office/drawing/2018/hyperlinkcolor" val="tx"/>
                    </a:ext>
                  </a:extLst>
                </a:hlinkClick>
              </a:rPr>
              <a:t>Naturais</a:t>
            </a:r>
            <a:r>
              <a:rPr lang="en-US" sz="1300" b="1" dirty="0"/>
              <a:t>				  16</a:t>
            </a:r>
          </a:p>
          <a:p>
            <a:pPr algn="l" rtl="0"/>
            <a:r>
              <a:rPr lang="en-US" sz="1300" dirty="0"/>
              <a:t>B.1.1 – Agricultura							  </a:t>
            </a:r>
            <a:r>
              <a:rPr lang="en-US" sz="1300" b="1" dirty="0"/>
              <a:t>17</a:t>
            </a:r>
          </a:p>
          <a:p>
            <a:pPr algn="l" rtl="0"/>
            <a:r>
              <a:rPr lang="en-US" sz="1300" dirty="0"/>
              <a:t>B.1.2 – </a:t>
            </a:r>
            <a:r>
              <a:rPr lang="en-US" sz="1300" dirty="0" err="1"/>
              <a:t>Bem-estar</a:t>
            </a:r>
            <a:r>
              <a:rPr lang="en-US" sz="1300" dirty="0"/>
              <a:t> Animal e </a:t>
            </a:r>
            <a:r>
              <a:rPr lang="en-US" sz="1300" dirty="0" err="1"/>
              <a:t>Recursos</a:t>
            </a:r>
            <a:r>
              <a:rPr lang="en-US" sz="1300" dirty="0"/>
              <a:t> </a:t>
            </a:r>
            <a:r>
              <a:rPr lang="en-US" sz="1300" dirty="0" err="1"/>
              <a:t>Marinhos</a:t>
            </a:r>
            <a:r>
              <a:rPr lang="en-US" sz="1300" dirty="0"/>
              <a:t>			  </a:t>
            </a:r>
            <a:r>
              <a:rPr lang="en-US" sz="1300" b="1" dirty="0"/>
              <a:t>24</a:t>
            </a:r>
            <a:endParaRPr lang="en-US" sz="1300" dirty="0"/>
          </a:p>
          <a:p>
            <a:pPr algn="l" rtl="0"/>
            <a:endParaRPr lang="en-US" sz="1000" dirty="0"/>
          </a:p>
          <a:p>
            <a:pPr algn="l" rtl="0"/>
            <a:r>
              <a:rPr lang="en-US" sz="1300" dirty="0"/>
              <a:t>B.2 – </a:t>
            </a:r>
            <a:r>
              <a:rPr lang="en-US" sz="1300" b="1" dirty="0" err="1">
                <a:hlinkClick r:id="rId4" action="ppaction://hlinksldjump">
                  <a:extLst>
                    <a:ext uri="{A12FA001-AC4F-418D-AE19-62706E023703}">
                      <ahyp:hlinkClr xmlns:ahyp="http://schemas.microsoft.com/office/drawing/2018/hyperlinkcolor" val="tx"/>
                    </a:ext>
                  </a:extLst>
                </a:hlinkClick>
              </a:rPr>
              <a:t>Produção</a:t>
            </a:r>
            <a:r>
              <a:rPr lang="en-US" sz="1300" b="1" dirty="0">
                <a:hlinkClick r:id="rId4" action="ppaction://hlinksldjump">
                  <a:extLst>
                    <a:ext uri="{A12FA001-AC4F-418D-AE19-62706E023703}">
                      <ahyp:hlinkClr xmlns:ahyp="http://schemas.microsoft.com/office/drawing/2018/hyperlinkcolor" val="tx"/>
                    </a:ext>
                  </a:extLst>
                </a:hlinkClick>
              </a:rPr>
              <a:t> e Logística de Alimentos</a:t>
            </a:r>
            <a:r>
              <a:rPr lang="en-US" sz="1300" b="1" dirty="0"/>
              <a:t>				  25</a:t>
            </a:r>
          </a:p>
          <a:p>
            <a:pPr algn="l" rtl="0"/>
            <a:r>
              <a:rPr lang="en-US" sz="1300" dirty="0"/>
              <a:t>B.2.1 – Condições de </a:t>
            </a:r>
            <a:r>
              <a:rPr lang="en-US" sz="1300" dirty="0" err="1"/>
              <a:t>Trabalho</a:t>
            </a:r>
            <a:r>
              <a:rPr lang="en-US" sz="1300" dirty="0"/>
              <a:t>					  </a:t>
            </a:r>
            <a:r>
              <a:rPr lang="en-US" sz="1300" b="1" dirty="0"/>
              <a:t>29</a:t>
            </a:r>
            <a:endParaRPr lang="en-US" sz="1300" dirty="0"/>
          </a:p>
          <a:p>
            <a:pPr algn="l" rtl="0"/>
            <a:r>
              <a:rPr lang="en-US" sz="1300" dirty="0"/>
              <a:t>B.2.2 – Responsabilidade / </a:t>
            </a:r>
            <a:r>
              <a:rPr lang="en-US" sz="1300" dirty="0" err="1"/>
              <a:t>Rastreabilidade</a:t>
            </a:r>
            <a:r>
              <a:rPr lang="en-US" sz="1300" dirty="0"/>
              <a:t>			  </a:t>
            </a:r>
            <a:r>
              <a:rPr lang="en-US" sz="1300" b="1" dirty="0"/>
              <a:t>31</a:t>
            </a:r>
            <a:endParaRPr lang="en-US" sz="1300" dirty="0"/>
          </a:p>
          <a:p>
            <a:pPr algn="l" rtl="0"/>
            <a:r>
              <a:rPr lang="en-US" sz="1300" dirty="0"/>
              <a:t>B.2.3 – </a:t>
            </a:r>
            <a:r>
              <a:rPr lang="en-US" sz="1300" dirty="0" err="1"/>
              <a:t>Rotulagem</a:t>
            </a:r>
            <a:r>
              <a:rPr lang="en-US" sz="1300" dirty="0"/>
              <a:t> </a:t>
            </a:r>
            <a:r>
              <a:rPr lang="en-US" sz="1300" dirty="0" err="1"/>
              <a:t>Alimentar</a:t>
            </a:r>
            <a:r>
              <a:rPr lang="en-US" sz="1300" dirty="0"/>
              <a:t>					  </a:t>
            </a:r>
            <a:r>
              <a:rPr lang="en-US" sz="1300" b="1" dirty="0"/>
              <a:t>33</a:t>
            </a:r>
            <a:endParaRPr lang="en-US" sz="1300" dirty="0"/>
          </a:p>
          <a:p>
            <a:pPr algn="l" rtl="0"/>
            <a:r>
              <a:rPr lang="en-US" sz="1300" dirty="0"/>
              <a:t>B.2.4 – Gestão de </a:t>
            </a:r>
            <a:r>
              <a:rPr lang="en-US" sz="1300" dirty="0" err="1"/>
              <a:t>Resíduos</a:t>
            </a:r>
            <a:r>
              <a:rPr lang="en-US" sz="1300" dirty="0"/>
              <a:t> </a:t>
            </a:r>
            <a:r>
              <a:rPr lang="en-US" sz="1300" dirty="0" err="1"/>
              <a:t>Alimentares</a:t>
            </a:r>
            <a:r>
              <a:rPr lang="en-US" sz="1300" dirty="0"/>
              <a:t>				  </a:t>
            </a:r>
            <a:r>
              <a:rPr lang="en-US" sz="1300" b="1" dirty="0"/>
              <a:t>38</a:t>
            </a:r>
            <a:endParaRPr lang="en-US" sz="1300" dirty="0"/>
          </a:p>
          <a:p>
            <a:pPr algn="l" rtl="0"/>
            <a:r>
              <a:rPr lang="en-US" sz="1300" dirty="0"/>
              <a:t>B.2.5 – </a:t>
            </a:r>
            <a:r>
              <a:rPr lang="en-US" sz="1300" dirty="0" err="1"/>
              <a:t>Embalagem</a:t>
            </a:r>
            <a:r>
              <a:rPr lang="en-US" sz="1300" dirty="0"/>
              <a:t>							  </a:t>
            </a:r>
            <a:r>
              <a:rPr lang="en-US" sz="1300" b="1" dirty="0"/>
              <a:t>40</a:t>
            </a:r>
            <a:endParaRPr lang="en-US" sz="1300" dirty="0"/>
          </a:p>
          <a:p>
            <a:pPr algn="l" rtl="0"/>
            <a:r>
              <a:rPr lang="en-US" sz="1300" dirty="0"/>
              <a:t>B.2.6 – </a:t>
            </a:r>
            <a:r>
              <a:rPr lang="en-US" sz="1300" dirty="0" err="1"/>
              <a:t>Logística</a:t>
            </a:r>
            <a:r>
              <a:rPr lang="en-US" sz="1300" dirty="0"/>
              <a:t> / </a:t>
            </a:r>
            <a:r>
              <a:rPr lang="en-US" sz="1300" dirty="0" err="1"/>
              <a:t>Transporte</a:t>
            </a:r>
            <a:r>
              <a:rPr lang="en-US" sz="1300" dirty="0"/>
              <a:t>					  </a:t>
            </a:r>
            <a:r>
              <a:rPr lang="en-US" sz="1300" b="1" dirty="0"/>
              <a:t>43</a:t>
            </a:r>
            <a:endParaRPr lang="en-US" sz="1300" dirty="0"/>
          </a:p>
          <a:p>
            <a:pPr algn="l" rtl="0"/>
            <a:endParaRPr lang="en-US" sz="1000" dirty="0"/>
          </a:p>
          <a:p>
            <a:pPr algn="l" rtl="0"/>
            <a:r>
              <a:rPr lang="en-US" sz="1300" dirty="0"/>
              <a:t>B.3 – </a:t>
            </a:r>
            <a:r>
              <a:rPr lang="en-US" sz="1300" b="1" dirty="0">
                <a:hlinkClick r:id="rId5" action="ppaction://hlinksldjump">
                  <a:extLst>
                    <a:ext uri="{A12FA001-AC4F-418D-AE19-62706E023703}">
                      <ahyp:hlinkClr xmlns:ahyp="http://schemas.microsoft.com/office/drawing/2018/hyperlinkcolor" val="tx"/>
                    </a:ext>
                  </a:extLst>
                </a:hlinkClick>
              </a:rPr>
              <a:t>Marketing </a:t>
            </a:r>
            <a:r>
              <a:rPr lang="en-US" sz="1300" b="1" dirty="0" err="1">
                <a:hlinkClick r:id="rId5" action="ppaction://hlinksldjump">
                  <a:extLst>
                    <a:ext uri="{A12FA001-AC4F-418D-AE19-62706E023703}">
                      <ahyp:hlinkClr xmlns:ahyp="http://schemas.microsoft.com/office/drawing/2018/hyperlinkcolor" val="tx"/>
                    </a:ext>
                  </a:extLst>
                </a:hlinkClick>
              </a:rPr>
              <a:t>Alimentar</a:t>
            </a:r>
            <a:r>
              <a:rPr lang="en-US" sz="1300" b="1" dirty="0"/>
              <a:t>						  46</a:t>
            </a:r>
          </a:p>
          <a:p>
            <a:pPr algn="l" rtl="0"/>
            <a:r>
              <a:rPr lang="en-US" sz="1300" dirty="0"/>
              <a:t>B.3.1 – Preço e </a:t>
            </a:r>
            <a:r>
              <a:rPr lang="en-US" sz="1300" dirty="0" err="1"/>
              <a:t>Acessibilidade</a:t>
            </a:r>
            <a:r>
              <a:rPr lang="en-US" sz="1300" dirty="0"/>
              <a:t>					  </a:t>
            </a:r>
            <a:r>
              <a:rPr lang="en-US" sz="1300" b="1" dirty="0"/>
              <a:t>46</a:t>
            </a:r>
            <a:endParaRPr lang="en-US" sz="1300" dirty="0"/>
          </a:p>
          <a:p>
            <a:pPr algn="l" rtl="0"/>
            <a:r>
              <a:rPr lang="en-US" sz="1300" dirty="0"/>
              <a:t>B.3.2 – </a:t>
            </a:r>
            <a:r>
              <a:rPr lang="en-US" sz="1300" dirty="0" err="1"/>
              <a:t>Propriedade</a:t>
            </a:r>
            <a:r>
              <a:rPr lang="en-US" sz="1300" dirty="0"/>
              <a:t> </a:t>
            </a:r>
            <a:r>
              <a:rPr lang="en-US" sz="1300" dirty="0" err="1"/>
              <a:t>Intelectual</a:t>
            </a:r>
            <a:r>
              <a:rPr lang="en-US" sz="1300" dirty="0"/>
              <a:t>					  </a:t>
            </a:r>
            <a:r>
              <a:rPr lang="en-US" sz="1300" b="1" dirty="0"/>
              <a:t>48</a:t>
            </a:r>
            <a:endParaRPr lang="en-US" sz="1300" dirty="0"/>
          </a:p>
          <a:p>
            <a:pPr algn="l" rtl="0"/>
            <a:endParaRPr lang="en-US" sz="1000" dirty="0"/>
          </a:p>
          <a:p>
            <a:pPr algn="l" rtl="0"/>
            <a:r>
              <a:rPr lang="en-US" sz="1300" dirty="0"/>
              <a:t>B.4 - </a:t>
            </a:r>
            <a:r>
              <a:rPr lang="en-US" sz="1300" b="1" dirty="0" err="1">
                <a:hlinkClick r:id="rId6" action="ppaction://hlinksldjump">
                  <a:extLst>
                    <a:ext uri="{A12FA001-AC4F-418D-AE19-62706E023703}">
                      <ahyp:hlinkClr xmlns:ahyp="http://schemas.microsoft.com/office/drawing/2018/hyperlinkcolor" val="tx"/>
                    </a:ext>
                  </a:extLst>
                </a:hlinkClick>
              </a:rPr>
              <a:t>Consumo</a:t>
            </a:r>
            <a:r>
              <a:rPr lang="en-US" sz="1300" b="1" dirty="0">
                <a:hlinkClick r:id="rId6" action="ppaction://hlinksldjump">
                  <a:extLst>
                    <a:ext uri="{A12FA001-AC4F-418D-AE19-62706E023703}">
                      <ahyp:hlinkClr xmlns:ahyp="http://schemas.microsoft.com/office/drawing/2018/hyperlinkcolor" val="tx"/>
                    </a:ext>
                  </a:extLst>
                </a:hlinkClick>
              </a:rPr>
              <a:t> </a:t>
            </a:r>
            <a:r>
              <a:rPr lang="en-US" sz="1300" b="1" dirty="0" err="1">
                <a:hlinkClick r:id="rId6" action="ppaction://hlinksldjump">
                  <a:extLst>
                    <a:ext uri="{A12FA001-AC4F-418D-AE19-62706E023703}">
                      <ahyp:hlinkClr xmlns:ahyp="http://schemas.microsoft.com/office/drawing/2018/hyperlinkcolor" val="tx"/>
                    </a:ext>
                  </a:extLst>
                </a:hlinkClick>
              </a:rPr>
              <a:t>Responsável</a:t>
            </a:r>
            <a:r>
              <a:rPr lang="en-US" sz="1300" b="1" dirty="0">
                <a:hlinkClick r:id="rId6" action="ppaction://hlinksldjump">
                  <a:extLst>
                    <a:ext uri="{A12FA001-AC4F-418D-AE19-62706E023703}">
                      <ahyp:hlinkClr xmlns:ahyp="http://schemas.microsoft.com/office/drawing/2018/hyperlinkcolor" val="tx"/>
                    </a:ext>
                  </a:extLst>
                </a:hlinkClick>
              </a:rPr>
              <a:t> &amp; </a:t>
            </a:r>
            <a:r>
              <a:rPr lang="en-US" sz="1300" b="1" dirty="0" err="1">
                <a:hlinkClick r:id="rId6" action="ppaction://hlinksldjump">
                  <a:extLst>
                    <a:ext uri="{A12FA001-AC4F-418D-AE19-62706E023703}">
                      <ahyp:hlinkClr xmlns:ahyp="http://schemas.microsoft.com/office/drawing/2018/hyperlinkcolor" val="tx"/>
                    </a:ext>
                  </a:extLst>
                </a:hlinkClick>
              </a:rPr>
              <a:t>Sociedade</a:t>
            </a:r>
            <a:r>
              <a:rPr lang="en-US" sz="1300" b="1" dirty="0">
                <a:hlinkClick r:id="rId6" action="ppaction://hlinksldjump">
                  <a:extLst>
                    <a:ext uri="{A12FA001-AC4F-418D-AE19-62706E023703}">
                      <ahyp:hlinkClr xmlns:ahyp="http://schemas.microsoft.com/office/drawing/2018/hyperlinkcolor" val="tx"/>
                    </a:ext>
                  </a:extLst>
                </a:hlinkClick>
              </a:rPr>
              <a:t> Civil</a:t>
            </a:r>
            <a:r>
              <a:rPr lang="en-US" sz="1300" b="1" dirty="0"/>
              <a:t>			  50</a:t>
            </a:r>
          </a:p>
          <a:p>
            <a:pPr algn="l" rtl="0"/>
            <a:r>
              <a:rPr lang="en-US" sz="1300" dirty="0"/>
              <a:t>B.4.1 – Efeito do Marketing e dos Media no Consumo Alimentar									  </a:t>
            </a:r>
            <a:r>
              <a:rPr lang="en-US" sz="1300" b="1" dirty="0"/>
              <a:t>52</a:t>
            </a:r>
            <a:endParaRPr lang="en-US" sz="1300" dirty="0"/>
          </a:p>
          <a:p>
            <a:pPr algn="l" rtl="0"/>
            <a:r>
              <a:rPr lang="en-US" sz="1300" dirty="0"/>
              <a:t>B.4.2 – </a:t>
            </a:r>
            <a:r>
              <a:rPr lang="en-US" sz="1300" dirty="0" err="1"/>
              <a:t>Direitos</a:t>
            </a:r>
            <a:r>
              <a:rPr lang="en-US" sz="1300" dirty="0"/>
              <a:t> dos </a:t>
            </a:r>
            <a:r>
              <a:rPr lang="en-US" sz="1300" dirty="0" err="1"/>
              <a:t>Animais</a:t>
            </a:r>
            <a:r>
              <a:rPr lang="en-US" sz="1300" dirty="0"/>
              <a:t>					  </a:t>
            </a:r>
            <a:r>
              <a:rPr lang="en-US" sz="1300" b="1" dirty="0"/>
              <a:t>55</a:t>
            </a:r>
            <a:endParaRPr lang="en-US" sz="1300" dirty="0"/>
          </a:p>
          <a:p>
            <a:pPr algn="l" rtl="0"/>
            <a:r>
              <a:rPr lang="en-US" sz="1300" dirty="0"/>
              <a:t>B.4.3 – Vida Sem </a:t>
            </a:r>
            <a:r>
              <a:rPr lang="en-US" sz="1300" dirty="0" err="1"/>
              <a:t>Crueldade</a:t>
            </a:r>
            <a:r>
              <a:rPr lang="en-US" sz="1300" dirty="0"/>
              <a:t> e baseada </a:t>
            </a:r>
            <a:r>
              <a:rPr lang="en-US" sz="1300" dirty="0" err="1"/>
              <a:t>em</a:t>
            </a:r>
            <a:r>
              <a:rPr lang="en-US" sz="1300" dirty="0"/>
              <a:t> </a:t>
            </a:r>
            <a:r>
              <a:rPr lang="en-US" sz="1300" dirty="0" err="1"/>
              <a:t>Plantas</a:t>
            </a:r>
            <a:r>
              <a:rPr lang="en-US" sz="1300" dirty="0"/>
              <a:t>		  </a:t>
            </a:r>
            <a:r>
              <a:rPr lang="en-US" sz="1300" b="1" dirty="0"/>
              <a:t>57</a:t>
            </a:r>
            <a:endParaRPr lang="en-US" sz="1300" dirty="0"/>
          </a:p>
          <a:p>
            <a:pPr algn="l" rtl="0"/>
            <a:r>
              <a:rPr lang="en-US" sz="1300" dirty="0"/>
              <a:t>B.4.4 – Instituições de </a:t>
            </a:r>
            <a:r>
              <a:rPr lang="en-US" sz="1300" dirty="0" err="1"/>
              <a:t>Caridade</a:t>
            </a:r>
            <a:r>
              <a:rPr lang="en-US" sz="1300" dirty="0"/>
              <a:t> e </a:t>
            </a:r>
            <a:r>
              <a:rPr lang="en-US" sz="1300" dirty="0" err="1"/>
              <a:t>Sociedade</a:t>
            </a:r>
            <a:r>
              <a:rPr lang="en-US" sz="1300" dirty="0"/>
              <a:t> Civil		  </a:t>
            </a:r>
            <a:r>
              <a:rPr lang="en-US" sz="1300" b="1" dirty="0"/>
              <a:t>60</a:t>
            </a:r>
            <a:endParaRPr lang="en-US" sz="1300" dirty="0"/>
          </a:p>
          <a:p>
            <a:pPr algn="l" rtl="0"/>
            <a:endParaRPr lang="en-US" sz="1200" dirty="0"/>
          </a:p>
          <a:p>
            <a:pPr algn="l" rtl="0"/>
            <a:r>
              <a:rPr lang="en-US" sz="1300" b="1" u="sng" dirty="0" err="1">
                <a:hlinkClick r:id="rId7" action="ppaction://hlinksldjump">
                  <a:extLst>
                    <a:ext uri="{A12FA001-AC4F-418D-AE19-62706E023703}">
                      <ahyp:hlinkClr xmlns:ahyp="http://schemas.microsoft.com/office/drawing/2018/hyperlinkcolor" val="tx"/>
                    </a:ext>
                  </a:extLst>
                </a:hlinkClick>
              </a:rPr>
              <a:t>Conclus</a:t>
            </a:r>
            <a:r>
              <a:rPr lang="en-US" sz="1300" b="1" u="sng" dirty="0" err="1"/>
              <a:t>ões</a:t>
            </a:r>
            <a:r>
              <a:rPr lang="en-US" sz="1300" b="1" u="sng" dirty="0"/>
              <a:t> e </a:t>
            </a:r>
            <a:r>
              <a:rPr lang="en-US" sz="1300" b="1" u="sng" dirty="0" err="1"/>
              <a:t>Considerações</a:t>
            </a:r>
            <a:r>
              <a:rPr lang="en-US" sz="1300" b="1" u="sng" dirty="0"/>
              <a:t> </a:t>
            </a:r>
            <a:r>
              <a:rPr lang="en-US" sz="1300" b="1" u="sng" dirty="0" err="1"/>
              <a:t>Finais</a:t>
            </a:r>
            <a:r>
              <a:rPr lang="en-US" sz="1300" b="1" dirty="0"/>
              <a:t>				  61</a:t>
            </a:r>
          </a:p>
          <a:p>
            <a:pPr algn="l" rtl="0"/>
            <a:endParaRPr lang="en-US" sz="1300" b="1" dirty="0"/>
          </a:p>
          <a:p>
            <a:pPr algn="l" rtl="0"/>
            <a:r>
              <a:rPr lang="en-US" sz="1300" b="1" dirty="0" err="1">
                <a:hlinkClick r:id="rId8" action="ppaction://hlinksldjump">
                  <a:extLst>
                    <a:ext uri="{A12FA001-AC4F-418D-AE19-62706E023703}">
                      <ahyp:hlinkClr xmlns:ahyp="http://schemas.microsoft.com/office/drawing/2018/hyperlinkcolor" val="tx"/>
                    </a:ext>
                  </a:extLst>
                </a:hlinkClick>
              </a:rPr>
              <a:t>Referências</a:t>
            </a:r>
            <a:r>
              <a:rPr lang="en-US" sz="1300" b="1" dirty="0"/>
              <a:t>								  62</a:t>
            </a:r>
          </a:p>
          <a:p>
            <a:pPr algn="l" rtl="0"/>
            <a:endParaRPr lang="en-US" sz="500" dirty="0"/>
          </a:p>
          <a:p>
            <a:pPr algn="l" rtl="0"/>
            <a:endParaRPr lang="en-US" sz="1200" b="1" dirty="0"/>
          </a:p>
          <a:p>
            <a:pPr algn="l" rtl="0"/>
            <a:endParaRPr lang="en-IE" sz="1300" b="1" dirty="0"/>
          </a:p>
        </p:txBody>
      </p:sp>
      <p:sp>
        <p:nvSpPr>
          <p:cNvPr id="31" name="TextBox 30">
            <a:extLst>
              <a:ext uri="{FF2B5EF4-FFF2-40B4-BE49-F238E27FC236}">
                <a16:creationId xmlns:a16="http://schemas.microsoft.com/office/drawing/2014/main" id="{CD3C74E5-F84A-1AB0-4F94-A2C652940A82}"/>
              </a:ext>
            </a:extLst>
          </p:cNvPr>
          <p:cNvSpPr txBox="1"/>
          <p:nvPr/>
        </p:nvSpPr>
        <p:spPr>
          <a:xfrm>
            <a:off x="1174954" y="2210834"/>
            <a:ext cx="1670498" cy="584775"/>
          </a:xfrm>
          <a:prstGeom prst="rect">
            <a:avLst/>
          </a:prstGeom>
          <a:noFill/>
        </p:spPr>
        <p:txBody>
          <a:bodyPr wrap="square" rtlCol="0">
            <a:spAutoFit/>
          </a:bodyPr>
          <a:lstStyle/>
          <a:p>
            <a:pPr algn="l" rtl="0"/>
            <a:r>
              <a:rPr lang="en-IE" sz="3200" dirty="0" err="1">
                <a:solidFill>
                  <a:srgbClr val="F79037"/>
                </a:solidFill>
              </a:rPr>
              <a:t>secção</a:t>
            </a:r>
            <a:endParaRPr lang="en-IE" sz="3200" dirty="0">
              <a:solidFill>
                <a:srgbClr val="F79037"/>
              </a:solidFill>
            </a:endParaRPr>
          </a:p>
        </p:txBody>
      </p:sp>
      <p:sp>
        <p:nvSpPr>
          <p:cNvPr id="4" name="TextBox 3">
            <a:extLst>
              <a:ext uri="{FF2B5EF4-FFF2-40B4-BE49-F238E27FC236}">
                <a16:creationId xmlns:a16="http://schemas.microsoft.com/office/drawing/2014/main" id="{C78FA116-9CDC-A080-6AA4-6C7BF05BA855}"/>
              </a:ext>
            </a:extLst>
          </p:cNvPr>
          <p:cNvSpPr txBox="1"/>
          <p:nvPr/>
        </p:nvSpPr>
        <p:spPr>
          <a:xfrm>
            <a:off x="1174954" y="2916386"/>
            <a:ext cx="1670498" cy="584775"/>
          </a:xfrm>
          <a:prstGeom prst="rect">
            <a:avLst/>
          </a:prstGeom>
          <a:noFill/>
        </p:spPr>
        <p:txBody>
          <a:bodyPr wrap="square" rtlCol="0">
            <a:spAutoFit/>
          </a:bodyPr>
          <a:lstStyle/>
          <a:p>
            <a:pPr algn="l" rtl="0"/>
            <a:r>
              <a:rPr lang="en-IE" sz="3200" dirty="0" err="1">
                <a:solidFill>
                  <a:srgbClr val="F79037"/>
                </a:solidFill>
              </a:rPr>
              <a:t>secção</a:t>
            </a:r>
            <a:endParaRPr lang="en-IE" sz="3200" dirty="0">
              <a:solidFill>
                <a:srgbClr val="F79037"/>
              </a:solidFill>
            </a:endParaRPr>
          </a:p>
        </p:txBody>
      </p:sp>
      <p:pic>
        <p:nvPicPr>
          <p:cNvPr id="3" name="Picture 2">
            <a:extLst>
              <a:ext uri="{FF2B5EF4-FFF2-40B4-BE49-F238E27FC236}">
                <a16:creationId xmlns:a16="http://schemas.microsoft.com/office/drawing/2014/main" id="{E1861E84-AD35-9F09-5C6A-0203BB946D5C}"/>
              </a:ext>
            </a:extLst>
          </p:cNvPr>
          <p:cNvPicPr>
            <a:picLocks noChangeAspect="1"/>
          </p:cNvPicPr>
          <p:nvPr/>
        </p:nvPicPr>
        <p:blipFill>
          <a:blip r:embed="rId9"/>
          <a:stretch>
            <a:fillRect/>
          </a:stretch>
        </p:blipFill>
        <p:spPr>
          <a:xfrm>
            <a:off x="3037911" y="9383352"/>
            <a:ext cx="837013" cy="806012"/>
          </a:xfrm>
          <a:prstGeom prst="rect">
            <a:avLst/>
          </a:prstGeom>
        </p:spPr>
      </p:pic>
    </p:spTree>
    <p:extLst>
      <p:ext uri="{BB962C8B-B14F-4D97-AF65-F5344CB8AC3E}">
        <p14:creationId xmlns:p14="http://schemas.microsoft.com/office/powerpoint/2010/main" val="26139868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a16="http://schemas.microsoft.com/office/drawing/2014/main" id="{C6EC917D-C252-5DA8-3F34-18FB0444D612}"/>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522035" y="7727501"/>
            <a:ext cx="4162567" cy="2770494"/>
          </a:xfrm>
          <a:prstGeom prst="rect">
            <a:avLst/>
          </a:prstGeom>
        </p:spPr>
      </p:pic>
      <p:sp>
        <p:nvSpPr>
          <p:cNvPr id="4" name="Text Placeholder 1">
            <a:extLst>
              <a:ext uri="{FF2B5EF4-FFF2-40B4-BE49-F238E27FC236}">
                <a16:creationId xmlns:a16="http://schemas.microsoft.com/office/drawing/2014/main" id="{ECF75659-E085-EF6A-F20B-1E9FFDF3C4AA}"/>
              </a:ext>
            </a:extLst>
          </p:cNvPr>
          <p:cNvSpPr>
            <a:spLocks noGrp="1"/>
          </p:cNvSpPr>
          <p:nvPr>
            <p:ph type="body" sz="quarter" idx="30"/>
          </p:nvPr>
        </p:nvSpPr>
        <p:spPr>
          <a:xfrm>
            <a:off x="1386809" y="173053"/>
            <a:ext cx="6042743"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dirty="0"/>
              <a:t>B</a:t>
            </a:r>
            <a:r>
              <a:rPr kumimoji="0" lang="en-IE"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 </a:t>
            </a:r>
            <a:r>
              <a:rPr lang="en-IE" sz="3300" dirty="0" err="1"/>
              <a:t>Produção</a:t>
            </a:r>
            <a:r>
              <a:rPr lang="en-IE" sz="3300" dirty="0"/>
              <a:t> e </a:t>
            </a:r>
            <a:r>
              <a:rPr lang="en-IE" sz="3300" dirty="0" err="1"/>
              <a:t>Logística</a:t>
            </a:r>
            <a:r>
              <a:rPr lang="en-IE" sz="3300" dirty="0"/>
              <a:t> de Alimentos</a:t>
            </a:r>
            <a:endParaRPr kumimoji="0" lang="en-IE"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300" dirty="0"/>
          </a:p>
        </p:txBody>
      </p:sp>
      <p:grpSp>
        <p:nvGrpSpPr>
          <p:cNvPr id="5" name="Graphic 2">
            <a:extLst>
              <a:ext uri="{FF2B5EF4-FFF2-40B4-BE49-F238E27FC236}">
                <a16:creationId xmlns:a16="http://schemas.microsoft.com/office/drawing/2014/main" id="{EE419AB4-64EE-422B-EFF5-BB766805B677}"/>
              </a:ext>
            </a:extLst>
          </p:cNvPr>
          <p:cNvGrpSpPr/>
          <p:nvPr/>
        </p:nvGrpSpPr>
        <p:grpSpPr>
          <a:xfrm>
            <a:off x="247979" y="158211"/>
            <a:ext cx="1082141" cy="1124763"/>
            <a:chOff x="690225" y="4499263"/>
            <a:chExt cx="1499146" cy="1521296"/>
          </a:xfrm>
        </p:grpSpPr>
        <p:sp>
          <p:nvSpPr>
            <p:cNvPr id="6" name="Freeform 109">
              <a:extLst>
                <a:ext uri="{FF2B5EF4-FFF2-40B4-BE49-F238E27FC236}">
                  <a16:creationId xmlns:a16="http://schemas.microsoft.com/office/drawing/2014/main" id="{DF937F55-091C-75F9-3210-67C460C68AD2}"/>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7" name="Graphic 2">
              <a:extLst>
                <a:ext uri="{FF2B5EF4-FFF2-40B4-BE49-F238E27FC236}">
                  <a16:creationId xmlns:a16="http://schemas.microsoft.com/office/drawing/2014/main" id="{8DA17BA1-86DE-5BD8-E74D-B7296F374614}"/>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086DE3EC-69E3-DFF2-110C-3CC17D933F5E}"/>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7">
                <a:extLst>
                  <a:ext uri="{FF2B5EF4-FFF2-40B4-BE49-F238E27FC236}">
                    <a16:creationId xmlns:a16="http://schemas.microsoft.com/office/drawing/2014/main" id="{5A970769-5E0A-EC3F-F00F-CCF3DD4745B7}"/>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8">
                <a:extLst>
                  <a:ext uri="{FF2B5EF4-FFF2-40B4-BE49-F238E27FC236}">
                    <a16:creationId xmlns:a16="http://schemas.microsoft.com/office/drawing/2014/main" id="{4269E4D1-C52C-5DC5-2AF0-E2D227B482A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70">
                <a:extLst>
                  <a:ext uri="{FF2B5EF4-FFF2-40B4-BE49-F238E27FC236}">
                    <a16:creationId xmlns:a16="http://schemas.microsoft.com/office/drawing/2014/main" id="{ED489813-B6E1-2CB7-AD03-5AFFEADC9EB5}"/>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1">
                <a:extLst>
                  <a:ext uri="{FF2B5EF4-FFF2-40B4-BE49-F238E27FC236}">
                    <a16:creationId xmlns:a16="http://schemas.microsoft.com/office/drawing/2014/main" id="{51E6A51F-12C6-FE7D-F975-4A55C0054F5A}"/>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D55A5681-A2C9-919E-591D-EB94B6331E0B}"/>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AF11B0B4-1C91-F32E-0F5A-CF2FD5CD9A41}"/>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6">
                <a:extLst>
                  <a:ext uri="{FF2B5EF4-FFF2-40B4-BE49-F238E27FC236}">
                    <a16:creationId xmlns:a16="http://schemas.microsoft.com/office/drawing/2014/main" id="{35D1A3A7-9DAE-0EA3-DEDA-B9AB4C19CE4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31">
                <a:extLst>
                  <a:ext uri="{FF2B5EF4-FFF2-40B4-BE49-F238E27FC236}">
                    <a16:creationId xmlns:a16="http://schemas.microsoft.com/office/drawing/2014/main" id="{3EDA373D-FE8B-3D3B-EB5B-10EF576EB1FD}"/>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9">
                <a:extLst>
                  <a:ext uri="{FF2B5EF4-FFF2-40B4-BE49-F238E27FC236}">
                    <a16:creationId xmlns:a16="http://schemas.microsoft.com/office/drawing/2014/main" id="{1552251E-33C5-D1A4-5AC6-E7038DE7EAA3}"/>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65">
                <a:extLst>
                  <a:ext uri="{FF2B5EF4-FFF2-40B4-BE49-F238E27FC236}">
                    <a16:creationId xmlns:a16="http://schemas.microsoft.com/office/drawing/2014/main" id="{52010D06-FA77-CF20-AF95-ED81007FAC8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42FA05F9-0C29-10FC-84F2-0765E83CF8F3}"/>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F25FCAD0-1770-73A2-63CB-D4E6A2BF168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121">
                <a:extLst>
                  <a:ext uri="{FF2B5EF4-FFF2-40B4-BE49-F238E27FC236}">
                    <a16:creationId xmlns:a16="http://schemas.microsoft.com/office/drawing/2014/main" id="{4E723C38-EB27-4631-88CC-C5BC0E1F298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2">
                <a:extLst>
                  <a:ext uri="{FF2B5EF4-FFF2-40B4-BE49-F238E27FC236}">
                    <a16:creationId xmlns:a16="http://schemas.microsoft.com/office/drawing/2014/main" id="{F91050BC-9984-08A1-5529-95DFF5AC3128}"/>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3">
                <a:extLst>
                  <a:ext uri="{FF2B5EF4-FFF2-40B4-BE49-F238E27FC236}">
                    <a16:creationId xmlns:a16="http://schemas.microsoft.com/office/drawing/2014/main" id="{AF0AEADE-625F-87D2-A354-B0BD70E14479}"/>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4">
                <a:extLst>
                  <a:ext uri="{FF2B5EF4-FFF2-40B4-BE49-F238E27FC236}">
                    <a16:creationId xmlns:a16="http://schemas.microsoft.com/office/drawing/2014/main" id="{2A6176F0-6861-09CA-BB28-434C496E5FD3}"/>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A34B0C80-1201-40A1-1192-9D56AE910EFC}"/>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208EC379-5D5D-58C9-9EA7-B37CA597C9E9}"/>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30D03D95-8635-B1E4-832D-C98B38A45D85}"/>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9">
                  <a:extLst>
                    <a:ext uri="{FF2B5EF4-FFF2-40B4-BE49-F238E27FC236}">
                      <a16:creationId xmlns:a16="http://schemas.microsoft.com/office/drawing/2014/main" id="{84C3DD86-0F22-FB47-12C1-DD4BBDCDF99E}"/>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2" name="Freeform 115">
                <a:extLst>
                  <a:ext uri="{FF2B5EF4-FFF2-40B4-BE49-F238E27FC236}">
                    <a16:creationId xmlns:a16="http://schemas.microsoft.com/office/drawing/2014/main" id="{56D693CE-F12A-6B36-C31D-929AE14707A9}"/>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116">
                <a:extLst>
                  <a:ext uri="{FF2B5EF4-FFF2-40B4-BE49-F238E27FC236}">
                    <a16:creationId xmlns:a16="http://schemas.microsoft.com/office/drawing/2014/main" id="{A79400C7-C3C2-AFC1-5AF2-3C61F3E89BD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7">
                <a:extLst>
                  <a:ext uri="{FF2B5EF4-FFF2-40B4-BE49-F238E27FC236}">
                    <a16:creationId xmlns:a16="http://schemas.microsoft.com/office/drawing/2014/main" id="{4B216962-EC2B-9987-8B6A-7DA3C5F23870}"/>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2" name="TextBox 31">
            <a:extLst>
              <a:ext uri="{FF2B5EF4-FFF2-40B4-BE49-F238E27FC236}">
                <a16:creationId xmlns:a16="http://schemas.microsoft.com/office/drawing/2014/main" id="{CA57BB90-54F5-979E-0F09-08EF387D06AE}"/>
              </a:ext>
            </a:extLst>
          </p:cNvPr>
          <p:cNvSpPr txBox="1"/>
          <p:nvPr/>
        </p:nvSpPr>
        <p:spPr>
          <a:xfrm>
            <a:off x="899875" y="1282974"/>
            <a:ext cx="6489234" cy="461665"/>
          </a:xfrm>
          <a:prstGeom prst="rect">
            <a:avLst/>
          </a:prstGeom>
          <a:noFill/>
        </p:spPr>
        <p:txBody>
          <a:bodyPr wrap="square">
            <a:spAutoFit/>
          </a:bodyPr>
          <a:lstStyle/>
          <a:p>
            <a:pPr algn="r" rtl="0"/>
            <a:r>
              <a:rPr lang="en-US" sz="2400" i="0" dirty="0">
                <a:effectLst/>
                <a:latin typeface="Calibri" panose="020F0502020204030204" pitchFamily="34" charset="0"/>
                <a:ea typeface="Calibri" panose="020F0502020204030204" pitchFamily="34" charset="0"/>
                <a:cs typeface="Calibri" panose="020F0502020204030204" pitchFamily="34" charset="0"/>
              </a:rPr>
              <a:t>B.2.5.</a:t>
            </a:r>
            <a:r>
              <a:rPr lang="en-US" sz="2400" dirty="0">
                <a:latin typeface="Calibri" panose="020F0502020204030204" pitchFamily="34" charset="0"/>
                <a:ea typeface="Calibri" panose="020F0502020204030204" pitchFamily="34" charset="0"/>
                <a:cs typeface="Calibri" panose="020F0502020204030204" pitchFamily="34" charset="0"/>
              </a:rPr>
              <a:t>Embalagem</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sp>
        <p:nvSpPr>
          <p:cNvPr id="33" name="Text Placeholder 2">
            <a:extLst>
              <a:ext uri="{FF2B5EF4-FFF2-40B4-BE49-F238E27FC236}">
                <a16:creationId xmlns:a16="http://schemas.microsoft.com/office/drawing/2014/main" id="{9AFBE594-221C-C402-944C-7589BDC041BF}"/>
              </a:ext>
            </a:extLst>
          </p:cNvPr>
          <p:cNvSpPr>
            <a:spLocks noGrp="1"/>
          </p:cNvSpPr>
          <p:nvPr>
            <p:ph type="body" sz="quarter" idx="32"/>
          </p:nvPr>
        </p:nvSpPr>
        <p:spPr>
          <a:xfrm>
            <a:off x="813306" y="2296043"/>
            <a:ext cx="6458351" cy="6820641"/>
          </a:xfrm>
        </p:spPr>
        <p:txBody>
          <a:bodyPr lIns="91440" tIns="45720" rIns="91440" bIns="45720" numCol="1" spcCol="288000" anchor="t">
            <a:noAutofit/>
          </a:bodyPr>
          <a:lstStyle/>
          <a:p>
            <a:pPr rtl="0"/>
            <a:r>
              <a:rPr lang="en-GB" sz="1300" b="1" dirty="0" err="1">
                <a:solidFill>
                  <a:schemeClr val="tx1"/>
                </a:solidFill>
                <a:highlight>
                  <a:srgbClr val="F79037"/>
                </a:highlight>
                <a:latin typeface="Calibri"/>
                <a:ea typeface="Calibri" panose="020F0502020204030204" pitchFamily="34" charset="0"/>
                <a:cs typeface="Calibri"/>
              </a:rPr>
              <a:t>Objetivo</a:t>
            </a:r>
            <a:r>
              <a:rPr lang="en-GB" sz="1300" b="1" dirty="0">
                <a:solidFill>
                  <a:schemeClr val="tx1"/>
                </a:solidFill>
                <a:highlight>
                  <a:srgbClr val="F79037"/>
                </a:highlight>
                <a:latin typeface="Calibri"/>
                <a:ea typeface="Calibri" panose="020F0502020204030204" pitchFamily="34" charset="0"/>
                <a:cs typeface="Calibri"/>
              </a:rPr>
              <a:t>: </a:t>
            </a:r>
            <a:r>
              <a:rPr lang="en-GB" sz="1300" b="1" dirty="0" err="1">
                <a:solidFill>
                  <a:schemeClr val="tx1"/>
                </a:solidFill>
                <a:highlight>
                  <a:srgbClr val="F79037"/>
                </a:highlight>
                <a:latin typeface="Calibri"/>
                <a:ea typeface="Calibri" panose="020F0502020204030204" pitchFamily="34" charset="0"/>
                <a:cs typeface="Calibri"/>
              </a:rPr>
              <a:t>Compreender</a:t>
            </a:r>
            <a:r>
              <a:rPr lang="en-GB" sz="1300" b="1" dirty="0">
                <a:solidFill>
                  <a:schemeClr val="tx1"/>
                </a:solidFill>
                <a:highlight>
                  <a:srgbClr val="F79037"/>
                </a:highlight>
                <a:latin typeface="Calibri"/>
                <a:ea typeface="Calibri" panose="020F0502020204030204" pitchFamily="34" charset="0"/>
                <a:cs typeface="Calibri"/>
              </a:rPr>
              <a:t> a </a:t>
            </a:r>
            <a:r>
              <a:rPr lang="en-GB" sz="1300" b="1" dirty="0" err="1">
                <a:solidFill>
                  <a:schemeClr val="tx1"/>
                </a:solidFill>
                <a:highlight>
                  <a:srgbClr val="F79037"/>
                </a:highlight>
                <a:latin typeface="Calibri"/>
                <a:ea typeface="Calibri" panose="020F0502020204030204" pitchFamily="34" charset="0"/>
                <a:cs typeface="Calibri"/>
              </a:rPr>
              <a:t>importância</a:t>
            </a:r>
            <a:r>
              <a:rPr lang="en-GB" sz="1300" b="1" dirty="0">
                <a:solidFill>
                  <a:schemeClr val="tx1"/>
                </a:solidFill>
                <a:highlight>
                  <a:srgbClr val="F79037"/>
                </a:highlight>
                <a:latin typeface="Calibri"/>
                <a:ea typeface="Calibri" panose="020F0502020204030204" pitchFamily="34" charset="0"/>
                <a:cs typeface="Calibri"/>
              </a:rPr>
              <a:t> da </a:t>
            </a:r>
            <a:r>
              <a:rPr lang="en-GB" sz="1300" b="1" dirty="0" err="1">
                <a:solidFill>
                  <a:schemeClr val="tx1"/>
                </a:solidFill>
                <a:highlight>
                  <a:srgbClr val="F79037"/>
                </a:highlight>
                <a:latin typeface="Calibri"/>
                <a:ea typeface="Calibri" panose="020F0502020204030204" pitchFamily="34" charset="0"/>
                <a:cs typeface="Calibri"/>
              </a:rPr>
              <a:t>embalagem</a:t>
            </a:r>
            <a:r>
              <a:rPr lang="en-GB" sz="1300" b="1" dirty="0">
                <a:solidFill>
                  <a:schemeClr val="tx1"/>
                </a:solidFill>
                <a:highlight>
                  <a:srgbClr val="F79037"/>
                </a:highlight>
                <a:latin typeface="Calibri"/>
                <a:ea typeface="Calibri" panose="020F0502020204030204" pitchFamily="34" charset="0"/>
                <a:cs typeface="Calibri"/>
              </a:rPr>
              <a:t>, </a:t>
            </a:r>
            <a:r>
              <a:rPr lang="en-GB" sz="1300" b="1" dirty="0" err="1">
                <a:solidFill>
                  <a:schemeClr val="tx1"/>
                </a:solidFill>
                <a:highlight>
                  <a:srgbClr val="F79037"/>
                </a:highlight>
                <a:latin typeface="Calibri"/>
                <a:ea typeface="Calibri" panose="020F0502020204030204" pitchFamily="34" charset="0"/>
                <a:cs typeface="Calibri"/>
              </a:rPr>
              <a:t>bem</a:t>
            </a:r>
            <a:r>
              <a:rPr lang="en-GB" sz="1300" b="1" dirty="0">
                <a:solidFill>
                  <a:schemeClr val="tx1"/>
                </a:solidFill>
                <a:highlight>
                  <a:srgbClr val="F79037"/>
                </a:highlight>
                <a:latin typeface="Calibri"/>
                <a:ea typeface="Calibri" panose="020F0502020204030204" pitchFamily="34" charset="0"/>
                <a:cs typeface="Calibri"/>
              </a:rPr>
              <a:t> </a:t>
            </a:r>
            <a:r>
              <a:rPr lang="en-GB" sz="1300" b="1" dirty="0" err="1">
                <a:solidFill>
                  <a:schemeClr val="tx1"/>
                </a:solidFill>
                <a:highlight>
                  <a:srgbClr val="F79037"/>
                </a:highlight>
                <a:latin typeface="Calibri"/>
                <a:ea typeface="Calibri" panose="020F0502020204030204" pitchFamily="34" charset="0"/>
                <a:cs typeface="Calibri"/>
              </a:rPr>
              <a:t>como</a:t>
            </a:r>
            <a:r>
              <a:rPr lang="en-GB" sz="1300" b="1" dirty="0">
                <a:solidFill>
                  <a:schemeClr val="tx1"/>
                </a:solidFill>
                <a:highlight>
                  <a:srgbClr val="F79037"/>
                </a:highlight>
                <a:latin typeface="Calibri"/>
                <a:ea typeface="Calibri" panose="020F0502020204030204" pitchFamily="34" charset="0"/>
                <a:cs typeface="Calibri"/>
              </a:rPr>
              <a:t> as </a:t>
            </a:r>
            <a:r>
              <a:rPr lang="en-GB" sz="1300" b="1" dirty="0" err="1">
                <a:solidFill>
                  <a:schemeClr val="tx1"/>
                </a:solidFill>
                <a:highlight>
                  <a:srgbClr val="F79037"/>
                </a:highlight>
                <a:latin typeface="Calibri"/>
                <a:ea typeface="Calibri" panose="020F0502020204030204" pitchFamily="34" charset="0"/>
                <a:cs typeface="Calibri"/>
              </a:rPr>
              <a:t>vantagens</a:t>
            </a:r>
            <a:r>
              <a:rPr lang="en-GB" sz="1300" b="1" dirty="0">
                <a:solidFill>
                  <a:schemeClr val="tx1"/>
                </a:solidFill>
                <a:highlight>
                  <a:srgbClr val="F79037"/>
                </a:highlight>
                <a:latin typeface="Calibri"/>
                <a:ea typeface="Calibri" panose="020F0502020204030204" pitchFamily="34" charset="0"/>
                <a:cs typeface="Calibri"/>
              </a:rPr>
              <a:t> da </a:t>
            </a:r>
            <a:r>
              <a:rPr lang="en-GB" sz="1300" b="1" dirty="0" err="1">
                <a:solidFill>
                  <a:schemeClr val="tx1"/>
                </a:solidFill>
                <a:highlight>
                  <a:srgbClr val="F79037"/>
                </a:highlight>
                <a:latin typeface="Calibri"/>
                <a:ea typeface="Calibri" panose="020F0502020204030204" pitchFamily="34" charset="0"/>
                <a:cs typeface="Calibri"/>
              </a:rPr>
              <a:t>utilização</a:t>
            </a:r>
            <a:r>
              <a:rPr lang="en-GB" sz="1300" b="1" dirty="0">
                <a:solidFill>
                  <a:schemeClr val="tx1"/>
                </a:solidFill>
                <a:highlight>
                  <a:srgbClr val="F79037"/>
                </a:highlight>
                <a:latin typeface="Calibri"/>
                <a:ea typeface="Calibri" panose="020F0502020204030204" pitchFamily="34" charset="0"/>
                <a:cs typeface="Calibri"/>
              </a:rPr>
              <a:t> de </a:t>
            </a:r>
            <a:r>
              <a:rPr lang="en-GB" sz="1300" b="1" dirty="0" err="1">
                <a:solidFill>
                  <a:schemeClr val="tx1"/>
                </a:solidFill>
                <a:highlight>
                  <a:srgbClr val="F79037"/>
                </a:highlight>
                <a:latin typeface="Calibri"/>
                <a:ea typeface="Calibri" panose="020F0502020204030204" pitchFamily="34" charset="0"/>
                <a:cs typeface="Calibri"/>
              </a:rPr>
              <a:t>materiais</a:t>
            </a:r>
            <a:r>
              <a:rPr lang="en-GB" sz="1300" b="1" dirty="0">
                <a:solidFill>
                  <a:schemeClr val="tx1"/>
                </a:solidFill>
                <a:highlight>
                  <a:srgbClr val="F79037"/>
                </a:highlight>
                <a:latin typeface="Calibri"/>
                <a:ea typeface="Calibri" panose="020F0502020204030204" pitchFamily="34" charset="0"/>
                <a:cs typeface="Calibri"/>
              </a:rPr>
              <a:t> </a:t>
            </a:r>
            <a:r>
              <a:rPr lang="en-GB" sz="1300" b="1" dirty="0" err="1">
                <a:solidFill>
                  <a:schemeClr val="tx1"/>
                </a:solidFill>
                <a:highlight>
                  <a:srgbClr val="F79037"/>
                </a:highlight>
                <a:latin typeface="Calibri"/>
                <a:ea typeface="Calibri" panose="020F0502020204030204" pitchFamily="34" charset="0"/>
                <a:cs typeface="Calibri"/>
              </a:rPr>
              <a:t>biodegradáveis</a:t>
            </a:r>
            <a:r>
              <a:rPr lang="en-GB" sz="1300" b="1" dirty="0">
                <a:solidFill>
                  <a:schemeClr val="tx1"/>
                </a:solidFill>
                <a:highlight>
                  <a:srgbClr val="F79037"/>
                </a:highlight>
                <a:latin typeface="Calibri"/>
                <a:ea typeface="Calibri" panose="020F0502020204030204" pitchFamily="34" charset="0"/>
                <a:cs typeface="Calibri"/>
              </a:rPr>
              <a:t>, ​​e </a:t>
            </a:r>
            <a:r>
              <a:rPr lang="en-GB" sz="1300" b="1" dirty="0" err="1">
                <a:solidFill>
                  <a:schemeClr val="tx1"/>
                </a:solidFill>
                <a:highlight>
                  <a:srgbClr val="F79037"/>
                </a:highlight>
                <a:latin typeface="Calibri"/>
                <a:ea typeface="Calibri" panose="020F0502020204030204" pitchFamily="34" charset="0"/>
                <a:cs typeface="Calibri"/>
              </a:rPr>
              <a:t>compreender</a:t>
            </a:r>
            <a:r>
              <a:rPr lang="en-GB" sz="1300" b="1" dirty="0">
                <a:solidFill>
                  <a:schemeClr val="tx1"/>
                </a:solidFill>
                <a:highlight>
                  <a:srgbClr val="F79037"/>
                </a:highlight>
                <a:latin typeface="Calibri"/>
                <a:ea typeface="Calibri" panose="020F0502020204030204" pitchFamily="34" charset="0"/>
                <a:cs typeface="Calibri"/>
              </a:rPr>
              <a:t> a </a:t>
            </a:r>
            <a:r>
              <a:rPr lang="en-GB" sz="1300" b="1" dirty="0" err="1">
                <a:solidFill>
                  <a:schemeClr val="tx1"/>
                </a:solidFill>
                <a:highlight>
                  <a:srgbClr val="F79037"/>
                </a:highlight>
                <a:latin typeface="Calibri"/>
                <a:ea typeface="Calibri" panose="020F0502020204030204" pitchFamily="34" charset="0"/>
                <a:cs typeface="Calibri"/>
              </a:rPr>
              <a:t>diferença</a:t>
            </a:r>
            <a:r>
              <a:rPr lang="en-GB" sz="1300" b="1" dirty="0">
                <a:solidFill>
                  <a:schemeClr val="tx1"/>
                </a:solidFill>
                <a:highlight>
                  <a:srgbClr val="F79037"/>
                </a:highlight>
                <a:latin typeface="Calibri"/>
                <a:ea typeface="Calibri" panose="020F0502020204030204" pitchFamily="34" charset="0"/>
                <a:cs typeface="Calibri"/>
              </a:rPr>
              <a:t> </a:t>
            </a:r>
            <a:r>
              <a:rPr lang="en-GB" sz="1300" b="1" dirty="0" err="1">
                <a:solidFill>
                  <a:schemeClr val="tx1"/>
                </a:solidFill>
                <a:highlight>
                  <a:srgbClr val="F79037"/>
                </a:highlight>
                <a:latin typeface="Calibri"/>
                <a:ea typeface="Calibri" panose="020F0502020204030204" pitchFamily="34" charset="0"/>
                <a:cs typeface="Calibri"/>
              </a:rPr>
              <a:t>existente</a:t>
            </a:r>
            <a:r>
              <a:rPr lang="en-GB" sz="1300" b="1" dirty="0">
                <a:solidFill>
                  <a:schemeClr val="tx1"/>
                </a:solidFill>
                <a:highlight>
                  <a:srgbClr val="F79037"/>
                </a:highlight>
                <a:latin typeface="Calibri"/>
                <a:ea typeface="Calibri" panose="020F0502020204030204" pitchFamily="34" charset="0"/>
                <a:cs typeface="Calibri"/>
              </a:rPr>
              <a:t> entre </a:t>
            </a:r>
            <a:r>
              <a:rPr lang="en-GB" sz="1300" b="1" dirty="0" err="1">
                <a:solidFill>
                  <a:schemeClr val="tx1"/>
                </a:solidFill>
                <a:highlight>
                  <a:srgbClr val="F79037"/>
                </a:highlight>
                <a:latin typeface="Calibri"/>
                <a:ea typeface="Calibri" panose="020F0502020204030204" pitchFamily="34" charset="0"/>
                <a:cs typeface="Calibri"/>
              </a:rPr>
              <a:t>embalagens</a:t>
            </a:r>
            <a:r>
              <a:rPr lang="en-GB" sz="1300" b="1" dirty="0">
                <a:solidFill>
                  <a:schemeClr val="tx1"/>
                </a:solidFill>
                <a:highlight>
                  <a:srgbClr val="F79037"/>
                </a:highlight>
                <a:latin typeface="Calibri"/>
                <a:ea typeface="Calibri" panose="020F0502020204030204" pitchFamily="34" charset="0"/>
                <a:cs typeface="Calibri"/>
              </a:rPr>
              <a:t> </a:t>
            </a:r>
            <a:r>
              <a:rPr lang="en-GB" sz="1300" b="1" dirty="0" err="1">
                <a:solidFill>
                  <a:schemeClr val="tx1"/>
                </a:solidFill>
                <a:highlight>
                  <a:srgbClr val="F79037"/>
                </a:highlight>
                <a:latin typeface="Calibri"/>
                <a:ea typeface="Calibri" panose="020F0502020204030204" pitchFamily="34" charset="0"/>
                <a:cs typeface="Calibri"/>
              </a:rPr>
              <a:t>ativas</a:t>
            </a:r>
            <a:r>
              <a:rPr lang="en-GB" sz="1300" b="1" dirty="0">
                <a:solidFill>
                  <a:schemeClr val="tx1"/>
                </a:solidFill>
                <a:highlight>
                  <a:srgbClr val="F79037"/>
                </a:highlight>
                <a:latin typeface="Calibri"/>
                <a:ea typeface="Calibri" panose="020F0502020204030204" pitchFamily="34" charset="0"/>
                <a:cs typeface="Calibri"/>
              </a:rPr>
              <a:t> e </a:t>
            </a:r>
            <a:r>
              <a:rPr lang="en-GB" sz="1300" b="1" dirty="0" err="1">
                <a:solidFill>
                  <a:schemeClr val="tx1"/>
                </a:solidFill>
                <a:highlight>
                  <a:srgbClr val="F79037"/>
                </a:highlight>
                <a:latin typeface="Calibri"/>
                <a:ea typeface="Calibri" panose="020F0502020204030204" pitchFamily="34" charset="0"/>
                <a:cs typeface="Calibri"/>
              </a:rPr>
              <a:t>embalagens</a:t>
            </a:r>
            <a:r>
              <a:rPr lang="en-GB" sz="1300" b="1" dirty="0">
                <a:solidFill>
                  <a:schemeClr val="tx1"/>
                </a:solidFill>
                <a:highlight>
                  <a:srgbClr val="F79037"/>
                </a:highlight>
                <a:latin typeface="Calibri"/>
                <a:ea typeface="Calibri" panose="020F0502020204030204" pitchFamily="34" charset="0"/>
                <a:cs typeface="Calibri"/>
              </a:rPr>
              <a:t> </a:t>
            </a:r>
            <a:r>
              <a:rPr lang="en-GB" sz="1300" b="1" dirty="0" err="1">
                <a:solidFill>
                  <a:schemeClr val="tx1"/>
                </a:solidFill>
                <a:highlight>
                  <a:srgbClr val="F79037"/>
                </a:highlight>
                <a:latin typeface="Calibri"/>
                <a:ea typeface="Calibri" panose="020F0502020204030204" pitchFamily="34" charset="0"/>
                <a:cs typeface="Calibri"/>
              </a:rPr>
              <a:t>inteligentes</a:t>
            </a:r>
            <a:r>
              <a:rPr lang="en-GB" sz="1300" b="1" dirty="0">
                <a:solidFill>
                  <a:schemeClr val="tx1"/>
                </a:solidFill>
                <a:highlight>
                  <a:srgbClr val="F79037"/>
                </a:highlight>
                <a:latin typeface="Calibri"/>
                <a:ea typeface="Calibri" panose="020F0502020204030204" pitchFamily="34" charset="0"/>
                <a:cs typeface="Calibri"/>
              </a:rPr>
              <a:t>.</a:t>
            </a:r>
            <a:endParaRPr lang="en-GB" sz="1300" b="1" dirty="0">
              <a:solidFill>
                <a:schemeClr val="tx1"/>
              </a:solidFill>
              <a:highlight>
                <a:srgbClr val="F79037"/>
              </a:highlight>
              <a:ea typeface="Calibri" panose="020F0502020204030204" pitchFamily="34" charset="0"/>
            </a:endParaRPr>
          </a:p>
          <a:p>
            <a:pPr rtl="0"/>
            <a:endParaRPr lang="en-GB" sz="800" b="1" dirty="0">
              <a:solidFill>
                <a:schemeClr val="tx1"/>
              </a:solidFill>
              <a:highlight>
                <a:srgbClr val="F79037"/>
              </a:highlight>
              <a:ea typeface="Calibri" panose="020F0502020204030204" pitchFamily="34" charset="0"/>
            </a:endParaRPr>
          </a:p>
          <a:p>
            <a:pPr rtl="0"/>
            <a:r>
              <a:rPr lang="en-GB" sz="1150" i="0" dirty="0">
                <a:solidFill>
                  <a:srgbClr val="000000"/>
                </a:solidFill>
                <a:effectLst/>
                <a:latin typeface="Calibri"/>
                <a:ea typeface="Calibri" panose="020F0502020204030204" pitchFamily="34" charset="0"/>
                <a:cs typeface="Calibri"/>
              </a:rPr>
              <a:t>O </a:t>
            </a:r>
            <a:r>
              <a:rPr lang="en-GB" sz="1150" i="0" dirty="0" err="1">
                <a:solidFill>
                  <a:srgbClr val="000000"/>
                </a:solidFill>
                <a:effectLst/>
                <a:latin typeface="Calibri"/>
                <a:ea typeface="Calibri" panose="020F0502020204030204" pitchFamily="34" charset="0"/>
                <a:cs typeface="Calibri"/>
              </a:rPr>
              <a:t>estilo</a:t>
            </a:r>
            <a:r>
              <a:rPr lang="en-GB" sz="1150" i="0" dirty="0">
                <a:solidFill>
                  <a:srgbClr val="000000"/>
                </a:solidFill>
                <a:effectLst/>
                <a:latin typeface="Calibri"/>
                <a:ea typeface="Calibri" panose="020F0502020204030204" pitchFamily="34" charset="0"/>
                <a:cs typeface="Calibri"/>
              </a:rPr>
              <a:t> de </a:t>
            </a:r>
            <a:r>
              <a:rPr lang="en-GB" sz="1150" i="0" dirty="0" err="1">
                <a:solidFill>
                  <a:srgbClr val="000000"/>
                </a:solidFill>
                <a:effectLst/>
                <a:latin typeface="Calibri"/>
                <a:ea typeface="Calibri" panose="020F0502020204030204" pitchFamily="34" charset="0"/>
                <a:cs typeface="Calibri"/>
              </a:rPr>
              <a:t>vida</a:t>
            </a:r>
            <a:r>
              <a:rPr lang="en-GB" sz="1150" i="0" dirty="0">
                <a:solidFill>
                  <a:srgbClr val="000000"/>
                </a:solidFill>
                <a:effectLst/>
                <a:latin typeface="Calibri"/>
                <a:ea typeface="Calibri" panose="020F0502020204030204" pitchFamily="34" charset="0"/>
                <a:cs typeface="Calibri"/>
              </a:rPr>
              <a:t> do </a:t>
            </a:r>
            <a:r>
              <a:rPr lang="en-GB" sz="1150" i="0" dirty="0" err="1">
                <a:solidFill>
                  <a:srgbClr val="000000"/>
                </a:solidFill>
                <a:effectLst/>
                <a:latin typeface="Calibri"/>
                <a:ea typeface="Calibri" panose="020F0502020204030204" pitchFamily="34" charset="0"/>
                <a:cs typeface="Calibri"/>
              </a:rPr>
              <a:t>consumidor</a:t>
            </a:r>
            <a:r>
              <a:rPr lang="en-GB" sz="1150" i="0" dirty="0">
                <a:solidFill>
                  <a:srgbClr val="000000"/>
                </a:solidFill>
                <a:effectLst/>
                <a:latin typeface="Calibri"/>
                <a:ea typeface="Calibri" panose="020F0502020204030204" pitchFamily="34" charset="0"/>
                <a:cs typeface="Calibri"/>
              </a:rPr>
              <a:t> </a:t>
            </a:r>
            <a:r>
              <a:rPr lang="en-GB" sz="1150" i="0" dirty="0" err="1">
                <a:solidFill>
                  <a:srgbClr val="000000"/>
                </a:solidFill>
                <a:effectLst/>
                <a:latin typeface="Calibri"/>
                <a:ea typeface="Calibri" panose="020F0502020204030204" pitchFamily="34" charset="0"/>
                <a:cs typeface="Calibri"/>
              </a:rPr>
              <a:t>está</a:t>
            </a:r>
            <a:r>
              <a:rPr lang="en-GB" sz="1150" i="0" dirty="0">
                <a:solidFill>
                  <a:srgbClr val="000000"/>
                </a:solidFill>
                <a:effectLst/>
                <a:latin typeface="Calibri"/>
                <a:ea typeface="Calibri" panose="020F0502020204030204" pitchFamily="34" charset="0"/>
                <a:cs typeface="Calibri"/>
              </a:rPr>
              <a:t> a mudar. As </a:t>
            </a:r>
            <a:r>
              <a:rPr lang="en-GB" sz="1150" i="0" dirty="0" err="1">
                <a:solidFill>
                  <a:srgbClr val="000000"/>
                </a:solidFill>
                <a:effectLst/>
                <a:latin typeface="Calibri"/>
                <a:ea typeface="Calibri" panose="020F0502020204030204" pitchFamily="34" charset="0"/>
                <a:cs typeface="Calibri"/>
              </a:rPr>
              <a:t>pessoas</a:t>
            </a:r>
            <a:r>
              <a:rPr lang="en-GB" sz="1150" i="0" dirty="0">
                <a:solidFill>
                  <a:srgbClr val="000000"/>
                </a:solidFill>
                <a:effectLst/>
                <a:latin typeface="Calibri"/>
                <a:ea typeface="Calibri" panose="020F0502020204030204" pitchFamily="34" charset="0"/>
                <a:cs typeface="Calibri"/>
              </a:rPr>
              <a:t> </a:t>
            </a:r>
            <a:r>
              <a:rPr lang="en-GB" sz="1150" i="0" dirty="0" err="1">
                <a:solidFill>
                  <a:srgbClr val="000000"/>
                </a:solidFill>
                <a:effectLst/>
                <a:latin typeface="Calibri"/>
                <a:ea typeface="Calibri" panose="020F0502020204030204" pitchFamily="34" charset="0"/>
                <a:cs typeface="Calibri"/>
              </a:rPr>
              <a:t>procuram</a:t>
            </a:r>
            <a:r>
              <a:rPr lang="en-GB" sz="1150" i="0" dirty="0">
                <a:solidFill>
                  <a:srgbClr val="000000"/>
                </a:solidFill>
                <a:effectLst/>
                <a:latin typeface="Calibri"/>
                <a:ea typeface="Calibri" panose="020F0502020204030204" pitchFamily="34" charset="0"/>
                <a:cs typeface="Calibri"/>
              </a:rPr>
              <a:t> </a:t>
            </a:r>
            <a:r>
              <a:rPr lang="en-GB" sz="1150" i="0" dirty="0" err="1">
                <a:solidFill>
                  <a:srgbClr val="000000"/>
                </a:solidFill>
                <a:effectLst/>
                <a:latin typeface="Calibri"/>
                <a:ea typeface="Calibri" panose="020F0502020204030204" pitchFamily="34" charset="0"/>
                <a:cs typeface="Calibri"/>
              </a:rPr>
              <a:t>produtos</a:t>
            </a:r>
            <a:r>
              <a:rPr lang="en-GB" sz="1150" i="0" dirty="0">
                <a:solidFill>
                  <a:srgbClr val="000000"/>
                </a:solidFill>
                <a:effectLst/>
                <a:latin typeface="Calibri"/>
                <a:ea typeface="Calibri" panose="020F0502020204030204" pitchFamily="34" charset="0"/>
                <a:cs typeface="Calibri"/>
              </a:rPr>
              <a:t> de </a:t>
            </a:r>
            <a:r>
              <a:rPr lang="en-GB" sz="1150" i="0" dirty="0" err="1">
                <a:solidFill>
                  <a:srgbClr val="000000"/>
                </a:solidFill>
                <a:effectLst/>
                <a:latin typeface="Calibri"/>
                <a:ea typeface="Calibri" panose="020F0502020204030204" pitchFamily="34" charset="0"/>
                <a:cs typeface="Calibri"/>
              </a:rPr>
              <a:t>alta</a:t>
            </a:r>
            <a:r>
              <a:rPr lang="en-GB" sz="1150" i="0" dirty="0">
                <a:solidFill>
                  <a:srgbClr val="000000"/>
                </a:solidFill>
                <a:effectLst/>
                <a:latin typeface="Calibri"/>
                <a:ea typeface="Calibri" panose="020F0502020204030204" pitchFamily="34" charset="0"/>
                <a:cs typeface="Calibri"/>
              </a:rPr>
              <a:t> </a:t>
            </a:r>
            <a:r>
              <a:rPr lang="en-GB" sz="1150" i="0" dirty="0" err="1">
                <a:solidFill>
                  <a:srgbClr val="000000"/>
                </a:solidFill>
                <a:effectLst/>
                <a:latin typeface="Calibri"/>
                <a:ea typeface="Calibri" panose="020F0502020204030204" pitchFamily="34" charset="0"/>
                <a:cs typeface="Calibri"/>
              </a:rPr>
              <a:t>qualidade</a:t>
            </a:r>
            <a:r>
              <a:rPr lang="en-GB" sz="1150" i="0" dirty="0">
                <a:solidFill>
                  <a:srgbClr val="000000"/>
                </a:solidFill>
                <a:effectLst/>
                <a:latin typeface="Calibri"/>
                <a:ea typeface="Calibri" panose="020F0502020204030204" pitchFamily="34" charset="0"/>
                <a:cs typeface="Calibri"/>
              </a:rPr>
              <a:t>, frescos, </a:t>
            </a:r>
            <a:r>
              <a:rPr lang="en-GB" sz="1150" i="0" dirty="0" err="1">
                <a:solidFill>
                  <a:srgbClr val="000000"/>
                </a:solidFill>
                <a:effectLst/>
                <a:latin typeface="Calibri"/>
                <a:ea typeface="Calibri" panose="020F0502020204030204" pitchFamily="34" charset="0"/>
                <a:cs typeface="Calibri"/>
              </a:rPr>
              <a:t>minimamente</a:t>
            </a:r>
            <a:r>
              <a:rPr lang="en-GB" sz="1150" i="0" dirty="0">
                <a:solidFill>
                  <a:srgbClr val="000000"/>
                </a:solidFill>
                <a:effectLst/>
                <a:latin typeface="Calibri"/>
                <a:ea typeface="Calibri" panose="020F0502020204030204" pitchFamily="34" charset="0"/>
                <a:cs typeface="Calibri"/>
              </a:rPr>
              <a:t> </a:t>
            </a:r>
            <a:r>
              <a:rPr lang="en-GB" sz="1150" i="0" dirty="0" err="1">
                <a:solidFill>
                  <a:srgbClr val="000000"/>
                </a:solidFill>
                <a:effectLst/>
                <a:latin typeface="Calibri"/>
                <a:ea typeface="Calibri" panose="020F0502020204030204" pitchFamily="34" charset="0"/>
                <a:cs typeface="Calibri"/>
              </a:rPr>
              <a:t>processados</a:t>
            </a:r>
            <a:r>
              <a:rPr lang="en-GB" sz="1150" i="0" dirty="0">
                <a:solidFill>
                  <a:srgbClr val="000000"/>
                </a:solidFill>
                <a:effectLst/>
                <a:latin typeface="Calibri"/>
                <a:ea typeface="Calibri" panose="020F0502020204030204" pitchFamily="34" charset="0"/>
                <a:cs typeface="Calibri"/>
              </a:rPr>
              <a:t> ​​e </a:t>
            </a:r>
            <a:r>
              <a:rPr lang="en-GB" sz="1150" i="0" dirty="0" err="1">
                <a:solidFill>
                  <a:srgbClr val="000000"/>
                </a:solidFill>
                <a:effectLst/>
                <a:latin typeface="Calibri"/>
                <a:ea typeface="Calibri" panose="020F0502020204030204" pitchFamily="34" charset="0"/>
                <a:cs typeface="Calibri"/>
              </a:rPr>
              <a:t>prontos</a:t>
            </a:r>
            <a:r>
              <a:rPr lang="en-GB" sz="1150" i="0" dirty="0">
                <a:solidFill>
                  <a:srgbClr val="000000"/>
                </a:solidFill>
                <a:effectLst/>
                <a:latin typeface="Calibri"/>
                <a:ea typeface="Calibri" panose="020F0502020204030204" pitchFamily="34" charset="0"/>
                <a:cs typeface="Calibri"/>
              </a:rPr>
              <a:t> a </a:t>
            </a:r>
            <a:r>
              <a:rPr lang="en-GB" sz="1150" i="0" dirty="0" err="1">
                <a:solidFill>
                  <a:srgbClr val="000000"/>
                </a:solidFill>
                <a:effectLst/>
                <a:latin typeface="Calibri"/>
                <a:ea typeface="Calibri" panose="020F0502020204030204" pitchFamily="34" charset="0"/>
                <a:cs typeface="Calibri"/>
              </a:rPr>
              <a:t>consumir</a:t>
            </a:r>
            <a:r>
              <a:rPr lang="en-GB" sz="1150" i="0" dirty="0">
                <a:solidFill>
                  <a:srgbClr val="000000"/>
                </a:solidFill>
                <a:effectLst/>
                <a:latin typeface="Calibri"/>
                <a:ea typeface="Calibri" panose="020F0502020204030204" pitchFamily="34" charset="0"/>
                <a:cs typeface="Calibri"/>
              </a:rPr>
              <a:t>, e que </a:t>
            </a:r>
            <a:r>
              <a:rPr lang="en-GB" sz="1150" i="0" dirty="0" err="1">
                <a:solidFill>
                  <a:srgbClr val="000000"/>
                </a:solidFill>
                <a:effectLst/>
                <a:latin typeface="Calibri"/>
                <a:ea typeface="Calibri" panose="020F0502020204030204" pitchFamily="34" charset="0"/>
                <a:cs typeface="Calibri"/>
              </a:rPr>
              <a:t>também</a:t>
            </a:r>
            <a:r>
              <a:rPr lang="en-GB" sz="1150" i="0" dirty="0">
                <a:solidFill>
                  <a:srgbClr val="000000"/>
                </a:solidFill>
                <a:effectLst/>
                <a:latin typeface="Calibri"/>
                <a:ea typeface="Calibri" panose="020F0502020204030204" pitchFamily="34" charset="0"/>
                <a:cs typeface="Calibri"/>
              </a:rPr>
              <a:t> </a:t>
            </a:r>
            <a:r>
              <a:rPr lang="en-GB" sz="1150" i="0" dirty="0" err="1">
                <a:solidFill>
                  <a:srgbClr val="000000"/>
                </a:solidFill>
                <a:effectLst/>
                <a:latin typeface="Calibri"/>
                <a:ea typeface="Calibri" panose="020F0502020204030204" pitchFamily="34" charset="0"/>
                <a:cs typeface="Calibri"/>
              </a:rPr>
              <a:t>tenham</a:t>
            </a:r>
            <a:r>
              <a:rPr lang="en-GB" sz="1150" i="0" dirty="0">
                <a:solidFill>
                  <a:srgbClr val="000000"/>
                </a:solidFill>
                <a:effectLst/>
                <a:latin typeface="Calibri"/>
                <a:ea typeface="Calibri" panose="020F0502020204030204" pitchFamily="34" charset="0"/>
                <a:cs typeface="Calibri"/>
              </a:rPr>
              <a:t> </a:t>
            </a:r>
            <a:r>
              <a:rPr lang="en-GB" sz="1150" i="0" dirty="0" err="1">
                <a:solidFill>
                  <a:srgbClr val="000000"/>
                </a:solidFill>
                <a:effectLst/>
                <a:latin typeface="Calibri"/>
                <a:ea typeface="Calibri" panose="020F0502020204030204" pitchFamily="34" charset="0"/>
                <a:cs typeface="Calibri"/>
              </a:rPr>
              <a:t>uma</a:t>
            </a:r>
            <a:r>
              <a:rPr lang="en-GB" sz="1150" i="0" dirty="0">
                <a:solidFill>
                  <a:srgbClr val="000000"/>
                </a:solidFill>
                <a:effectLst/>
                <a:latin typeface="Calibri"/>
                <a:ea typeface="Calibri" panose="020F0502020204030204" pitchFamily="34" charset="0"/>
                <a:cs typeface="Calibri"/>
              </a:rPr>
              <a:t> </a:t>
            </a:r>
            <a:r>
              <a:rPr lang="en-GB" sz="1150" i="0" dirty="0" err="1">
                <a:solidFill>
                  <a:srgbClr val="000000"/>
                </a:solidFill>
                <a:effectLst/>
                <a:latin typeface="Calibri"/>
                <a:ea typeface="Calibri" panose="020F0502020204030204" pitchFamily="34" charset="0"/>
                <a:cs typeface="Calibri"/>
              </a:rPr>
              <a:t>vida</a:t>
            </a:r>
            <a:r>
              <a:rPr lang="en-GB" sz="1150" i="0" dirty="0">
                <a:solidFill>
                  <a:srgbClr val="000000"/>
                </a:solidFill>
                <a:effectLst/>
                <a:latin typeface="Calibri"/>
                <a:ea typeface="Calibri" panose="020F0502020204030204" pitchFamily="34" charset="0"/>
                <a:cs typeface="Calibri"/>
              </a:rPr>
              <a:t> </a:t>
            </a:r>
            <a:r>
              <a:rPr lang="en-GB" sz="1150" i="0" dirty="0" err="1">
                <a:solidFill>
                  <a:srgbClr val="000000"/>
                </a:solidFill>
                <a:effectLst/>
                <a:latin typeface="Calibri"/>
                <a:ea typeface="Calibri" panose="020F0502020204030204" pitchFamily="34" charset="0"/>
                <a:cs typeface="Calibri"/>
              </a:rPr>
              <a:t>útil</a:t>
            </a:r>
            <a:r>
              <a:rPr lang="en-GB" sz="1150" i="0" dirty="0">
                <a:solidFill>
                  <a:srgbClr val="000000"/>
                </a:solidFill>
                <a:effectLst/>
                <a:latin typeface="Calibri"/>
                <a:ea typeface="Calibri" panose="020F0502020204030204" pitchFamily="34" charset="0"/>
                <a:cs typeface="Calibri"/>
              </a:rPr>
              <a:t> </a:t>
            </a:r>
            <a:r>
              <a:rPr lang="en-GB" sz="1150" i="0" dirty="0" err="1">
                <a:solidFill>
                  <a:srgbClr val="000000"/>
                </a:solidFill>
                <a:effectLst/>
                <a:latin typeface="Calibri"/>
                <a:ea typeface="Calibri" panose="020F0502020204030204" pitchFamily="34" charset="0"/>
                <a:cs typeface="Calibri"/>
              </a:rPr>
              <a:t>prolongada</a:t>
            </a:r>
            <a:r>
              <a:rPr lang="en-GB" sz="1150" i="0" dirty="0">
                <a:solidFill>
                  <a:srgbClr val="000000"/>
                </a:solidFill>
                <a:effectLst/>
                <a:latin typeface="Calibri"/>
                <a:ea typeface="Calibri" panose="020F0502020204030204" pitchFamily="34" charset="0"/>
                <a:cs typeface="Calibri"/>
              </a:rPr>
              <a:t>. </a:t>
            </a:r>
            <a:r>
              <a:rPr lang="en-GB" sz="1150" i="0" dirty="0" err="1">
                <a:solidFill>
                  <a:srgbClr val="000000"/>
                </a:solidFill>
                <a:effectLst/>
                <a:latin typeface="Calibri"/>
                <a:ea typeface="Calibri" panose="020F0502020204030204" pitchFamily="34" charset="0"/>
                <a:cs typeface="Calibri"/>
              </a:rPr>
              <a:t>Assim</a:t>
            </a:r>
            <a:r>
              <a:rPr lang="en-GB" sz="1150" i="0" dirty="0">
                <a:solidFill>
                  <a:srgbClr val="000000"/>
                </a:solidFill>
                <a:effectLst/>
                <a:latin typeface="Calibri"/>
                <a:ea typeface="Calibri" panose="020F0502020204030204" pitchFamily="34" charset="0"/>
                <a:cs typeface="Calibri"/>
              </a:rPr>
              <a:t>, a </a:t>
            </a:r>
            <a:r>
              <a:rPr lang="en-GB" sz="1150" i="0" dirty="0" err="1">
                <a:solidFill>
                  <a:srgbClr val="000000"/>
                </a:solidFill>
                <a:effectLst/>
                <a:latin typeface="Calibri"/>
                <a:ea typeface="Calibri" panose="020F0502020204030204" pitchFamily="34" charset="0"/>
                <a:cs typeface="Calibri"/>
              </a:rPr>
              <a:t>tecnologia</a:t>
            </a:r>
            <a:r>
              <a:rPr lang="en-GB" sz="1150" i="0" dirty="0">
                <a:solidFill>
                  <a:srgbClr val="000000"/>
                </a:solidFill>
                <a:effectLst/>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associada</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às</a:t>
            </a:r>
            <a:r>
              <a:rPr lang="en-GB" sz="1150" dirty="0">
                <a:latin typeface="Calibri"/>
                <a:ea typeface="Calibri" panose="020F0502020204030204" pitchFamily="34" charset="0"/>
                <a:cs typeface="Calibri"/>
              </a:rPr>
              <a:t> </a:t>
            </a:r>
            <a:r>
              <a:rPr lang="en-GB" sz="1150" i="0" dirty="0" err="1">
                <a:solidFill>
                  <a:srgbClr val="000000"/>
                </a:solidFill>
                <a:effectLst/>
                <a:latin typeface="Calibri"/>
                <a:ea typeface="Calibri" panose="020F0502020204030204" pitchFamily="34" charset="0"/>
                <a:cs typeface="Calibri"/>
              </a:rPr>
              <a:t>embalagens</a:t>
            </a:r>
            <a:r>
              <a:rPr lang="en-GB" sz="1150" i="0" dirty="0">
                <a:solidFill>
                  <a:srgbClr val="000000"/>
                </a:solidFill>
                <a:effectLst/>
                <a:latin typeface="Calibri"/>
                <a:ea typeface="Calibri" panose="020F0502020204030204" pitchFamily="34" charset="0"/>
                <a:cs typeface="Calibri"/>
              </a:rPr>
              <a:t> </a:t>
            </a:r>
            <a:r>
              <a:rPr lang="en-GB" sz="1150" i="0" dirty="0" err="1">
                <a:solidFill>
                  <a:srgbClr val="000000"/>
                </a:solidFill>
                <a:effectLst/>
                <a:latin typeface="Calibri"/>
                <a:ea typeface="Calibri" panose="020F0502020204030204" pitchFamily="34" charset="0"/>
                <a:cs typeface="Calibri"/>
              </a:rPr>
              <a:t>precisa</a:t>
            </a:r>
            <a:r>
              <a:rPr lang="en-GB" sz="1150" i="0" dirty="0">
                <a:solidFill>
                  <a:srgbClr val="000000"/>
                </a:solidFill>
                <a:effectLst/>
                <a:latin typeface="Calibri"/>
                <a:ea typeface="Calibri" panose="020F0502020204030204" pitchFamily="34" charset="0"/>
                <a:cs typeface="Calibri"/>
              </a:rPr>
              <a:t> de se </a:t>
            </a:r>
            <a:r>
              <a:rPr lang="en-GB" sz="1150" i="0" dirty="0" err="1">
                <a:solidFill>
                  <a:srgbClr val="000000"/>
                </a:solidFill>
                <a:effectLst/>
                <a:latin typeface="Calibri"/>
                <a:ea typeface="Calibri" panose="020F0502020204030204" pitchFamily="34" charset="0"/>
                <a:cs typeface="Calibri"/>
              </a:rPr>
              <a:t>modernizar</a:t>
            </a:r>
            <a:r>
              <a:rPr lang="en-GB" sz="1150" i="0" dirty="0">
                <a:solidFill>
                  <a:srgbClr val="000000"/>
                </a:solidFill>
                <a:effectLst/>
                <a:latin typeface="Calibri"/>
                <a:ea typeface="Calibri" panose="020F0502020204030204" pitchFamily="34" charset="0"/>
                <a:cs typeface="Calibri"/>
              </a:rPr>
              <a:t>. A </a:t>
            </a:r>
            <a:r>
              <a:rPr lang="en-GB" sz="1150" i="0" dirty="0" err="1">
                <a:solidFill>
                  <a:srgbClr val="000000"/>
                </a:solidFill>
                <a:effectLst/>
                <a:latin typeface="Calibri"/>
                <a:ea typeface="Calibri" panose="020F0502020204030204" pitchFamily="34" charset="0"/>
                <a:cs typeface="Calibri"/>
              </a:rPr>
              <a:t>embalagem</a:t>
            </a:r>
            <a:r>
              <a:rPr lang="en-GB" sz="1150" i="0" dirty="0">
                <a:solidFill>
                  <a:srgbClr val="000000"/>
                </a:solidFill>
                <a:effectLst/>
                <a:latin typeface="Calibri"/>
                <a:ea typeface="Calibri" panose="020F0502020204030204" pitchFamily="34" charset="0"/>
                <a:cs typeface="Calibri"/>
              </a:rPr>
              <a:t> é </a:t>
            </a:r>
            <a:r>
              <a:rPr lang="en-GB" sz="1150" i="0" dirty="0" err="1">
                <a:solidFill>
                  <a:srgbClr val="000000"/>
                </a:solidFill>
                <a:effectLst/>
                <a:latin typeface="Calibri"/>
                <a:ea typeface="Calibri" panose="020F0502020204030204" pitchFamily="34" charset="0"/>
                <a:cs typeface="Calibri"/>
              </a:rPr>
              <a:t>necessária</a:t>
            </a:r>
            <a:r>
              <a:rPr lang="en-GB" sz="1150" i="0" dirty="0">
                <a:solidFill>
                  <a:srgbClr val="000000"/>
                </a:solidFill>
                <a:effectLst/>
                <a:latin typeface="Calibri"/>
                <a:ea typeface="Calibri" panose="020F0502020204030204" pitchFamily="34" charset="0"/>
                <a:cs typeface="Calibri"/>
              </a:rPr>
              <a:t> para </a:t>
            </a:r>
            <a:r>
              <a:rPr lang="en-GB" sz="1150" dirty="0" err="1">
                <a:latin typeface="Calibri"/>
                <a:ea typeface="Calibri" panose="020F0502020204030204" pitchFamily="34" charset="0"/>
                <a:cs typeface="Calibri"/>
              </a:rPr>
              <a:t>proteger</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os</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alimentos</a:t>
            </a:r>
            <a:r>
              <a:rPr lang="en-GB" sz="1150" dirty="0">
                <a:latin typeface="Calibri"/>
                <a:ea typeface="Calibri" panose="020F0502020204030204" pitchFamily="34" charset="0"/>
                <a:cs typeface="Calibri"/>
              </a:rPr>
              <a:t>,</a:t>
            </a:r>
            <a:r>
              <a:rPr lang="en-GB" sz="1150" i="0" dirty="0">
                <a:solidFill>
                  <a:srgbClr val="000000"/>
                </a:solidFill>
                <a:effectLst/>
                <a:latin typeface="Calibri"/>
                <a:ea typeface="Calibri" panose="020F0502020204030204" pitchFamily="34" charset="0"/>
                <a:cs typeface="Calibri"/>
              </a:rPr>
              <a:t> </a:t>
            </a:r>
            <a:r>
              <a:rPr lang="en-GB" sz="1150" i="0" dirty="0" err="1">
                <a:solidFill>
                  <a:srgbClr val="000000"/>
                </a:solidFill>
                <a:effectLst/>
                <a:latin typeface="Calibri"/>
                <a:ea typeface="Calibri" panose="020F0502020204030204" pitchFamily="34" charset="0"/>
                <a:cs typeface="Calibri"/>
              </a:rPr>
              <a:t>minimizar</a:t>
            </a:r>
            <a:r>
              <a:rPr lang="en-GB" sz="1150" i="0" dirty="0">
                <a:solidFill>
                  <a:srgbClr val="000000"/>
                </a:solidFill>
                <a:effectLst/>
                <a:latin typeface="Calibri"/>
                <a:ea typeface="Calibri" panose="020F0502020204030204" pitchFamily="34" charset="0"/>
                <a:cs typeface="Calibri"/>
              </a:rPr>
              <a:t> a </a:t>
            </a:r>
            <a:r>
              <a:rPr lang="en-GB" sz="1150" i="0" dirty="0" err="1">
                <a:solidFill>
                  <a:srgbClr val="000000"/>
                </a:solidFill>
                <a:effectLst/>
                <a:latin typeface="Calibri"/>
                <a:ea typeface="Calibri" panose="020F0502020204030204" pitchFamily="34" charset="0"/>
                <a:cs typeface="Calibri"/>
              </a:rPr>
              <a:t>sua</a:t>
            </a:r>
            <a:r>
              <a:rPr lang="en-GB" sz="1150" i="0" dirty="0">
                <a:solidFill>
                  <a:srgbClr val="000000"/>
                </a:solidFill>
                <a:effectLst/>
                <a:latin typeface="Calibri"/>
                <a:ea typeface="Calibri" panose="020F0502020204030204" pitchFamily="34" charset="0"/>
                <a:cs typeface="Calibri"/>
              </a:rPr>
              <a:t> </a:t>
            </a:r>
            <a:r>
              <a:rPr lang="en-GB" sz="1150" i="0" dirty="0" err="1">
                <a:solidFill>
                  <a:srgbClr val="000000"/>
                </a:solidFill>
                <a:effectLst/>
                <a:latin typeface="Calibri"/>
                <a:ea typeface="Calibri" panose="020F0502020204030204" pitchFamily="34" charset="0"/>
                <a:cs typeface="Calibri"/>
              </a:rPr>
              <a:t>contaminação</a:t>
            </a:r>
            <a:r>
              <a:rPr lang="en-GB" sz="1150" i="0" dirty="0">
                <a:solidFill>
                  <a:srgbClr val="000000"/>
                </a:solidFill>
                <a:effectLst/>
                <a:latin typeface="Calibri"/>
                <a:ea typeface="Calibri" panose="020F0502020204030204" pitchFamily="34" charset="0"/>
                <a:cs typeface="Calibri"/>
              </a:rPr>
              <a:t>, e </a:t>
            </a:r>
            <a:r>
              <a:rPr lang="en-GB" sz="1150" i="0" dirty="0" err="1">
                <a:solidFill>
                  <a:srgbClr val="000000"/>
                </a:solidFill>
                <a:effectLst/>
                <a:latin typeface="Calibri"/>
                <a:ea typeface="Calibri" panose="020F0502020204030204" pitchFamily="34" charset="0"/>
                <a:cs typeface="Calibri"/>
              </a:rPr>
              <a:t>transmitir</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informações</a:t>
            </a:r>
            <a:r>
              <a:rPr lang="en-GB" sz="1150" dirty="0">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através</a:t>
            </a:r>
            <a:r>
              <a:rPr lang="en-GB" sz="1150" dirty="0">
                <a:latin typeface="Calibri"/>
                <a:ea typeface="Calibri" panose="020F0502020204030204" pitchFamily="34" charset="0"/>
                <a:cs typeface="Calibri"/>
              </a:rPr>
              <a:t> da </a:t>
            </a:r>
            <a:r>
              <a:rPr lang="en-GB" sz="1150" dirty="0" err="1">
                <a:latin typeface="Calibri"/>
                <a:ea typeface="Calibri" panose="020F0502020204030204" pitchFamily="34" charset="0"/>
                <a:cs typeface="Calibri"/>
              </a:rPr>
              <a:t>rotulagem</a:t>
            </a:r>
            <a:r>
              <a:rPr lang="en-GB" sz="1150" i="0" dirty="0">
                <a:solidFill>
                  <a:srgbClr val="000000"/>
                </a:solidFill>
                <a:effectLst/>
                <a:latin typeface="Calibri"/>
                <a:ea typeface="Calibri" panose="020F0502020204030204" pitchFamily="34" charset="0"/>
                <a:cs typeface="Calibri"/>
              </a:rPr>
              <a:t>.</a:t>
            </a:r>
            <a:r>
              <a:rPr lang="en-GB" sz="1150" dirty="0">
                <a:latin typeface="Calibri"/>
                <a:ea typeface="Calibri" panose="020F0502020204030204" pitchFamily="34" charset="0"/>
                <a:cs typeface="Calibri"/>
              </a:rPr>
              <a:t> </a:t>
            </a:r>
            <a:endParaRPr lang="en-GB" sz="1150" i="0" dirty="0">
              <a:solidFill>
                <a:srgbClr val="000000"/>
              </a:solidFill>
              <a:effectLst/>
              <a:ea typeface="Calibri" panose="020F0502020204030204" pitchFamily="34" charset="0"/>
            </a:endParaRPr>
          </a:p>
          <a:p>
            <a:pPr rtl="0"/>
            <a:endParaRPr lang="en-GB" sz="800" dirty="0">
              <a:ea typeface="Calibri" panose="020F0502020204030204" pitchFamily="34" charset="0"/>
            </a:endParaRPr>
          </a:p>
          <a:p>
            <a:pPr rtl="0"/>
            <a:r>
              <a:rPr lang="en-GB" sz="1150" b="1" dirty="0">
                <a:solidFill>
                  <a:schemeClr val="tx1"/>
                </a:solidFill>
                <a:latin typeface="Calibri"/>
                <a:ea typeface="Calibri" panose="020F0502020204030204" pitchFamily="34" charset="0"/>
                <a:cs typeface="Calibri"/>
              </a:rPr>
              <a:t>A </a:t>
            </a:r>
            <a:r>
              <a:rPr lang="en-GB" sz="1150" b="1" dirty="0" err="1">
                <a:solidFill>
                  <a:schemeClr val="tx1"/>
                </a:solidFill>
                <a:latin typeface="Calibri"/>
                <a:ea typeface="Calibri" panose="020F0502020204030204" pitchFamily="34" charset="0"/>
                <a:cs typeface="Calibri"/>
              </a:rPr>
              <a:t>embalagem</a:t>
            </a:r>
            <a:r>
              <a:rPr lang="en-GB" sz="1150" b="1" dirty="0">
                <a:solidFill>
                  <a:schemeClr val="tx1"/>
                </a:solidFill>
                <a:latin typeface="Calibri"/>
                <a:ea typeface="Calibri" panose="020F0502020204030204" pitchFamily="34" charset="0"/>
                <a:cs typeface="Calibri"/>
              </a:rPr>
              <a:t> </a:t>
            </a:r>
            <a:r>
              <a:rPr lang="en-GB" sz="1150" b="1" dirty="0" err="1">
                <a:solidFill>
                  <a:schemeClr val="tx1"/>
                </a:solidFill>
                <a:latin typeface="Calibri"/>
                <a:ea typeface="Calibri" panose="020F0502020204030204" pitchFamily="34" charset="0"/>
                <a:cs typeface="Calibri"/>
              </a:rPr>
              <a:t>alimentar</a:t>
            </a:r>
            <a:r>
              <a:rPr lang="en-GB" sz="1150" b="1" dirty="0">
                <a:solidFill>
                  <a:schemeClr val="tx1"/>
                </a:solidFill>
                <a:latin typeface="Calibri"/>
                <a:ea typeface="Calibri" panose="020F0502020204030204" pitchFamily="34" charset="0"/>
                <a:cs typeface="Calibri"/>
              </a:rPr>
              <a:t> </a:t>
            </a:r>
            <a:r>
              <a:rPr lang="en-GB" sz="1150" b="1" dirty="0" err="1">
                <a:solidFill>
                  <a:schemeClr val="tx1"/>
                </a:solidFill>
                <a:latin typeface="Calibri"/>
                <a:ea typeface="Calibri" panose="020F0502020204030204" pitchFamily="34" charset="0"/>
                <a:cs typeface="Calibri"/>
              </a:rPr>
              <a:t>desempenha</a:t>
            </a:r>
            <a:r>
              <a:rPr lang="en-GB" sz="1150" b="1" dirty="0">
                <a:solidFill>
                  <a:schemeClr val="tx1"/>
                </a:solidFill>
                <a:latin typeface="Calibri"/>
                <a:ea typeface="Calibri" panose="020F0502020204030204" pitchFamily="34" charset="0"/>
                <a:cs typeface="Calibri"/>
              </a:rPr>
              <a:t> </a:t>
            </a:r>
            <a:r>
              <a:rPr lang="en-GB" sz="1150" b="1" dirty="0" err="1">
                <a:solidFill>
                  <a:schemeClr val="tx1"/>
                </a:solidFill>
                <a:latin typeface="Calibri"/>
                <a:ea typeface="Calibri" panose="020F0502020204030204" pitchFamily="34" charset="0"/>
                <a:cs typeface="Calibri"/>
              </a:rPr>
              <a:t>três</a:t>
            </a:r>
            <a:r>
              <a:rPr lang="en-GB" sz="1150" b="1" dirty="0">
                <a:solidFill>
                  <a:schemeClr val="tx1"/>
                </a:solidFill>
                <a:latin typeface="Calibri"/>
                <a:ea typeface="Calibri" panose="020F0502020204030204" pitchFamily="34" charset="0"/>
                <a:cs typeface="Calibri"/>
              </a:rPr>
              <a:t> </a:t>
            </a:r>
            <a:r>
              <a:rPr lang="en-GB" sz="1150" b="1" dirty="0" err="1">
                <a:solidFill>
                  <a:schemeClr val="tx1"/>
                </a:solidFill>
                <a:latin typeface="Calibri"/>
                <a:ea typeface="Calibri" panose="020F0502020204030204" pitchFamily="34" charset="0"/>
                <a:cs typeface="Calibri"/>
              </a:rPr>
              <a:t>funções</a:t>
            </a:r>
            <a:r>
              <a:rPr lang="en-GB" sz="1150" b="1" dirty="0">
                <a:solidFill>
                  <a:schemeClr val="tx1"/>
                </a:solidFill>
                <a:latin typeface="Calibri"/>
                <a:ea typeface="Calibri" panose="020F0502020204030204" pitchFamily="34" charset="0"/>
                <a:cs typeface="Calibri"/>
              </a:rPr>
              <a:t> </a:t>
            </a:r>
            <a:r>
              <a:rPr lang="en-GB" sz="1150" b="1" dirty="0" err="1">
                <a:solidFill>
                  <a:schemeClr val="tx1"/>
                </a:solidFill>
                <a:latin typeface="Calibri"/>
                <a:ea typeface="Calibri" panose="020F0502020204030204" pitchFamily="34" charset="0"/>
                <a:cs typeface="Calibri"/>
              </a:rPr>
              <a:t>essenciais</a:t>
            </a:r>
            <a:r>
              <a:rPr lang="en-GB" sz="1150" b="1" dirty="0">
                <a:solidFill>
                  <a:schemeClr val="tx1"/>
                </a:solidFill>
                <a:latin typeface="Calibri"/>
                <a:ea typeface="Calibri" panose="020F0502020204030204" pitchFamily="34" charset="0"/>
                <a:cs typeface="Calibri"/>
              </a:rPr>
              <a:t>: </a:t>
            </a:r>
            <a:r>
              <a:rPr lang="en-GB" sz="1150" b="1" dirty="0" err="1">
                <a:solidFill>
                  <a:schemeClr val="tx1"/>
                </a:solidFill>
                <a:latin typeface="Calibri"/>
                <a:ea typeface="Calibri" panose="020F0502020204030204" pitchFamily="34" charset="0"/>
                <a:cs typeface="Calibri"/>
              </a:rPr>
              <a:t>contenção</a:t>
            </a:r>
            <a:r>
              <a:rPr lang="en-GB" sz="1150" b="1" dirty="0">
                <a:solidFill>
                  <a:schemeClr val="tx1"/>
                </a:solidFill>
                <a:latin typeface="Calibri"/>
                <a:ea typeface="Calibri" panose="020F0502020204030204" pitchFamily="34" charset="0"/>
                <a:cs typeface="Calibri"/>
              </a:rPr>
              <a:t>, </a:t>
            </a:r>
            <a:r>
              <a:rPr lang="en-GB" sz="1150" b="1" dirty="0" err="1">
                <a:solidFill>
                  <a:schemeClr val="tx1"/>
                </a:solidFill>
                <a:latin typeface="Calibri"/>
                <a:ea typeface="Calibri" panose="020F0502020204030204" pitchFamily="34" charset="0"/>
                <a:cs typeface="Calibri"/>
              </a:rPr>
              <a:t>manutenção</a:t>
            </a:r>
            <a:r>
              <a:rPr lang="en-GB" sz="1150" b="1" dirty="0">
                <a:solidFill>
                  <a:schemeClr val="tx1"/>
                </a:solidFill>
                <a:latin typeface="Calibri"/>
                <a:ea typeface="Calibri" panose="020F0502020204030204" pitchFamily="34" charset="0"/>
                <a:cs typeface="Calibri"/>
              </a:rPr>
              <a:t> da </a:t>
            </a:r>
            <a:r>
              <a:rPr lang="en-GB" sz="1150" b="1" dirty="0" err="1">
                <a:solidFill>
                  <a:schemeClr val="tx1"/>
                </a:solidFill>
                <a:latin typeface="Calibri"/>
                <a:ea typeface="Calibri" panose="020F0502020204030204" pitchFamily="34" charset="0"/>
                <a:cs typeface="Calibri"/>
              </a:rPr>
              <a:t>qualidade</a:t>
            </a:r>
            <a:r>
              <a:rPr lang="en-GB" sz="1150" b="1" dirty="0">
                <a:solidFill>
                  <a:schemeClr val="tx1"/>
                </a:solidFill>
                <a:latin typeface="Calibri"/>
                <a:ea typeface="Calibri" panose="020F0502020204030204" pitchFamily="34" charset="0"/>
                <a:cs typeface="Calibri"/>
              </a:rPr>
              <a:t> e </a:t>
            </a:r>
            <a:r>
              <a:rPr lang="en-GB" sz="1150" b="1" dirty="0" err="1">
                <a:solidFill>
                  <a:schemeClr val="tx1"/>
                </a:solidFill>
                <a:latin typeface="Calibri"/>
                <a:ea typeface="Calibri" panose="020F0502020204030204" pitchFamily="34" charset="0"/>
                <a:cs typeface="Calibri"/>
              </a:rPr>
              <a:t>proteção</a:t>
            </a:r>
            <a:r>
              <a:rPr lang="en-GB" sz="1150" b="1" dirty="0">
                <a:solidFill>
                  <a:schemeClr val="tx1"/>
                </a:solidFill>
                <a:latin typeface="Calibri"/>
                <a:ea typeface="Calibri" panose="020F0502020204030204" pitchFamily="34" charset="0"/>
                <a:cs typeface="Calibri"/>
              </a:rPr>
              <a:t> contra </a:t>
            </a:r>
            <a:r>
              <a:rPr lang="en-GB" sz="1150" b="1" dirty="0" err="1">
                <a:solidFill>
                  <a:schemeClr val="tx1"/>
                </a:solidFill>
                <a:latin typeface="Calibri"/>
                <a:ea typeface="Calibri" panose="020F0502020204030204" pitchFamily="34" charset="0"/>
                <a:cs typeface="Calibri"/>
              </a:rPr>
              <a:t>fatores</a:t>
            </a:r>
            <a:r>
              <a:rPr lang="en-GB" sz="1150" b="1" dirty="0">
                <a:solidFill>
                  <a:schemeClr val="tx1"/>
                </a:solidFill>
                <a:latin typeface="Calibri"/>
                <a:ea typeface="Calibri" panose="020F0502020204030204" pitchFamily="34" charset="0"/>
                <a:cs typeface="Calibri"/>
              </a:rPr>
              <a:t> </a:t>
            </a:r>
            <a:r>
              <a:rPr lang="en-GB" sz="1150" b="1" dirty="0" err="1">
                <a:solidFill>
                  <a:schemeClr val="tx1"/>
                </a:solidFill>
                <a:latin typeface="Calibri"/>
                <a:ea typeface="Calibri" panose="020F0502020204030204" pitchFamily="34" charset="0"/>
                <a:cs typeface="Calibri"/>
              </a:rPr>
              <a:t>ambientais</a:t>
            </a:r>
            <a:r>
              <a:rPr lang="en-GB" sz="1150" b="1" dirty="0">
                <a:solidFill>
                  <a:schemeClr val="tx1"/>
                </a:solidFill>
                <a:latin typeface="Calibri"/>
                <a:ea typeface="Calibri" panose="020F0502020204030204" pitchFamily="34" charset="0"/>
                <a:cs typeface="Calibri"/>
              </a:rPr>
              <a:t>, </a:t>
            </a:r>
            <a:r>
              <a:rPr lang="en-GB" sz="1150" b="1" dirty="0" err="1">
                <a:solidFill>
                  <a:schemeClr val="tx1"/>
                </a:solidFill>
                <a:latin typeface="Calibri"/>
                <a:ea typeface="Calibri" panose="020F0502020204030204" pitchFamily="34" charset="0"/>
                <a:cs typeface="Calibri"/>
              </a:rPr>
              <a:t>físicos</a:t>
            </a:r>
            <a:r>
              <a:rPr lang="en-GB" sz="1150" b="1" dirty="0">
                <a:solidFill>
                  <a:schemeClr val="tx1"/>
                </a:solidFill>
                <a:latin typeface="Calibri"/>
                <a:ea typeface="Calibri" panose="020F0502020204030204" pitchFamily="34" charset="0"/>
                <a:cs typeface="Calibri"/>
              </a:rPr>
              <a:t> e </a:t>
            </a:r>
            <a:r>
              <a:rPr lang="en-GB" sz="1150" b="1" dirty="0" err="1">
                <a:solidFill>
                  <a:schemeClr val="tx1"/>
                </a:solidFill>
                <a:latin typeface="Calibri"/>
                <a:ea typeface="Calibri" panose="020F0502020204030204" pitchFamily="34" charset="0"/>
                <a:cs typeface="Calibri"/>
              </a:rPr>
              <a:t>microbiológicos</a:t>
            </a:r>
            <a:r>
              <a:rPr lang="en-GB" sz="1150" b="1" dirty="0">
                <a:solidFill>
                  <a:schemeClr val="tx1"/>
                </a:solidFill>
                <a:latin typeface="Calibri"/>
                <a:ea typeface="Calibri" panose="020F0502020204030204" pitchFamily="34" charset="0"/>
                <a:cs typeface="Calibri"/>
              </a:rPr>
              <a:t>.</a:t>
            </a:r>
            <a:endParaRPr lang="en-GB" sz="1150" b="1" dirty="0">
              <a:solidFill>
                <a:schemeClr val="tx1"/>
              </a:solidFill>
              <a:ea typeface="Calibri" panose="020F0502020204030204" pitchFamily="34" charset="0"/>
            </a:endParaRPr>
          </a:p>
          <a:p>
            <a:pPr rtl="0"/>
            <a:endParaRPr lang="en-GB" sz="1150" b="1" dirty="0">
              <a:solidFill>
                <a:schemeClr val="tx1"/>
              </a:solidFill>
              <a:ea typeface="Calibri" panose="020F0502020204030204" pitchFamily="34" charset="0"/>
            </a:endParaRPr>
          </a:p>
          <a:p>
            <a:r>
              <a:rPr lang="en-GB" sz="1150" dirty="0" err="1">
                <a:solidFill>
                  <a:schemeClr val="tx1"/>
                </a:solidFill>
                <a:latin typeface="Calibri"/>
                <a:ea typeface="Calibri" panose="020F0502020204030204" pitchFamily="34" charset="0"/>
                <a:cs typeface="Calibri"/>
              </a:rPr>
              <a:t>Quando</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usados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os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materiais</a:t>
            </a:r>
            <a:r>
              <a:rPr lang="en-GB" sz="1150" dirty="0">
                <a:solidFill>
                  <a:schemeClr val="tx1"/>
                </a:solidFill>
                <a:latin typeface="Calibri"/>
                <a:ea typeface="Calibri" panose="020F0502020204030204" pitchFamily="34" charset="0"/>
                <a:cs typeface="Calibri"/>
              </a:rPr>
              <a:t> de </a:t>
            </a:r>
            <a:r>
              <a:rPr lang="en-GB" sz="1150" dirty="0" err="1">
                <a:solidFill>
                  <a:schemeClr val="tx1"/>
                </a:solidFill>
                <a:latin typeface="Calibri"/>
                <a:ea typeface="Calibri" panose="020F0502020204030204" pitchFamily="34" charset="0"/>
                <a:cs typeface="Calibri"/>
              </a:rPr>
              <a:t>embalagem</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ou</a:t>
            </a:r>
            <a:r>
              <a:rPr lang="en-GB" sz="1150" dirty="0">
                <a:solidFill>
                  <a:schemeClr val="tx1"/>
                </a:solidFill>
                <a:latin typeface="Calibri"/>
                <a:ea typeface="Calibri" panose="020F0502020204030204" pitchFamily="34" charset="0"/>
                <a:cs typeface="Calibri"/>
              </a:rPr>
              <a:t> gases </a:t>
            </a:r>
            <a:r>
              <a:rPr lang="en-GB" sz="1150" dirty="0" err="1">
                <a:solidFill>
                  <a:schemeClr val="tx1"/>
                </a:solidFill>
                <a:latin typeface="Calibri"/>
                <a:ea typeface="Calibri" panose="020F0502020204030204" pitchFamily="34" charset="0"/>
                <a:cs typeface="Calibri"/>
              </a:rPr>
              <a:t>também</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podem</a:t>
            </a:r>
            <a:r>
              <a:rPr lang="en-GB" sz="1150" dirty="0">
                <a:solidFill>
                  <a:schemeClr val="tx1"/>
                </a:solidFill>
                <a:latin typeface="Calibri"/>
                <a:ea typeface="Calibri" panose="020F0502020204030204" pitchFamily="34" charset="0"/>
                <a:cs typeface="Calibri"/>
              </a:rPr>
              <a:t> ser </a:t>
            </a:r>
            <a:r>
              <a:rPr lang="en-GB" sz="1150" dirty="0" err="1">
                <a:solidFill>
                  <a:schemeClr val="tx1"/>
                </a:solidFill>
                <a:latin typeface="Calibri"/>
                <a:ea typeface="Calibri" panose="020F0502020204030204" pitchFamily="34" charset="0"/>
                <a:cs typeface="Calibri"/>
              </a:rPr>
              <a:t>uma</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fonte</a:t>
            </a:r>
            <a:r>
              <a:rPr lang="en-GB" sz="1150" dirty="0">
                <a:solidFill>
                  <a:schemeClr val="tx1"/>
                </a:solidFill>
                <a:latin typeface="Calibri"/>
                <a:ea typeface="Calibri" panose="020F0502020204030204" pitchFamily="34" charset="0"/>
                <a:cs typeface="Calibri"/>
              </a:rPr>
              <a:t> de </a:t>
            </a:r>
            <a:r>
              <a:rPr lang="en-GB" sz="1150" dirty="0" err="1">
                <a:solidFill>
                  <a:schemeClr val="tx1"/>
                </a:solidFill>
                <a:latin typeface="Calibri"/>
                <a:ea typeface="Calibri" panose="020F0502020204030204" pitchFamily="34" charset="0"/>
                <a:cs typeface="Calibri"/>
              </a:rPr>
              <a:t>contaminantes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tóxicos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os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quais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podem</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colocar</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em</a:t>
            </a:r>
            <a:r>
              <a:rPr lang="en-GB" sz="1150" dirty="0">
                <a:solidFill>
                  <a:schemeClr val="tx1"/>
                </a:solidFill>
                <a:latin typeface="Calibri"/>
                <a:ea typeface="Calibri" panose="020F0502020204030204" pitchFamily="34" charset="0"/>
                <a:cs typeface="Calibri"/>
              </a:rPr>
              <a:t> causa a </a:t>
            </a:r>
            <a:r>
              <a:rPr lang="en-GB" sz="1150" dirty="0" err="1">
                <a:solidFill>
                  <a:schemeClr val="tx1"/>
                </a:solidFill>
                <a:latin typeface="Calibri"/>
                <a:ea typeface="Calibri" panose="020F0502020204030204" pitchFamily="34" charset="0"/>
                <a:cs typeface="Calibri"/>
              </a:rPr>
              <a:t>saúde</a:t>
            </a:r>
            <a:r>
              <a:rPr lang="en-GB" sz="1150" dirty="0">
                <a:solidFill>
                  <a:schemeClr val="tx1"/>
                </a:solidFill>
                <a:latin typeface="Calibri"/>
                <a:ea typeface="Calibri" panose="020F0502020204030204" pitchFamily="34" charset="0"/>
                <a:cs typeface="Calibri"/>
              </a:rPr>
              <a:t> dos </a:t>
            </a:r>
            <a:r>
              <a:rPr lang="en-GB" sz="1150" dirty="0" err="1">
                <a:solidFill>
                  <a:schemeClr val="tx1"/>
                </a:solidFill>
                <a:latin typeface="Calibri"/>
                <a:ea typeface="Calibri" panose="020F0502020204030204" pitchFamily="34" charset="0"/>
                <a:cs typeface="Calibri"/>
              </a:rPr>
              <a:t>consumidores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Assim</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os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materiais</a:t>
            </a:r>
            <a:r>
              <a:rPr lang="en-GB" sz="1150" dirty="0">
                <a:solidFill>
                  <a:schemeClr val="tx1"/>
                </a:solidFill>
                <a:latin typeface="Calibri"/>
                <a:ea typeface="Calibri" panose="020F0502020204030204" pitchFamily="34" charset="0"/>
                <a:cs typeface="Calibri"/>
              </a:rPr>
              <a:t> de </a:t>
            </a:r>
            <a:r>
              <a:rPr lang="en-GB" sz="1150" dirty="0" err="1">
                <a:solidFill>
                  <a:schemeClr val="tx1"/>
                </a:solidFill>
                <a:latin typeface="Calibri"/>
                <a:ea typeface="Calibri" panose="020F0502020204030204" pitchFamily="34" charset="0"/>
                <a:cs typeface="Calibri"/>
              </a:rPr>
              <a:t>embalagem</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devem</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garantir</a:t>
            </a:r>
            <a:r>
              <a:rPr lang="en-GB" sz="1150" dirty="0">
                <a:solidFill>
                  <a:schemeClr val="tx1"/>
                </a:solidFill>
                <a:latin typeface="Calibri"/>
                <a:ea typeface="Calibri" panose="020F0502020204030204" pitchFamily="34" charset="0"/>
                <a:cs typeface="Calibri"/>
              </a:rPr>
              <a:t> as </a:t>
            </a:r>
            <a:r>
              <a:rPr lang="en-GB" sz="1150" dirty="0" err="1">
                <a:solidFill>
                  <a:schemeClr val="tx1"/>
                </a:solidFill>
                <a:latin typeface="Calibri"/>
                <a:ea typeface="Calibri" panose="020F0502020204030204" pitchFamily="34" charset="0"/>
                <a:cs typeface="Calibri"/>
              </a:rPr>
              <a:t>condições</a:t>
            </a:r>
            <a:r>
              <a:rPr lang="en-GB" sz="1150" dirty="0">
                <a:solidFill>
                  <a:schemeClr val="tx1"/>
                </a:solidFill>
                <a:latin typeface="Calibri"/>
                <a:ea typeface="Calibri" panose="020F0502020204030204" pitchFamily="34" charset="0"/>
                <a:cs typeface="Calibri"/>
              </a:rPr>
              <a:t> de </a:t>
            </a:r>
            <a:r>
              <a:rPr lang="en-GB" sz="1150" dirty="0" err="1">
                <a:solidFill>
                  <a:schemeClr val="tx1"/>
                </a:solidFill>
                <a:latin typeface="Calibri"/>
                <a:ea typeface="Calibri" panose="020F0502020204030204" pitchFamily="34" charset="0"/>
                <a:cs typeface="Calibri"/>
              </a:rPr>
              <a:t>armazenamento</a:t>
            </a:r>
            <a:r>
              <a:rPr lang="en-GB" sz="1150" dirty="0">
                <a:solidFill>
                  <a:schemeClr val="tx1"/>
                </a:solidFill>
                <a:latin typeface="Calibri"/>
                <a:ea typeface="Calibri" panose="020F0502020204030204" pitchFamily="34" charset="0"/>
                <a:cs typeface="Calibri"/>
              </a:rPr>
              <a:t> e </a:t>
            </a:r>
            <a:r>
              <a:rPr lang="en-GB" sz="1150" dirty="0" err="1">
                <a:solidFill>
                  <a:schemeClr val="tx1"/>
                </a:solidFill>
                <a:latin typeface="Calibri"/>
                <a:ea typeface="Calibri" panose="020F0502020204030204" pitchFamily="34" charset="0"/>
                <a:cs typeface="Calibri"/>
              </a:rPr>
              <a:t>uso</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adequadas</a:t>
            </a:r>
            <a:r>
              <a:rPr lang="en-GB" sz="1150" dirty="0">
                <a:solidFill>
                  <a:schemeClr val="tx1"/>
                </a:solidFill>
                <a:latin typeface="Calibri"/>
                <a:ea typeface="Calibri" panose="020F0502020204030204" pitchFamily="34" charset="0"/>
                <a:cs typeface="Calibri"/>
              </a:rPr>
              <a:t> para o </a:t>
            </a:r>
            <a:r>
              <a:rPr lang="en-GB" sz="1150" dirty="0" err="1">
                <a:solidFill>
                  <a:schemeClr val="tx1"/>
                </a:solidFill>
                <a:latin typeface="Calibri"/>
                <a:ea typeface="Calibri" panose="020F0502020204030204" pitchFamily="34" charset="0"/>
                <a:cs typeface="Calibri"/>
              </a:rPr>
              <a:t>produto</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Qualquer</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embalagem</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reutilizável</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deve</a:t>
            </a:r>
            <a:r>
              <a:rPr lang="en-GB" sz="1150" dirty="0">
                <a:solidFill>
                  <a:schemeClr val="tx1"/>
                </a:solidFill>
                <a:latin typeface="Calibri"/>
                <a:ea typeface="Calibri" panose="020F0502020204030204" pitchFamily="34" charset="0"/>
                <a:cs typeface="Calibri"/>
              </a:rPr>
              <a:t> ser </a:t>
            </a:r>
            <a:r>
              <a:rPr lang="en-GB" sz="1150" dirty="0" err="1">
                <a:solidFill>
                  <a:schemeClr val="tx1"/>
                </a:solidFill>
                <a:latin typeface="Calibri"/>
                <a:ea typeface="Calibri" panose="020F0502020204030204" pitchFamily="34" charset="0"/>
                <a:cs typeface="Calibri"/>
              </a:rPr>
              <a:t>adequadamente</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durável</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fácil</a:t>
            </a:r>
            <a:r>
              <a:rPr lang="en-GB" sz="1150" dirty="0">
                <a:solidFill>
                  <a:schemeClr val="tx1"/>
                </a:solidFill>
                <a:latin typeface="Calibri"/>
                <a:ea typeface="Calibri" panose="020F0502020204030204" pitchFamily="34" charset="0"/>
                <a:cs typeface="Calibri"/>
              </a:rPr>
              <a:t> de </a:t>
            </a:r>
            <a:r>
              <a:rPr lang="en-GB" sz="1150" dirty="0" err="1">
                <a:solidFill>
                  <a:schemeClr val="tx1"/>
                </a:solidFill>
                <a:latin typeface="Calibri"/>
                <a:ea typeface="Calibri" panose="020F0502020204030204" pitchFamily="34" charset="0"/>
                <a:cs typeface="Calibri"/>
              </a:rPr>
              <a:t>limpar</a:t>
            </a:r>
            <a:r>
              <a:rPr lang="en-GB" sz="1150" dirty="0">
                <a:solidFill>
                  <a:schemeClr val="tx1"/>
                </a:solidFill>
                <a:latin typeface="Calibri"/>
                <a:ea typeface="Calibri" panose="020F0502020204030204" pitchFamily="34" charset="0"/>
                <a:cs typeface="Calibri"/>
              </a:rPr>
              <a:t> e, </a:t>
            </a:r>
            <a:r>
              <a:rPr lang="en-GB" sz="1150" dirty="0" err="1">
                <a:solidFill>
                  <a:schemeClr val="tx1"/>
                </a:solidFill>
                <a:latin typeface="Calibri"/>
                <a:ea typeface="Calibri" panose="020F0502020204030204" pitchFamily="34" charset="0"/>
                <a:cs typeface="Calibri"/>
              </a:rPr>
              <a:t>quando</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necessário</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higienizável</a:t>
            </a:r>
            <a:r>
              <a:rPr lang="en-GB" sz="1150" dirty="0">
                <a:solidFill>
                  <a:schemeClr val="tx1"/>
                </a:solidFill>
                <a:latin typeface="Calibri"/>
                <a:ea typeface="Calibri" panose="020F0502020204030204" pitchFamily="34" charset="0"/>
                <a:cs typeface="Calibri"/>
              </a:rPr>
              <a:t> (Codex Alimentarius, 2011).</a:t>
            </a:r>
            <a:endParaRPr lang="en-GB" sz="1150" dirty="0">
              <a:solidFill>
                <a:schemeClr val="tx1"/>
              </a:solidFill>
              <a:ea typeface="Calibri" panose="020F0502020204030204" pitchFamily="34" charset="0"/>
            </a:endParaRPr>
          </a:p>
          <a:p>
            <a:pPr rtl="0"/>
            <a:endParaRPr lang="en-GB" sz="800" dirty="0">
              <a:solidFill>
                <a:schemeClr val="tx1"/>
              </a:solidFill>
              <a:ea typeface="Calibri" panose="020F0502020204030204" pitchFamily="34" charset="0"/>
            </a:endParaRPr>
          </a:p>
          <a:p>
            <a:pPr rtl="0"/>
            <a:r>
              <a:rPr lang="en-GB" sz="1150" dirty="0">
                <a:solidFill>
                  <a:schemeClr val="tx1"/>
                </a:solidFill>
                <a:latin typeface="Calibri"/>
                <a:ea typeface="Calibri" panose="020F0502020204030204" pitchFamily="34" charset="0"/>
                <a:cs typeface="Calibri"/>
              </a:rPr>
              <a:t>As </a:t>
            </a:r>
            <a:r>
              <a:rPr lang="en-GB" sz="1150" dirty="0" err="1">
                <a:solidFill>
                  <a:schemeClr val="tx1"/>
                </a:solidFill>
                <a:latin typeface="Calibri"/>
                <a:ea typeface="Calibri" panose="020F0502020204030204" pitchFamily="34" charset="0"/>
                <a:cs typeface="Calibri"/>
              </a:rPr>
              <a:t>empresas</a:t>
            </a:r>
            <a:r>
              <a:rPr lang="en-GB" sz="1150" dirty="0">
                <a:solidFill>
                  <a:schemeClr val="tx1"/>
                </a:solidFill>
                <a:latin typeface="Calibri"/>
                <a:ea typeface="Calibri" panose="020F0502020204030204" pitchFamily="34" charset="0"/>
                <a:cs typeface="Calibri"/>
              </a:rPr>
              <a:t> de </a:t>
            </a:r>
            <a:r>
              <a:rPr lang="en-GB" sz="1150" dirty="0" err="1">
                <a:solidFill>
                  <a:schemeClr val="tx1"/>
                </a:solidFill>
                <a:latin typeface="Calibri"/>
                <a:ea typeface="Calibri" panose="020F0502020204030204" pitchFamily="34" charset="0"/>
                <a:cs typeface="Calibri"/>
              </a:rPr>
              <a:t>embalagens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estão</a:t>
            </a:r>
            <a:r>
              <a:rPr lang="en-GB" sz="1150" dirty="0">
                <a:solidFill>
                  <a:schemeClr val="tx1"/>
                </a:solidFill>
                <a:latin typeface="Calibri"/>
                <a:ea typeface="Calibri" panose="020F0502020204030204" pitchFamily="34" charset="0"/>
                <a:cs typeface="Calibri"/>
              </a:rPr>
              <a:t> a </a:t>
            </a:r>
            <a:r>
              <a:rPr lang="en-GB" sz="1150" dirty="0" err="1">
                <a:solidFill>
                  <a:schemeClr val="tx1"/>
                </a:solidFill>
                <a:latin typeface="Calibri"/>
                <a:ea typeface="Calibri" panose="020F0502020204030204" pitchFamily="34" charset="0"/>
                <a:cs typeface="Calibri"/>
              </a:rPr>
              <a:t>tentar</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encontrar</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cada</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vez</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mais</a:t>
            </a:r>
            <a:r>
              <a:rPr lang="en-GB" sz="1150" dirty="0">
                <a:solidFill>
                  <a:schemeClr val="tx1"/>
                </a:solidFill>
                <a:latin typeface="Calibri"/>
                <a:ea typeface="Calibri" panose="020F0502020204030204" pitchFamily="34" charset="0"/>
                <a:cs typeface="Calibri"/>
              </a:rPr>
              <a:t> </a:t>
            </a:r>
            <a:r>
              <a:rPr lang="en-GB" sz="1150" b="1" dirty="0" err="1">
                <a:solidFill>
                  <a:schemeClr val="tx1"/>
                </a:solidFill>
                <a:latin typeface="Calibri"/>
                <a:ea typeface="Calibri" panose="020F0502020204030204" pitchFamily="34" charset="0"/>
                <a:cs typeface="Calibri"/>
              </a:rPr>
              <a:t>soluções</a:t>
            </a:r>
            <a:r>
              <a:rPr lang="en-GB" sz="1150" b="1" dirty="0">
                <a:solidFill>
                  <a:schemeClr val="tx1"/>
                </a:solidFill>
                <a:latin typeface="Calibri"/>
                <a:ea typeface="Calibri" panose="020F0502020204030204" pitchFamily="34" charset="0"/>
                <a:cs typeface="Calibri"/>
              </a:rPr>
              <a:t> </a:t>
            </a:r>
            <a:r>
              <a:rPr lang="en-GB" sz="1150" b="1" dirty="0" err="1">
                <a:solidFill>
                  <a:schemeClr val="tx1"/>
                </a:solidFill>
                <a:latin typeface="Calibri"/>
                <a:ea typeface="Calibri" panose="020F0502020204030204" pitchFamily="34" charset="0"/>
                <a:cs typeface="Calibri"/>
              </a:rPr>
              <a:t>sustentáveis</a:t>
            </a:r>
            <a:r>
              <a:rPr lang="en-GB" sz="1150" b="1" dirty="0">
                <a:solidFill>
                  <a:schemeClr val="tx1"/>
                </a:solidFill>
                <a:latin typeface="Calibri"/>
                <a:ea typeface="Calibri" panose="020F0502020204030204" pitchFamily="34" charset="0"/>
                <a:cs typeface="Calibri"/>
              </a:rPr>
              <a:t>, </a:t>
            </a:r>
            <a:r>
              <a:rPr lang="en-GB" sz="1150" dirty="0">
                <a:solidFill>
                  <a:schemeClr val="tx1"/>
                </a:solidFill>
                <a:latin typeface="Calibri"/>
                <a:ea typeface="Calibri" panose="020F0502020204030204" pitchFamily="34" charset="0"/>
                <a:cs typeface="Calibri"/>
              </a:rPr>
              <a:t>com </a:t>
            </a:r>
            <a:r>
              <a:rPr lang="en-GB" sz="1150" dirty="0" err="1">
                <a:solidFill>
                  <a:schemeClr val="tx1"/>
                </a:solidFill>
                <a:latin typeface="Calibri"/>
                <a:ea typeface="Calibri" panose="020F0502020204030204" pitchFamily="34" charset="0"/>
                <a:cs typeface="Calibri"/>
              </a:rPr>
              <a:t>menor</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impacto</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ambiental</a:t>
            </a:r>
            <a:r>
              <a:rPr lang="en-GB" sz="1150" dirty="0">
                <a:solidFill>
                  <a:schemeClr val="tx1"/>
                </a:solidFill>
                <a:latin typeface="Calibri"/>
                <a:ea typeface="Calibri" panose="020F0502020204030204" pitchFamily="34" charset="0"/>
                <a:cs typeface="Calibri"/>
              </a:rPr>
              <a:t> ao </a:t>
            </a:r>
            <a:r>
              <a:rPr lang="en-GB" sz="1150" dirty="0" err="1">
                <a:solidFill>
                  <a:schemeClr val="tx1"/>
                </a:solidFill>
                <a:latin typeface="Calibri"/>
                <a:ea typeface="Calibri" panose="020F0502020204030204" pitchFamily="34" charset="0"/>
                <a:cs typeface="Calibri"/>
              </a:rPr>
              <a:t>longo</a:t>
            </a:r>
            <a:r>
              <a:rPr lang="en-GB" sz="1150" dirty="0">
                <a:solidFill>
                  <a:schemeClr val="tx1"/>
                </a:solidFill>
                <a:latin typeface="Calibri"/>
                <a:ea typeface="Calibri" panose="020F0502020204030204" pitchFamily="34" charset="0"/>
                <a:cs typeface="Calibri"/>
              </a:rPr>
              <a:t> do </a:t>
            </a:r>
            <a:r>
              <a:rPr lang="en-GB" sz="1150" dirty="0" err="1">
                <a:solidFill>
                  <a:schemeClr val="tx1"/>
                </a:solidFill>
                <a:latin typeface="Calibri"/>
                <a:ea typeface="Calibri" panose="020F0502020204030204" pitchFamily="34" charset="0"/>
                <a:cs typeface="Calibri"/>
              </a:rPr>
              <a:t>ciclo</a:t>
            </a:r>
            <a:r>
              <a:rPr lang="en-GB" sz="1150" dirty="0">
                <a:solidFill>
                  <a:schemeClr val="tx1"/>
                </a:solidFill>
                <a:latin typeface="Calibri"/>
                <a:ea typeface="Calibri" panose="020F0502020204030204" pitchFamily="34" charset="0"/>
                <a:cs typeface="Calibri"/>
              </a:rPr>
              <a:t> de </a:t>
            </a:r>
            <a:r>
              <a:rPr lang="en-GB" sz="1150" dirty="0" err="1">
                <a:solidFill>
                  <a:schemeClr val="tx1"/>
                </a:solidFill>
                <a:latin typeface="Calibri"/>
                <a:ea typeface="Calibri" panose="020F0502020204030204" pitchFamily="34" charset="0"/>
                <a:cs typeface="Calibri"/>
              </a:rPr>
              <a:t>vida</a:t>
            </a:r>
            <a:r>
              <a:rPr lang="en-GB" sz="1150" dirty="0">
                <a:solidFill>
                  <a:schemeClr val="tx1"/>
                </a:solidFill>
                <a:latin typeface="Calibri"/>
                <a:ea typeface="Calibri" panose="020F0502020204030204" pitchFamily="34" charset="0"/>
                <a:cs typeface="Calibri"/>
              </a:rPr>
              <a:t> dos </a:t>
            </a:r>
            <a:r>
              <a:rPr lang="en-GB" sz="1150" dirty="0" err="1">
                <a:solidFill>
                  <a:schemeClr val="tx1"/>
                </a:solidFill>
                <a:latin typeface="Calibri"/>
                <a:ea typeface="Calibri" panose="020F0502020204030204" pitchFamily="34" charset="0"/>
                <a:cs typeface="Calibri"/>
              </a:rPr>
              <a:t>produtos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reduzindo</a:t>
            </a:r>
            <a:r>
              <a:rPr lang="en-GB" sz="1150" dirty="0">
                <a:solidFill>
                  <a:schemeClr val="tx1"/>
                </a:solidFill>
                <a:latin typeface="Calibri"/>
                <a:ea typeface="Calibri" panose="020F0502020204030204" pitchFamily="34" charset="0"/>
                <a:cs typeface="Calibri"/>
              </a:rPr>
              <a:t> a </a:t>
            </a:r>
            <a:r>
              <a:rPr lang="en-GB" sz="1150" dirty="0" err="1">
                <a:solidFill>
                  <a:schemeClr val="tx1"/>
                </a:solidFill>
                <a:latin typeface="Calibri"/>
                <a:ea typeface="Calibri" panose="020F0502020204030204" pitchFamily="34" charset="0"/>
                <a:cs typeface="Calibri"/>
              </a:rPr>
              <a:t>quantidade</a:t>
            </a:r>
            <a:r>
              <a:rPr lang="en-GB" sz="1150" dirty="0">
                <a:solidFill>
                  <a:schemeClr val="tx1"/>
                </a:solidFill>
                <a:latin typeface="Calibri"/>
                <a:ea typeface="Calibri" panose="020F0502020204030204" pitchFamily="34" charset="0"/>
                <a:cs typeface="Calibri"/>
              </a:rPr>
              <a:t> de material </a:t>
            </a:r>
            <a:r>
              <a:rPr lang="en-GB" sz="1150" dirty="0" err="1">
                <a:solidFill>
                  <a:schemeClr val="tx1"/>
                </a:solidFill>
                <a:latin typeface="Calibri"/>
                <a:ea typeface="Calibri" panose="020F0502020204030204" pitchFamily="34" charset="0"/>
                <a:cs typeface="Calibri"/>
              </a:rPr>
              <a:t>utilizado</a:t>
            </a:r>
            <a:r>
              <a:rPr lang="en-GB" sz="1150" dirty="0">
                <a:solidFill>
                  <a:schemeClr val="tx1"/>
                </a:solidFill>
                <a:latin typeface="Calibri"/>
                <a:ea typeface="Calibri" panose="020F0502020204030204" pitchFamily="34" charset="0"/>
                <a:cs typeface="Calibri"/>
              </a:rPr>
              <a:t> e </a:t>
            </a:r>
            <a:r>
              <a:rPr lang="en-GB" sz="1150" dirty="0" err="1">
                <a:solidFill>
                  <a:schemeClr val="tx1"/>
                </a:solidFill>
                <a:latin typeface="Calibri"/>
                <a:ea typeface="Calibri" panose="020F0502020204030204" pitchFamily="34" charset="0"/>
                <a:cs typeface="Calibri"/>
              </a:rPr>
              <a:t>promovendo</a:t>
            </a:r>
            <a:r>
              <a:rPr lang="en-GB" sz="1150" dirty="0">
                <a:solidFill>
                  <a:schemeClr val="tx1"/>
                </a:solidFill>
                <a:latin typeface="Calibri"/>
                <a:ea typeface="Calibri" panose="020F0502020204030204" pitchFamily="34" charset="0"/>
                <a:cs typeface="Calibri"/>
              </a:rPr>
              <a:t> a </a:t>
            </a:r>
            <a:r>
              <a:rPr lang="en-GB" sz="1150" dirty="0" err="1">
                <a:solidFill>
                  <a:schemeClr val="tx1"/>
                </a:solidFill>
                <a:latin typeface="Calibri"/>
                <a:ea typeface="Calibri" panose="020F0502020204030204" pitchFamily="34" charset="0"/>
                <a:cs typeface="Calibri"/>
              </a:rPr>
              <a:t>utilização</a:t>
            </a:r>
            <a:r>
              <a:rPr lang="en-GB" sz="1150" dirty="0">
                <a:solidFill>
                  <a:schemeClr val="tx1"/>
                </a:solidFill>
                <a:latin typeface="Calibri"/>
                <a:ea typeface="Calibri" panose="020F0502020204030204" pitchFamily="34" charset="0"/>
                <a:cs typeface="Calibri"/>
              </a:rPr>
              <a:t> de </a:t>
            </a:r>
            <a:r>
              <a:rPr lang="en-GB" sz="1150" dirty="0" err="1">
                <a:solidFill>
                  <a:schemeClr val="tx1"/>
                </a:solidFill>
                <a:latin typeface="Calibri"/>
                <a:ea typeface="Calibri" panose="020F0502020204030204" pitchFamily="34" charset="0"/>
                <a:cs typeface="Calibri"/>
              </a:rPr>
              <a:t>materiais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reciclados</a:t>
            </a:r>
            <a:r>
              <a:rPr lang="en-GB" sz="1150" dirty="0">
                <a:solidFill>
                  <a:schemeClr val="tx1"/>
                </a:solidFill>
                <a:latin typeface="Calibri"/>
                <a:ea typeface="Calibri" panose="020F0502020204030204" pitchFamily="34" charset="0"/>
                <a:cs typeface="Calibri"/>
              </a:rPr>
              <a:t> que </a:t>
            </a:r>
            <a:r>
              <a:rPr lang="en-GB" sz="1150" dirty="0" err="1">
                <a:solidFill>
                  <a:schemeClr val="tx1"/>
                </a:solidFill>
                <a:latin typeface="Calibri"/>
                <a:ea typeface="Calibri" panose="020F0502020204030204" pitchFamily="34" charset="0"/>
                <a:cs typeface="Calibri"/>
              </a:rPr>
              <a:t>cumpram</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os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princípios</a:t>
            </a:r>
            <a:r>
              <a:rPr lang="en-GB" sz="1150" dirty="0">
                <a:solidFill>
                  <a:schemeClr val="tx1"/>
                </a:solidFill>
                <a:latin typeface="Calibri"/>
                <a:ea typeface="Calibri" panose="020F0502020204030204" pitchFamily="34" charset="0"/>
                <a:cs typeface="Calibri"/>
              </a:rPr>
              <a:t> da </a:t>
            </a:r>
            <a:r>
              <a:rPr lang="en-GB" sz="1150" dirty="0" err="1">
                <a:solidFill>
                  <a:schemeClr val="tx1"/>
                </a:solidFill>
                <a:latin typeface="Calibri"/>
                <a:ea typeface="Calibri" panose="020F0502020204030204" pitchFamily="34" charset="0"/>
                <a:cs typeface="Calibri"/>
              </a:rPr>
              <a:t>economia</a:t>
            </a:r>
            <a:r>
              <a:rPr lang="en-GB" sz="1150" dirty="0">
                <a:solidFill>
                  <a:schemeClr val="tx1"/>
                </a:solidFill>
                <a:latin typeface="Calibri"/>
                <a:ea typeface="Calibri" panose="020F0502020204030204" pitchFamily="34" charset="0"/>
                <a:cs typeface="Calibri"/>
              </a:rPr>
              <a:t> circular. </a:t>
            </a:r>
            <a:r>
              <a:rPr lang="en-GB" sz="1150" dirty="0" err="1">
                <a:solidFill>
                  <a:schemeClr val="tx1"/>
                </a:solidFill>
                <a:latin typeface="Calibri"/>
                <a:ea typeface="Calibri" panose="020F0502020204030204" pitchFamily="34" charset="0"/>
                <a:cs typeface="Calibri"/>
              </a:rPr>
              <a:t>Há</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uma</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procura</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crescente</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por</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materiais</a:t>
            </a:r>
            <a:r>
              <a:rPr lang="en-GB" sz="1150" dirty="0">
                <a:solidFill>
                  <a:schemeClr val="tx1"/>
                </a:solidFill>
                <a:latin typeface="Calibri"/>
                <a:ea typeface="Calibri" panose="020F0502020204030204" pitchFamily="34" charset="0"/>
                <a:cs typeface="Calibri"/>
              </a:rPr>
              <a:t> alternativos, tais </a:t>
            </a:r>
            <a:r>
              <a:rPr lang="en-GB" sz="1150" dirty="0" err="1">
                <a:solidFill>
                  <a:schemeClr val="tx1"/>
                </a:solidFill>
                <a:latin typeface="Calibri"/>
                <a:ea typeface="Calibri" panose="020F0502020204030204" pitchFamily="34" charset="0"/>
                <a:cs typeface="Calibri"/>
              </a:rPr>
              <a:t>como</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celulose</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bioplásticos</a:t>
            </a:r>
            <a:r>
              <a:rPr lang="en-GB" sz="1150" dirty="0">
                <a:solidFill>
                  <a:schemeClr val="tx1"/>
                </a:solidFill>
                <a:latin typeface="Calibri"/>
                <a:ea typeface="Calibri" panose="020F0502020204030204" pitchFamily="34" charset="0"/>
                <a:cs typeface="Calibri"/>
              </a:rPr>
              <a:t>, etc., </a:t>
            </a:r>
            <a:r>
              <a:rPr lang="en-GB" sz="1150" dirty="0" err="1">
                <a:solidFill>
                  <a:schemeClr val="tx1"/>
                </a:solidFill>
                <a:latin typeface="Calibri"/>
                <a:ea typeface="Calibri" panose="020F0502020204030204" pitchFamily="34" charset="0"/>
                <a:cs typeface="Calibri"/>
              </a:rPr>
              <a:t>ou</a:t>
            </a:r>
            <a:r>
              <a:rPr lang="en-GB" sz="1150" dirty="0">
                <a:solidFill>
                  <a:schemeClr val="tx1"/>
                </a:solidFill>
                <a:latin typeface="Calibri"/>
                <a:ea typeface="Calibri" panose="020F0502020204030204" pitchFamily="34" charset="0"/>
                <a:cs typeface="Calibri"/>
              </a:rPr>
              <a:t> de </a:t>
            </a:r>
            <a:r>
              <a:rPr lang="en-GB" sz="1150" dirty="0" err="1">
                <a:solidFill>
                  <a:schemeClr val="tx1"/>
                </a:solidFill>
                <a:latin typeface="Calibri"/>
                <a:ea typeface="Calibri" panose="020F0502020204030204" pitchFamily="34" charset="0"/>
                <a:cs typeface="Calibri"/>
              </a:rPr>
              <a:t>vendas</a:t>
            </a:r>
            <a:r>
              <a:rPr lang="en-GB" sz="1150" dirty="0">
                <a:solidFill>
                  <a:schemeClr val="tx1"/>
                </a:solidFill>
                <a:latin typeface="Calibri"/>
                <a:ea typeface="Calibri" panose="020F0502020204030204" pitchFamily="34" charset="0"/>
                <a:cs typeface="Calibri"/>
              </a:rPr>
              <a:t> a </a:t>
            </a:r>
            <a:r>
              <a:rPr lang="en-GB" sz="1150" dirty="0" err="1">
                <a:solidFill>
                  <a:schemeClr val="tx1"/>
                </a:solidFill>
                <a:latin typeface="Calibri"/>
                <a:ea typeface="Calibri" panose="020F0502020204030204" pitchFamily="34" charset="0"/>
                <a:cs typeface="Calibri"/>
              </a:rPr>
              <a:t>granel</a:t>
            </a:r>
            <a:r>
              <a:rPr lang="en-GB" sz="1150" dirty="0">
                <a:solidFill>
                  <a:schemeClr val="tx1"/>
                </a:solidFill>
                <a:latin typeface="Calibri"/>
                <a:ea typeface="Calibri" panose="020F0502020204030204" pitchFamily="34" charset="0"/>
                <a:cs typeface="Calibri"/>
              </a:rPr>
              <a:t>, de forma a </a:t>
            </a:r>
            <a:r>
              <a:rPr lang="en-GB" sz="1150" dirty="0" err="1">
                <a:solidFill>
                  <a:schemeClr val="tx1"/>
                </a:solidFill>
                <a:latin typeface="Calibri"/>
                <a:ea typeface="Calibri" panose="020F0502020204030204" pitchFamily="34" charset="0"/>
                <a:cs typeface="Calibri"/>
              </a:rPr>
              <a:t>reduzir</a:t>
            </a:r>
            <a:r>
              <a:rPr lang="en-GB" sz="1150" dirty="0">
                <a:solidFill>
                  <a:schemeClr val="tx1"/>
                </a:solidFill>
                <a:latin typeface="Calibri"/>
                <a:ea typeface="Calibri" panose="020F0502020204030204" pitchFamily="34" charset="0"/>
                <a:cs typeface="Calibri"/>
              </a:rPr>
              <a:t> as </a:t>
            </a:r>
            <a:r>
              <a:rPr lang="en-GB" sz="1150" dirty="0" err="1">
                <a:solidFill>
                  <a:schemeClr val="tx1"/>
                </a:solidFill>
                <a:latin typeface="Calibri"/>
                <a:ea typeface="Calibri" panose="020F0502020204030204" pitchFamily="34" charset="0"/>
                <a:cs typeface="Calibri"/>
              </a:rPr>
              <a:t>embalagens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utilizadas</a:t>
            </a:r>
            <a:r>
              <a:rPr lang="en-GB" sz="1150" dirty="0">
                <a:solidFill>
                  <a:schemeClr val="tx1"/>
                </a:solidFill>
                <a:latin typeface="Calibri"/>
                <a:ea typeface="Calibri" panose="020F0502020204030204" pitchFamily="34" charset="0"/>
                <a:cs typeface="Calibri"/>
              </a:rPr>
              <a:t> para </a:t>
            </a:r>
            <a:r>
              <a:rPr lang="en-GB" sz="1150" dirty="0" err="1">
                <a:solidFill>
                  <a:schemeClr val="tx1"/>
                </a:solidFill>
                <a:latin typeface="Calibri"/>
                <a:ea typeface="Calibri" panose="020F0502020204030204" pitchFamily="34" charset="0"/>
                <a:cs typeface="Calibri"/>
              </a:rPr>
              <a:t>conter</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os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produtos</a:t>
            </a:r>
            <a:r>
              <a:rPr lang="en-GB" sz="1150" dirty="0">
                <a:solidFill>
                  <a:schemeClr val="tx1"/>
                </a:solidFill>
                <a:latin typeface="Calibri"/>
                <a:ea typeface="Calibri" panose="020F0502020204030204" pitchFamily="34" charset="0"/>
                <a:cs typeface="Calibri"/>
              </a:rPr>
              <a:t>. No </a:t>
            </a:r>
            <a:r>
              <a:rPr lang="en-GB" sz="1150" dirty="0" err="1">
                <a:solidFill>
                  <a:schemeClr val="tx1"/>
                </a:solidFill>
                <a:latin typeface="Calibri"/>
                <a:ea typeface="Calibri" panose="020F0502020204030204" pitchFamily="34" charset="0"/>
                <a:cs typeface="Calibri"/>
              </a:rPr>
              <a:t>entanto</a:t>
            </a:r>
            <a:r>
              <a:rPr lang="en-GB" sz="1150" dirty="0">
                <a:solidFill>
                  <a:schemeClr val="tx1"/>
                </a:solidFill>
                <a:latin typeface="Calibri"/>
                <a:ea typeface="Calibri" panose="020F0502020204030204" pitchFamily="34" charset="0"/>
                <a:cs typeface="Calibri"/>
              </a:rPr>
              <a:t>, a </a:t>
            </a:r>
            <a:r>
              <a:rPr lang="en-GB" sz="1150" dirty="0" err="1">
                <a:solidFill>
                  <a:schemeClr val="tx1"/>
                </a:solidFill>
                <a:latin typeface="Calibri"/>
                <a:ea typeface="Calibri" panose="020F0502020204030204" pitchFamily="34" charset="0"/>
                <a:cs typeface="Calibri"/>
              </a:rPr>
              <a:t>venda</a:t>
            </a:r>
            <a:r>
              <a:rPr lang="en-GB" sz="1150" dirty="0">
                <a:solidFill>
                  <a:schemeClr val="tx1"/>
                </a:solidFill>
                <a:latin typeface="Calibri"/>
                <a:ea typeface="Calibri" panose="020F0502020204030204" pitchFamily="34" charset="0"/>
                <a:cs typeface="Calibri"/>
              </a:rPr>
              <a:t> a </a:t>
            </a:r>
            <a:r>
              <a:rPr lang="en-GB" sz="1150" dirty="0" err="1">
                <a:solidFill>
                  <a:schemeClr val="tx1"/>
                </a:solidFill>
                <a:latin typeface="Calibri"/>
                <a:ea typeface="Calibri" panose="020F0502020204030204" pitchFamily="34" charset="0"/>
                <a:cs typeface="Calibri"/>
              </a:rPr>
              <a:t>granel</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pode</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não</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oferecer</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segurança</a:t>
            </a:r>
            <a:r>
              <a:rPr lang="en-GB" sz="1150" dirty="0">
                <a:solidFill>
                  <a:schemeClr val="tx1"/>
                </a:solidFill>
                <a:latin typeface="Calibri"/>
                <a:ea typeface="Calibri" panose="020F0502020204030204" pitchFamily="34" charset="0"/>
                <a:cs typeface="Calibri"/>
              </a:rPr>
              <a:t> e </a:t>
            </a:r>
            <a:r>
              <a:rPr lang="en-GB" sz="1150" dirty="0" err="1">
                <a:solidFill>
                  <a:schemeClr val="tx1"/>
                </a:solidFill>
                <a:latin typeface="Calibri"/>
                <a:ea typeface="Calibri" panose="020F0502020204030204" pitchFamily="34" charset="0"/>
                <a:cs typeface="Calibri"/>
              </a:rPr>
              <a:t>reduzir</a:t>
            </a:r>
            <a:r>
              <a:rPr lang="en-GB" sz="1150" dirty="0">
                <a:solidFill>
                  <a:schemeClr val="tx1"/>
                </a:solidFill>
                <a:latin typeface="Calibri"/>
                <a:ea typeface="Calibri" panose="020F0502020204030204" pitchFamily="34" charset="0"/>
                <a:cs typeface="Calibri"/>
              </a:rPr>
              <a:t> o </a:t>
            </a:r>
            <a:r>
              <a:rPr lang="en-GB" sz="1150" dirty="0" err="1">
                <a:solidFill>
                  <a:schemeClr val="tx1"/>
                </a:solidFill>
                <a:latin typeface="Calibri"/>
                <a:ea typeface="Calibri" panose="020F0502020204030204" pitchFamily="34" charset="0"/>
                <a:cs typeface="Calibri"/>
              </a:rPr>
              <a:t>desperdício</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alimentar</a:t>
            </a:r>
            <a:r>
              <a:rPr lang="en-GB" sz="1150" dirty="0">
                <a:solidFill>
                  <a:schemeClr val="tx1"/>
                </a:solidFill>
                <a:latin typeface="Calibri"/>
                <a:ea typeface="Calibri" panose="020F0502020204030204" pitchFamily="34" charset="0"/>
                <a:cs typeface="Calibri"/>
              </a:rPr>
              <a:t>, a </a:t>
            </a:r>
            <a:r>
              <a:rPr lang="en-GB" sz="1150" dirty="0" err="1">
                <a:solidFill>
                  <a:schemeClr val="tx1"/>
                </a:solidFill>
                <a:latin typeface="Calibri"/>
                <a:ea typeface="Calibri" panose="020F0502020204030204" pitchFamily="34" charset="0"/>
                <a:cs typeface="Calibri"/>
              </a:rPr>
              <a:t>rastreabilidade</a:t>
            </a:r>
            <a:r>
              <a:rPr lang="en-GB" sz="1150" dirty="0">
                <a:solidFill>
                  <a:schemeClr val="tx1"/>
                </a:solidFill>
                <a:latin typeface="Calibri"/>
                <a:ea typeface="Calibri" panose="020F0502020204030204" pitchFamily="34" charset="0"/>
                <a:cs typeface="Calibri"/>
              </a:rPr>
              <a:t> e o </a:t>
            </a:r>
            <a:r>
              <a:rPr lang="en-GB" sz="1150" dirty="0" err="1">
                <a:solidFill>
                  <a:schemeClr val="tx1"/>
                </a:solidFill>
                <a:latin typeface="Calibri"/>
                <a:ea typeface="Calibri" panose="020F0502020204030204" pitchFamily="34" charset="0"/>
                <a:cs typeface="Calibri"/>
              </a:rPr>
              <a:t>controlo</a:t>
            </a:r>
            <a:r>
              <a:rPr lang="en-GB" sz="1150" dirty="0">
                <a:solidFill>
                  <a:schemeClr val="tx1"/>
                </a:solidFill>
                <a:latin typeface="Calibri"/>
                <a:ea typeface="Calibri" panose="020F0502020204030204" pitchFamily="34" charset="0"/>
                <a:cs typeface="Calibri"/>
              </a:rPr>
              <a:t> de </a:t>
            </a:r>
            <a:r>
              <a:rPr lang="en-GB" sz="1150" dirty="0" err="1">
                <a:solidFill>
                  <a:schemeClr val="tx1"/>
                </a:solidFill>
                <a:latin typeface="Calibri"/>
                <a:ea typeface="Calibri" panose="020F0502020204030204" pitchFamily="34" charset="0"/>
                <a:cs typeface="Calibri"/>
              </a:rPr>
              <a:t>qualidade</a:t>
            </a:r>
            <a:r>
              <a:rPr lang="en-GB" sz="1150" dirty="0">
                <a:solidFill>
                  <a:schemeClr val="tx1"/>
                </a:solidFill>
                <a:latin typeface="Calibri"/>
                <a:ea typeface="Calibri" panose="020F0502020204030204" pitchFamily="34" charset="0"/>
                <a:cs typeface="Calibri"/>
              </a:rPr>
              <a:t> ao </a:t>
            </a:r>
            <a:r>
              <a:rPr lang="en-GB" sz="1150" dirty="0" err="1">
                <a:solidFill>
                  <a:schemeClr val="tx1"/>
                </a:solidFill>
                <a:latin typeface="Calibri"/>
                <a:ea typeface="Calibri" panose="020F0502020204030204" pitchFamily="34" charset="0"/>
                <a:cs typeface="Calibri"/>
              </a:rPr>
              <a:t>consumidor</a:t>
            </a:r>
            <a:r>
              <a:rPr lang="en-GB" sz="1150" dirty="0">
                <a:solidFill>
                  <a:schemeClr val="tx1"/>
                </a:solidFill>
                <a:latin typeface="Calibri"/>
                <a:ea typeface="Calibri" panose="020F0502020204030204" pitchFamily="34" charset="0"/>
                <a:cs typeface="Calibri"/>
              </a:rPr>
              <a:t> final, a </a:t>
            </a:r>
            <a:r>
              <a:rPr lang="en-GB" sz="1150" dirty="0" err="1">
                <a:solidFill>
                  <a:schemeClr val="tx1"/>
                </a:solidFill>
                <a:latin typeface="Calibri"/>
                <a:ea typeface="Calibri" panose="020F0502020204030204" pitchFamily="34" charset="0"/>
                <a:cs typeface="Calibri"/>
              </a:rPr>
              <a:t>identificação</a:t>
            </a:r>
            <a:r>
              <a:rPr lang="en-GB" sz="1150" dirty="0">
                <a:solidFill>
                  <a:schemeClr val="tx1"/>
                </a:solidFill>
                <a:latin typeface="Calibri"/>
                <a:ea typeface="Calibri" panose="020F0502020204030204" pitchFamily="34" charset="0"/>
                <a:cs typeface="Calibri"/>
              </a:rPr>
              <a:t> do </a:t>
            </a:r>
            <a:r>
              <a:rPr lang="en-GB" sz="1150" dirty="0" err="1">
                <a:solidFill>
                  <a:schemeClr val="tx1"/>
                </a:solidFill>
                <a:latin typeface="Calibri"/>
                <a:ea typeface="Calibri" panose="020F0502020204030204" pitchFamily="34" charset="0"/>
                <a:cs typeface="Calibri"/>
              </a:rPr>
              <a:t>alimento</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adquirido</a:t>
            </a:r>
            <a:r>
              <a:rPr lang="en-GB" sz="1150" dirty="0">
                <a:solidFill>
                  <a:schemeClr val="tx1"/>
                </a:solidFill>
                <a:latin typeface="Calibri"/>
                <a:ea typeface="Calibri" panose="020F0502020204030204" pitchFamily="34" charset="0"/>
                <a:cs typeface="Calibri"/>
              </a:rPr>
              <a:t> com o </a:t>
            </a:r>
            <a:r>
              <a:rPr lang="en-GB" sz="1150" dirty="0" err="1">
                <a:solidFill>
                  <a:schemeClr val="tx1"/>
                </a:solidFill>
                <a:latin typeface="Calibri"/>
                <a:ea typeface="Calibri" panose="020F0502020204030204" pitchFamily="34" charset="0"/>
                <a:cs typeface="Calibri"/>
              </a:rPr>
              <a:t>seu</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produtor</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ou</a:t>
            </a:r>
            <a:r>
              <a:rPr lang="en-GB" sz="1150" dirty="0">
                <a:solidFill>
                  <a:schemeClr val="tx1"/>
                </a:solidFill>
                <a:latin typeface="Calibri"/>
                <a:ea typeface="Calibri" panose="020F0502020204030204" pitchFamily="34" charset="0"/>
                <a:cs typeface="Calibri"/>
              </a:rPr>
              <a:t> a </a:t>
            </a:r>
            <a:r>
              <a:rPr lang="en-GB" sz="1150" dirty="0" err="1">
                <a:solidFill>
                  <a:schemeClr val="tx1"/>
                </a:solidFill>
                <a:latin typeface="Calibri"/>
                <a:ea typeface="Calibri" panose="020F0502020204030204" pitchFamily="34" charset="0"/>
                <a:cs typeface="Calibri"/>
              </a:rPr>
              <a:t>possibilidade</a:t>
            </a:r>
            <a:r>
              <a:rPr lang="en-GB" sz="1150" dirty="0">
                <a:solidFill>
                  <a:schemeClr val="tx1"/>
                </a:solidFill>
                <a:latin typeface="Calibri"/>
                <a:ea typeface="Calibri" panose="020F0502020204030204" pitchFamily="34" charset="0"/>
                <a:cs typeface="Calibri"/>
              </a:rPr>
              <a:t> de </a:t>
            </a:r>
            <a:r>
              <a:rPr lang="en-GB" sz="1150" dirty="0" err="1">
                <a:solidFill>
                  <a:schemeClr val="tx1"/>
                </a:solidFill>
                <a:latin typeface="Calibri"/>
                <a:ea typeface="Calibri" panose="020F0502020204030204" pitchFamily="34" charset="0"/>
                <a:cs typeface="Calibri"/>
              </a:rPr>
              <a:t>ter</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uma</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superfície</a:t>
            </a:r>
            <a:r>
              <a:rPr lang="en-GB" sz="1150" dirty="0">
                <a:solidFill>
                  <a:schemeClr val="tx1"/>
                </a:solidFill>
                <a:latin typeface="Calibri"/>
                <a:ea typeface="Calibri" panose="020F0502020204030204" pitchFamily="34" charset="0"/>
                <a:cs typeface="Calibri"/>
              </a:rPr>
              <a:t> de </a:t>
            </a:r>
            <a:r>
              <a:rPr lang="en-GB" sz="1150" dirty="0" err="1">
                <a:solidFill>
                  <a:schemeClr val="tx1"/>
                </a:solidFill>
                <a:latin typeface="Calibri"/>
                <a:ea typeface="Calibri" panose="020F0502020204030204" pitchFamily="34" charset="0"/>
                <a:cs typeface="Calibri"/>
              </a:rPr>
              <a:t>comunicação</a:t>
            </a:r>
            <a:r>
              <a:rPr lang="en-GB" sz="1150" dirty="0">
                <a:solidFill>
                  <a:schemeClr val="tx1"/>
                </a:solidFill>
                <a:latin typeface="Calibri"/>
                <a:ea typeface="Calibri" panose="020F0502020204030204" pitchFamily="34" charset="0"/>
                <a:cs typeface="Calibri"/>
              </a:rPr>
              <a:t> para </a:t>
            </a:r>
            <a:r>
              <a:rPr lang="en-GB" sz="1150" dirty="0" err="1">
                <a:solidFill>
                  <a:schemeClr val="tx1"/>
                </a:solidFill>
                <a:latin typeface="Calibri"/>
                <a:ea typeface="Calibri" panose="020F0502020204030204" pitchFamily="34" charset="0"/>
                <a:cs typeface="Calibri"/>
              </a:rPr>
              <a:t>promoções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ou</a:t>
            </a:r>
            <a:r>
              <a:rPr lang="en-GB" sz="1150" dirty="0">
                <a:solidFill>
                  <a:schemeClr val="tx1"/>
                </a:solidFill>
                <a:latin typeface="Calibri"/>
                <a:ea typeface="Calibri" panose="020F0502020204030204" pitchFamily="34" charset="0"/>
                <a:cs typeface="Calibri"/>
              </a:rPr>
              <a:t> marketing.</a:t>
            </a:r>
            <a:endParaRPr lang="en-GB" sz="1150" dirty="0">
              <a:solidFill>
                <a:schemeClr val="tx1"/>
              </a:solidFill>
              <a:ea typeface="Calibri" panose="020F0502020204030204" pitchFamily="34" charset="0"/>
            </a:endParaRPr>
          </a:p>
          <a:p>
            <a:pPr rtl="0"/>
            <a:endParaRPr lang="en-GB" sz="800" dirty="0">
              <a:solidFill>
                <a:schemeClr val="tx1"/>
              </a:solidFill>
              <a:ea typeface="Calibri" panose="020F0502020204030204" pitchFamily="34" charset="0"/>
            </a:endParaRPr>
          </a:p>
          <a:p>
            <a:r>
              <a:rPr lang="en-GB" sz="1150" dirty="0">
                <a:solidFill>
                  <a:schemeClr val="tx1"/>
                </a:solidFill>
                <a:latin typeface="Calibri"/>
                <a:ea typeface="Calibri" panose="020F0502020204030204" pitchFamily="34" charset="0"/>
                <a:cs typeface="Calibri"/>
              </a:rPr>
              <a:t>A UE </a:t>
            </a:r>
            <a:r>
              <a:rPr lang="en-GB" sz="1150" dirty="0" err="1">
                <a:solidFill>
                  <a:schemeClr val="tx1"/>
                </a:solidFill>
                <a:latin typeface="Calibri"/>
                <a:ea typeface="Calibri" panose="020F0502020204030204" pitchFamily="34" charset="0"/>
                <a:cs typeface="Calibri"/>
              </a:rPr>
              <a:t>pretende</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reduzir</a:t>
            </a:r>
            <a:r>
              <a:rPr lang="en-GB" sz="1150" dirty="0">
                <a:solidFill>
                  <a:schemeClr val="tx1"/>
                </a:solidFill>
                <a:latin typeface="Calibri"/>
                <a:ea typeface="Calibri" panose="020F0502020204030204" pitchFamily="34" charset="0"/>
                <a:cs typeface="Calibri"/>
              </a:rPr>
              <a:t> a </a:t>
            </a:r>
            <a:r>
              <a:rPr lang="en-GB" sz="1150" dirty="0" err="1">
                <a:solidFill>
                  <a:schemeClr val="tx1"/>
                </a:solidFill>
                <a:latin typeface="Calibri"/>
                <a:ea typeface="Calibri" panose="020F0502020204030204" pitchFamily="34" charset="0"/>
                <a:cs typeface="Calibri"/>
              </a:rPr>
              <a:t>contaminação</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causada</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pelo</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plástico</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destacando</a:t>
            </a:r>
            <a:r>
              <a:rPr lang="en-GB" sz="1150" dirty="0">
                <a:solidFill>
                  <a:schemeClr val="tx1"/>
                </a:solidFill>
                <a:latin typeface="Calibri"/>
                <a:ea typeface="Calibri" panose="020F0502020204030204" pitchFamily="34" charset="0"/>
                <a:cs typeface="Calibri"/>
              </a:rPr>
              <a:t>-se a "</a:t>
            </a:r>
            <a:r>
              <a:rPr lang="en-GB" sz="1150" dirty="0" err="1">
                <a:solidFill>
                  <a:schemeClr val="tx1"/>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Estratégia</a:t>
            </a:r>
            <a:r>
              <a:rPr lang="en-GB" sz="1150" dirty="0">
                <a:solidFill>
                  <a:schemeClr val="tx1"/>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 </a:t>
            </a:r>
            <a:r>
              <a:rPr lang="en-GB" sz="1150" dirty="0" err="1">
                <a:solidFill>
                  <a:schemeClr val="tx1"/>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Europeia</a:t>
            </a:r>
            <a:r>
              <a:rPr lang="en-GB" sz="1150" dirty="0">
                <a:solidFill>
                  <a:schemeClr val="tx1"/>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 para </a:t>
            </a:r>
            <a:r>
              <a:rPr lang="en-GB" sz="1150" dirty="0" err="1">
                <a:solidFill>
                  <a:schemeClr val="tx1"/>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Plásticos</a:t>
            </a:r>
            <a:r>
              <a:rPr lang="en-GB" sz="1150" dirty="0">
                <a:solidFill>
                  <a:schemeClr val="tx1"/>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 </a:t>
            </a:r>
            <a:r>
              <a:rPr lang="en-GB" sz="1150" dirty="0" err="1">
                <a:solidFill>
                  <a:schemeClr val="tx1"/>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na</a:t>
            </a:r>
            <a:r>
              <a:rPr lang="en-GB" sz="1150" dirty="0">
                <a:solidFill>
                  <a:schemeClr val="tx1"/>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 Economia Circular</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Figura</a:t>
            </a:r>
            <a:r>
              <a:rPr lang="en-GB" sz="1150" dirty="0">
                <a:solidFill>
                  <a:schemeClr val="tx1"/>
                </a:solidFill>
                <a:latin typeface="Calibri"/>
                <a:ea typeface="Calibri" panose="020F0502020204030204" pitchFamily="34" charset="0"/>
                <a:cs typeface="Calibri"/>
              </a:rPr>
              <a:t> 7), </a:t>
            </a:r>
            <a:r>
              <a:rPr lang="en-GB" sz="1150" dirty="0" err="1">
                <a:solidFill>
                  <a:schemeClr val="tx1"/>
                </a:solidFill>
                <a:latin typeface="Calibri"/>
                <a:ea typeface="Calibri" panose="020F0502020204030204" pitchFamily="34" charset="0"/>
                <a:cs typeface="Calibri"/>
              </a:rPr>
              <a:t>em</a:t>
            </a:r>
            <a:r>
              <a:rPr lang="en-GB" sz="1150" dirty="0">
                <a:solidFill>
                  <a:schemeClr val="tx1"/>
                </a:solidFill>
                <a:latin typeface="Calibri"/>
                <a:ea typeface="Calibri" panose="020F0502020204030204" pitchFamily="34" charset="0"/>
                <a:cs typeface="Calibri"/>
              </a:rPr>
              <a:t> que se </a:t>
            </a:r>
            <a:r>
              <a:rPr lang="en-GB" sz="1150" dirty="0" err="1">
                <a:solidFill>
                  <a:schemeClr val="tx1"/>
                </a:solidFill>
                <a:latin typeface="Calibri"/>
                <a:ea typeface="Calibri" panose="020F0502020204030204" pitchFamily="34" charset="0"/>
                <a:cs typeface="Calibri"/>
              </a:rPr>
              <a:t>estabelece</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uma</a:t>
            </a:r>
            <a:r>
              <a:rPr lang="en-GB" sz="1150" dirty="0">
                <a:solidFill>
                  <a:schemeClr val="tx1"/>
                </a:solidFill>
                <a:latin typeface="Calibri"/>
                <a:ea typeface="Calibri" panose="020F0502020204030204" pitchFamily="34" charset="0"/>
                <a:cs typeface="Calibri"/>
              </a:rPr>
              <a:t> meta </a:t>
            </a:r>
            <a:r>
              <a:rPr lang="en-GB" sz="1150" dirty="0" err="1">
                <a:solidFill>
                  <a:schemeClr val="tx1"/>
                </a:solidFill>
                <a:latin typeface="Calibri"/>
                <a:ea typeface="Calibri" panose="020F0502020204030204" pitchFamily="34" charset="0"/>
                <a:cs typeface="Calibri"/>
              </a:rPr>
              <a:t>ambiciosa</a:t>
            </a:r>
            <a:r>
              <a:rPr lang="en-GB" sz="1150" dirty="0">
                <a:solidFill>
                  <a:schemeClr val="tx1"/>
                </a:solidFill>
                <a:latin typeface="Calibri"/>
                <a:ea typeface="Calibri" panose="020F0502020204030204" pitchFamily="34" charset="0"/>
                <a:cs typeface="Calibri"/>
              </a:rPr>
              <a:t> para o </a:t>
            </a:r>
            <a:r>
              <a:rPr lang="en-GB" sz="1150" dirty="0" err="1">
                <a:solidFill>
                  <a:schemeClr val="tx1"/>
                </a:solidFill>
                <a:latin typeface="Calibri"/>
                <a:ea typeface="Calibri" panose="020F0502020204030204" pitchFamily="34" charset="0"/>
                <a:cs typeface="Calibri"/>
              </a:rPr>
              <a:t>ano</a:t>
            </a:r>
            <a:r>
              <a:rPr lang="en-GB" sz="1150" dirty="0">
                <a:solidFill>
                  <a:schemeClr val="tx1"/>
                </a:solidFill>
                <a:latin typeface="Calibri"/>
                <a:ea typeface="Calibri" panose="020F0502020204030204" pitchFamily="34" charset="0"/>
                <a:cs typeface="Calibri"/>
              </a:rPr>
              <a:t> de 2030, a qual </a:t>
            </a:r>
            <a:r>
              <a:rPr lang="en-GB" sz="1150" dirty="0" err="1">
                <a:solidFill>
                  <a:schemeClr val="tx1"/>
                </a:solidFill>
                <a:latin typeface="Calibri"/>
                <a:ea typeface="Calibri" panose="020F0502020204030204" pitchFamily="34" charset="0"/>
                <a:cs typeface="Calibri"/>
              </a:rPr>
              <a:t>implica</a:t>
            </a:r>
            <a:r>
              <a:rPr lang="en-GB" sz="1150" dirty="0">
                <a:solidFill>
                  <a:schemeClr val="tx1"/>
                </a:solidFill>
                <a:latin typeface="Calibri"/>
                <a:ea typeface="Calibri" panose="020F0502020204030204" pitchFamily="34" charset="0"/>
                <a:cs typeface="Calibri"/>
              </a:rPr>
              <a:t> que </a:t>
            </a:r>
            <a:r>
              <a:rPr lang="en-GB" sz="1150" dirty="0" err="1">
                <a:solidFill>
                  <a:schemeClr val="tx1"/>
                </a:solidFill>
                <a:latin typeface="Calibri"/>
                <a:ea typeface="Calibri" panose="020F0502020204030204" pitchFamily="34" charset="0"/>
                <a:cs typeface="Calibri"/>
              </a:rPr>
              <a:t>todas</a:t>
            </a:r>
            <a:r>
              <a:rPr lang="en-GB" sz="1150" dirty="0">
                <a:solidFill>
                  <a:schemeClr val="tx1"/>
                </a:solidFill>
                <a:latin typeface="Calibri"/>
                <a:ea typeface="Calibri" panose="020F0502020204030204" pitchFamily="34" charset="0"/>
                <a:cs typeface="Calibri"/>
              </a:rPr>
              <a:t> as </a:t>
            </a:r>
            <a:r>
              <a:rPr lang="en-GB" sz="1150" dirty="0" err="1">
                <a:solidFill>
                  <a:schemeClr val="tx1"/>
                </a:solidFill>
                <a:latin typeface="Calibri"/>
                <a:ea typeface="Calibri" panose="020F0502020204030204" pitchFamily="34" charset="0"/>
                <a:cs typeface="Calibri"/>
              </a:rPr>
              <a:t>embalagens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devem</a:t>
            </a:r>
            <a:r>
              <a:rPr lang="en-GB" sz="1150" dirty="0">
                <a:solidFill>
                  <a:schemeClr val="tx1"/>
                </a:solidFill>
                <a:latin typeface="Calibri"/>
                <a:ea typeface="Calibri" panose="020F0502020204030204" pitchFamily="34" charset="0"/>
                <a:cs typeface="Calibri"/>
              </a:rPr>
              <a:t> ser </a:t>
            </a:r>
            <a:r>
              <a:rPr lang="en-GB" sz="1150" dirty="0" err="1">
                <a:solidFill>
                  <a:schemeClr val="tx1"/>
                </a:solidFill>
                <a:latin typeface="Calibri"/>
                <a:ea typeface="Calibri" panose="020F0502020204030204" pitchFamily="34" charset="0"/>
                <a:cs typeface="Calibri"/>
              </a:rPr>
              <a:t>reutilizáveis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recicláveis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ou</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compostáveis</a:t>
            </a:r>
            <a:r>
              <a:rPr lang="en-GB" sz="1150" dirty="0">
                <a:solidFill>
                  <a:schemeClr val="tx1"/>
                </a:solidFill>
                <a:latin typeface="Calibri"/>
                <a:ea typeface="Calibri" panose="020F0502020204030204" pitchFamily="34" charset="0"/>
                <a:cs typeface="Calibri"/>
              </a:rPr>
              <a:t>. De </a:t>
            </a:r>
            <a:r>
              <a:rPr lang="en-GB" sz="1150" dirty="0" err="1">
                <a:solidFill>
                  <a:schemeClr val="tx1"/>
                </a:solidFill>
                <a:latin typeface="Calibri"/>
                <a:ea typeface="Calibri" panose="020F0502020204030204" pitchFamily="34" charset="0"/>
                <a:cs typeface="Calibri"/>
              </a:rPr>
              <a:t>referir</a:t>
            </a:r>
            <a:r>
              <a:rPr lang="en-GB" sz="1150" dirty="0">
                <a:solidFill>
                  <a:schemeClr val="tx1"/>
                </a:solidFill>
                <a:latin typeface="Calibri"/>
                <a:ea typeface="Calibri" panose="020F0502020204030204" pitchFamily="34" charset="0"/>
                <a:cs typeface="Calibri"/>
              </a:rPr>
              <a:t> que as </a:t>
            </a:r>
            <a:r>
              <a:rPr lang="en-GB" sz="1150" dirty="0" err="1">
                <a:solidFill>
                  <a:schemeClr val="tx1"/>
                </a:solidFill>
                <a:latin typeface="Calibri"/>
                <a:ea typeface="Calibri" panose="020F0502020204030204" pitchFamily="34" charset="0"/>
                <a:cs typeface="Calibri"/>
              </a:rPr>
              <a:t>embalagens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mais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pesadas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têm</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uma</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maior</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pegada</a:t>
            </a:r>
            <a:r>
              <a:rPr lang="en-GB" sz="1150" dirty="0">
                <a:solidFill>
                  <a:schemeClr val="tx1"/>
                </a:solidFill>
                <a:latin typeface="Calibri"/>
                <a:ea typeface="Calibri" panose="020F0502020204030204" pitchFamily="34" charset="0"/>
                <a:cs typeface="Calibri"/>
              </a:rPr>
              <a:t> de </a:t>
            </a:r>
            <a:r>
              <a:rPr lang="en-GB" sz="1150" dirty="0" err="1">
                <a:solidFill>
                  <a:schemeClr val="tx1"/>
                </a:solidFill>
                <a:latin typeface="Calibri"/>
                <a:ea typeface="Calibri" panose="020F0502020204030204" pitchFamily="34" charset="0"/>
                <a:cs typeface="Calibri"/>
              </a:rPr>
              <a:t>carbono</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porque</a:t>
            </a:r>
            <a:r>
              <a:rPr lang="en-GB" sz="1150" dirty="0">
                <a:solidFill>
                  <a:schemeClr val="tx1"/>
                </a:solidFill>
                <a:latin typeface="Calibri"/>
                <a:ea typeface="Calibri" panose="020F0502020204030204" pitchFamily="34" charset="0"/>
                <a:cs typeface="Calibri"/>
              </a:rPr>
              <a:t> as que </a:t>
            </a:r>
            <a:r>
              <a:rPr lang="en-GB" sz="1150" dirty="0" err="1">
                <a:solidFill>
                  <a:schemeClr val="tx1"/>
                </a:solidFill>
                <a:latin typeface="Calibri"/>
                <a:ea typeface="Calibri" panose="020F0502020204030204" pitchFamily="34" charset="0"/>
                <a:cs typeface="Calibri"/>
              </a:rPr>
              <a:t>pesam</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mais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necessitam</a:t>
            </a:r>
            <a:r>
              <a:rPr lang="en-GB" sz="1150" dirty="0">
                <a:solidFill>
                  <a:schemeClr val="tx1"/>
                </a:solidFill>
                <a:latin typeface="Calibri"/>
                <a:ea typeface="Calibri" panose="020F0502020204030204" pitchFamily="34" charset="0"/>
                <a:cs typeface="Calibri"/>
              </a:rPr>
              <a:t> de </a:t>
            </a:r>
            <a:r>
              <a:rPr lang="en-GB" sz="1150" dirty="0" err="1">
                <a:solidFill>
                  <a:schemeClr val="tx1"/>
                </a:solidFill>
                <a:latin typeface="Calibri"/>
                <a:ea typeface="Calibri" panose="020F0502020204030204" pitchFamily="34" charset="0"/>
                <a:cs typeface="Calibri"/>
              </a:rPr>
              <a:t>mais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matérias-primas</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na</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sua</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produção</a:t>
            </a:r>
            <a:r>
              <a:rPr lang="en-GB" sz="1150" dirty="0">
                <a:solidFill>
                  <a:schemeClr val="tx1"/>
                </a:solidFill>
                <a:latin typeface="Calibri"/>
                <a:ea typeface="Calibri" panose="020F0502020204030204" pitchFamily="34" charset="0"/>
                <a:cs typeface="Calibri"/>
              </a:rPr>
              <a:t> e </a:t>
            </a:r>
            <a:r>
              <a:rPr lang="en-GB" sz="1150" dirty="0" err="1">
                <a:solidFill>
                  <a:schemeClr val="tx1"/>
                </a:solidFill>
                <a:latin typeface="Calibri"/>
                <a:ea typeface="Calibri" panose="020F0502020204030204" pitchFamily="34" charset="0"/>
                <a:cs typeface="Calibri"/>
              </a:rPr>
              <a:t>implicam</a:t>
            </a:r>
            <a:r>
              <a:rPr lang="en-GB" sz="1150" dirty="0">
                <a:solidFill>
                  <a:schemeClr val="tx1"/>
                </a:solidFill>
                <a:latin typeface="Calibri"/>
                <a:ea typeface="Calibri" panose="020F0502020204030204" pitchFamily="34" charset="0"/>
                <a:cs typeface="Calibri"/>
              </a:rPr>
              <a:t> um </a:t>
            </a:r>
            <a:r>
              <a:rPr lang="en-GB" sz="1150" dirty="0" err="1">
                <a:solidFill>
                  <a:schemeClr val="tx1"/>
                </a:solidFill>
                <a:latin typeface="Calibri"/>
                <a:ea typeface="Calibri" panose="020F0502020204030204" pitchFamily="34" charset="0"/>
                <a:cs typeface="Calibri"/>
              </a:rPr>
              <a:t>maior</a:t>
            </a:r>
            <a:r>
              <a:rPr lang="en-GB" sz="1150" dirty="0">
                <a:solidFill>
                  <a:schemeClr val="tx1"/>
                </a:solidFill>
                <a:latin typeface="Calibri"/>
                <a:ea typeface="Calibri" panose="020F0502020204030204" pitchFamily="34" charset="0"/>
                <a:cs typeface="Calibri"/>
              </a:rPr>
              <a:t> </a:t>
            </a:r>
            <a:r>
              <a:rPr lang="en-GB" sz="1150" dirty="0" err="1">
                <a:solidFill>
                  <a:schemeClr val="tx1"/>
                </a:solidFill>
                <a:latin typeface="Calibri"/>
                <a:ea typeface="Calibri" panose="020F0502020204030204" pitchFamily="34" charset="0"/>
                <a:cs typeface="Calibri"/>
              </a:rPr>
              <a:t>custo</a:t>
            </a:r>
            <a:r>
              <a:rPr lang="en-GB" sz="1150" dirty="0">
                <a:solidFill>
                  <a:schemeClr val="tx1"/>
                </a:solidFill>
                <a:latin typeface="Calibri"/>
                <a:ea typeface="Calibri" panose="020F0502020204030204" pitchFamily="34" charset="0"/>
                <a:cs typeface="Calibri"/>
              </a:rPr>
              <a:t> de </a:t>
            </a:r>
            <a:r>
              <a:rPr lang="en-GB" sz="1150" dirty="0" err="1">
                <a:solidFill>
                  <a:schemeClr val="tx1"/>
                </a:solidFill>
                <a:latin typeface="Calibri"/>
                <a:ea typeface="Calibri" panose="020F0502020204030204" pitchFamily="34" charset="0"/>
                <a:cs typeface="Calibri"/>
              </a:rPr>
              <a:t>transporte</a:t>
            </a:r>
            <a:r>
              <a:rPr lang="en-GB" sz="1150" dirty="0">
                <a:solidFill>
                  <a:schemeClr val="tx1"/>
                </a:solidFill>
                <a:latin typeface="Calibri"/>
                <a:ea typeface="Calibri" panose="020F0502020204030204" pitchFamily="34" charset="0"/>
                <a:cs typeface="Calibri"/>
              </a:rPr>
              <a:t> e </a:t>
            </a:r>
            <a:r>
              <a:rPr lang="en-GB" sz="1150" dirty="0" err="1">
                <a:solidFill>
                  <a:schemeClr val="tx1"/>
                </a:solidFill>
                <a:latin typeface="Calibri"/>
                <a:ea typeface="Calibri" panose="020F0502020204030204" pitchFamily="34" charset="0"/>
                <a:cs typeface="Calibri"/>
              </a:rPr>
              <a:t>consumo</a:t>
            </a:r>
            <a:r>
              <a:rPr lang="en-GB" sz="1150" dirty="0">
                <a:solidFill>
                  <a:schemeClr val="tx1"/>
                </a:solidFill>
                <a:latin typeface="Calibri"/>
                <a:ea typeface="Calibri" panose="020F0502020204030204" pitchFamily="34" charset="0"/>
                <a:cs typeface="Calibri"/>
              </a:rPr>
              <a:t> de </a:t>
            </a:r>
            <a:r>
              <a:rPr lang="en-GB" sz="1150" dirty="0" err="1">
                <a:solidFill>
                  <a:schemeClr val="tx1"/>
                </a:solidFill>
                <a:latin typeface="Calibri"/>
                <a:ea typeface="Calibri" panose="020F0502020204030204" pitchFamily="34" charset="0"/>
                <a:cs typeface="Calibri"/>
              </a:rPr>
              <a:t>energia</a:t>
            </a:r>
            <a:r>
              <a:rPr lang="en-GB" sz="1150" dirty="0">
                <a:solidFill>
                  <a:schemeClr val="tx1"/>
                </a:solidFill>
                <a:latin typeface="Calibri"/>
                <a:ea typeface="Calibri" panose="020F0502020204030204" pitchFamily="34" charset="0"/>
                <a:cs typeface="Calibri"/>
              </a:rPr>
              <a:t>.</a:t>
            </a:r>
            <a:endParaRPr lang="en-GB" sz="1150" dirty="0">
              <a:solidFill>
                <a:schemeClr val="tx1"/>
              </a:solidFill>
              <a:ea typeface="Calibri" panose="020F0502020204030204" pitchFamily="34" charset="0"/>
            </a:endParaRPr>
          </a:p>
          <a:p>
            <a:pPr rtl="0"/>
            <a:endParaRPr lang="en-GB" sz="800" dirty="0">
              <a:solidFill>
                <a:schemeClr val="tx1"/>
              </a:solidFill>
              <a:ea typeface="Calibri" panose="020F0502020204030204" pitchFamily="34" charset="0"/>
            </a:endParaRPr>
          </a:p>
          <a:p>
            <a:pPr rtl="0"/>
            <a:endParaRPr lang="en-GB" sz="1200" dirty="0">
              <a:solidFill>
                <a:schemeClr val="tx1"/>
              </a:solidFill>
              <a:ea typeface="Calibri" panose="020F0502020204030204" pitchFamily="34" charset="0"/>
            </a:endParaRPr>
          </a:p>
        </p:txBody>
      </p:sp>
      <p:sp>
        <p:nvSpPr>
          <p:cNvPr id="35" name="Text Box 20">
            <a:extLst>
              <a:ext uri="{FF2B5EF4-FFF2-40B4-BE49-F238E27FC236}">
                <a16:creationId xmlns:a16="http://schemas.microsoft.com/office/drawing/2014/main" id="{AA63E0A6-4613-DA61-C89D-A8961547AB31}"/>
              </a:ext>
            </a:extLst>
          </p:cNvPr>
          <p:cNvSpPr txBox="1"/>
          <p:nvPr/>
        </p:nvSpPr>
        <p:spPr>
          <a:xfrm>
            <a:off x="1313672" y="9320458"/>
            <a:ext cx="1495108" cy="591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0"/>
            <a:r>
              <a:rPr lang="en-US" dirty="0">
                <a:solidFill>
                  <a:srgbClr val="FFFFFF"/>
                </a:solidFill>
                <a:effectLst/>
                <a:latin typeface="DIN Condensed"/>
                <a:ea typeface="Meiryo" panose="020B0604030504040204" pitchFamily="34" charset="-128"/>
                <a:cs typeface="Times New Roman" panose="02020603050405020304" pitchFamily="18" charset="0"/>
              </a:rPr>
              <a:t>CÍCLICO</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48">
            <a:extLst>
              <a:ext uri="{FF2B5EF4-FFF2-40B4-BE49-F238E27FC236}">
                <a16:creationId xmlns:a16="http://schemas.microsoft.com/office/drawing/2014/main" id="{AD11D122-F407-CF1C-CEA8-550CB0F3F762}"/>
              </a:ext>
            </a:extLst>
          </p:cNvPr>
          <p:cNvSpPr txBox="1"/>
          <p:nvPr/>
        </p:nvSpPr>
        <p:spPr>
          <a:xfrm>
            <a:off x="1277643" y="9653393"/>
            <a:ext cx="1420500" cy="6991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0"/>
            <a:r>
              <a:rPr lang="en-US" sz="1300" dirty="0" err="1">
                <a:solidFill>
                  <a:srgbClr val="FFFFFF"/>
                </a:solidFill>
                <a:effectLst/>
                <a:latin typeface="Source Sans 3"/>
                <a:ea typeface="Meiryo" panose="020B0604030504040204" pitchFamily="34" charset="-128"/>
                <a:cs typeface="Times New Roman" panose="02020603050405020304" pitchFamily="18" charset="0"/>
              </a:rPr>
              <a:t>Renováveis</a:t>
            </a:r>
            <a:r>
              <a:rPr lang="en-US" sz="1300" dirty="0">
                <a:solidFill>
                  <a:srgbClr val="FFFFFF"/>
                </a:solidFill>
                <a:effectLst/>
                <a:latin typeface="Source Sans 3"/>
                <a:ea typeface="Meiryo" panose="020B0604030504040204" pitchFamily="34" charset="-128"/>
                <a:cs typeface="Times New Roman" panose="02020603050405020304" pitchFamily="18" charset="0"/>
              </a:rPr>
              <a:t> ​​e/</a:t>
            </a:r>
            <a:r>
              <a:rPr lang="en-US" sz="1300" dirty="0" err="1">
                <a:solidFill>
                  <a:srgbClr val="FFFFFF"/>
                </a:solidFill>
                <a:effectLst/>
                <a:latin typeface="Source Sans 3"/>
                <a:ea typeface="Meiryo" panose="020B0604030504040204" pitchFamily="34" charset="-128"/>
                <a:cs typeface="Times New Roman" panose="02020603050405020304" pitchFamily="18" charset="0"/>
              </a:rPr>
              <a:t>ou</a:t>
            </a:r>
            <a:r>
              <a:rPr lang="en-US" sz="1300" dirty="0">
                <a:solidFill>
                  <a:srgbClr val="FFFFFF"/>
                </a:solidFill>
                <a:effectLst/>
                <a:latin typeface="Source Sans 3"/>
                <a:ea typeface="Meiryo" panose="020B0604030504040204" pitchFamily="34" charset="-128"/>
                <a:cs typeface="Times New Roman" panose="02020603050405020304" pitchFamily="18" charset="0"/>
              </a:rPr>
              <a:t> </a:t>
            </a:r>
            <a:r>
              <a:rPr lang="en-US" sz="1300" dirty="0" err="1">
                <a:solidFill>
                  <a:srgbClr val="FFFFFF"/>
                </a:solidFill>
                <a:effectLst/>
                <a:latin typeface="Source Sans 3"/>
                <a:ea typeface="Meiryo" panose="020B0604030504040204" pitchFamily="34" charset="-128"/>
                <a:cs typeface="Times New Roman" panose="02020603050405020304" pitchFamily="18" charset="0"/>
              </a:rPr>
              <a:t>recicláveis</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7">
            <a:extLst>
              <a:ext uri="{FF2B5EF4-FFF2-40B4-BE49-F238E27FC236}">
                <a16:creationId xmlns:a16="http://schemas.microsoft.com/office/drawing/2014/main" id="{B34D203E-8452-11C4-540E-95A5C0726709}"/>
              </a:ext>
            </a:extLst>
          </p:cNvPr>
          <p:cNvSpPr txBox="1"/>
          <p:nvPr/>
        </p:nvSpPr>
        <p:spPr>
          <a:xfrm>
            <a:off x="1309674" y="8222411"/>
            <a:ext cx="1810385" cy="62738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0"/>
            <a:r>
              <a:rPr lang="en-US" dirty="0">
                <a:solidFill>
                  <a:srgbClr val="FFFFFF"/>
                </a:solidFill>
                <a:effectLst/>
                <a:latin typeface="DIN Condensed"/>
                <a:ea typeface="Meiryo" panose="020B0604030504040204" pitchFamily="34" charset="-128"/>
                <a:cs typeface="Times New Roman" panose="02020603050405020304" pitchFamily="18" charset="0"/>
              </a:rPr>
              <a:t>EFICAZ</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8">
            <a:extLst>
              <a:ext uri="{FF2B5EF4-FFF2-40B4-BE49-F238E27FC236}">
                <a16:creationId xmlns:a16="http://schemas.microsoft.com/office/drawing/2014/main" id="{5211376B-12F2-9A2A-FEBC-DB0EDBE44FEF}"/>
              </a:ext>
            </a:extLst>
          </p:cNvPr>
          <p:cNvSpPr txBox="1"/>
          <p:nvPr/>
        </p:nvSpPr>
        <p:spPr>
          <a:xfrm>
            <a:off x="1294015" y="8449240"/>
            <a:ext cx="1055763" cy="3130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0"/>
            <a:r>
              <a:rPr lang="en-US" sz="1300" dirty="0" err="1">
                <a:solidFill>
                  <a:srgbClr val="FFFFFF"/>
                </a:solidFill>
                <a:effectLst/>
                <a:latin typeface="Source Sans 3"/>
                <a:ea typeface="Meiryo" panose="020B0604030504040204" pitchFamily="34" charset="-128"/>
                <a:cs typeface="Times New Roman" panose="02020603050405020304" pitchFamily="18" charset="0"/>
              </a:rPr>
              <a:t>Adequado</a:t>
            </a:r>
            <a:r>
              <a:rPr lang="en-US" sz="1300" dirty="0">
                <a:solidFill>
                  <a:srgbClr val="FFFFFF"/>
                </a:solidFill>
                <a:effectLst/>
                <a:latin typeface="Source Sans 3"/>
                <a:ea typeface="Meiryo" panose="020B0604030504040204" pitchFamily="34" charset="-128"/>
                <a:cs typeface="Times New Roman" panose="02020603050405020304" pitchFamily="18" charset="0"/>
              </a:rPr>
              <a:t> para o </a:t>
            </a:r>
            <a:r>
              <a:rPr lang="en-US" sz="1300" dirty="0" err="1">
                <a:solidFill>
                  <a:srgbClr val="FFFFFF"/>
                </a:solidFill>
                <a:effectLst/>
                <a:latin typeface="Source Sans 3"/>
                <a:ea typeface="Meiryo" panose="020B0604030504040204" pitchFamily="34" charset="-128"/>
                <a:cs typeface="Times New Roman" panose="02020603050405020304" pitchFamily="18" charset="0"/>
              </a:rPr>
              <a:t>propósito</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19">
            <a:extLst>
              <a:ext uri="{FF2B5EF4-FFF2-40B4-BE49-F238E27FC236}">
                <a16:creationId xmlns:a16="http://schemas.microsoft.com/office/drawing/2014/main" id="{C64CB7A1-6ECA-DAF1-CB87-8E826B9059AF}"/>
              </a:ext>
            </a:extLst>
          </p:cNvPr>
          <p:cNvSpPr txBox="1"/>
          <p:nvPr/>
        </p:nvSpPr>
        <p:spPr>
          <a:xfrm>
            <a:off x="2797347" y="8203586"/>
            <a:ext cx="1872615" cy="56451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0"/>
            <a:r>
              <a:rPr lang="en-US">
                <a:solidFill>
                  <a:srgbClr val="FFFFFF"/>
                </a:solidFill>
                <a:effectLst/>
                <a:latin typeface="DIN Condensed"/>
                <a:ea typeface="Meiryo" panose="020B0604030504040204" pitchFamily="34" charset="-128"/>
                <a:cs typeface="Times New Roman" panose="02020603050405020304" pitchFamily="18" charset="0"/>
              </a:rPr>
              <a:t>EFICIENTE</a:t>
            </a:r>
            <a:endParaRPr lang="en-IE">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66">
            <a:extLst>
              <a:ext uri="{FF2B5EF4-FFF2-40B4-BE49-F238E27FC236}">
                <a16:creationId xmlns:a16="http://schemas.microsoft.com/office/drawing/2014/main" id="{C6B38457-E6A9-4108-35EA-6841D725DEDF}"/>
              </a:ext>
            </a:extLst>
          </p:cNvPr>
          <p:cNvSpPr txBox="1"/>
          <p:nvPr/>
        </p:nvSpPr>
        <p:spPr>
          <a:xfrm>
            <a:off x="2713939" y="8407360"/>
            <a:ext cx="1081810" cy="57340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rtl="0"/>
            <a:r>
              <a:rPr lang="en-US" sz="1300" dirty="0">
                <a:solidFill>
                  <a:srgbClr val="FFFFFF"/>
                </a:solidFill>
                <a:effectLst/>
                <a:latin typeface="Source Sans 3"/>
                <a:ea typeface="Meiryo" panose="020B0604030504040204" pitchFamily="34" charset="-128"/>
                <a:cs typeface="Times New Roman" panose="02020603050405020304" pitchFamily="18" charset="0"/>
              </a:rPr>
              <a:t>Materiais, </a:t>
            </a:r>
            <a:r>
              <a:rPr lang="en-US" sz="1300" dirty="0" err="1">
                <a:solidFill>
                  <a:srgbClr val="FFFFFF"/>
                </a:solidFill>
                <a:effectLst/>
                <a:latin typeface="Source Sans 3"/>
                <a:ea typeface="Meiryo" panose="020B0604030504040204" pitchFamily="34" charset="-128"/>
                <a:cs typeface="Times New Roman" panose="02020603050405020304" pitchFamily="18" charset="0"/>
              </a:rPr>
              <a:t>energia</a:t>
            </a:r>
            <a:r>
              <a:rPr lang="en-US" sz="1300" dirty="0">
                <a:solidFill>
                  <a:srgbClr val="FFFFFF"/>
                </a:solidFill>
                <a:effectLst/>
                <a:latin typeface="Source Sans 3"/>
                <a:ea typeface="Meiryo" panose="020B0604030504040204" pitchFamily="34" charset="-128"/>
                <a:cs typeface="Times New Roman" panose="02020603050405020304" pitchFamily="18" charset="0"/>
              </a:rPr>
              <a:t>, </a:t>
            </a:r>
            <a:r>
              <a:rPr lang="en-US" sz="1300" dirty="0" err="1">
                <a:solidFill>
                  <a:srgbClr val="FFFFFF"/>
                </a:solidFill>
                <a:effectLst/>
                <a:latin typeface="Source Sans 3"/>
                <a:ea typeface="Meiryo" panose="020B0604030504040204" pitchFamily="34" charset="-128"/>
                <a:cs typeface="Times New Roman" panose="02020603050405020304" pitchFamily="18" charset="0"/>
              </a:rPr>
              <a:t>água</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27">
            <a:extLst>
              <a:ext uri="{FF2B5EF4-FFF2-40B4-BE49-F238E27FC236}">
                <a16:creationId xmlns:a16="http://schemas.microsoft.com/office/drawing/2014/main" id="{C000D563-9D7C-56E1-5377-82805DD96F97}"/>
              </a:ext>
            </a:extLst>
          </p:cNvPr>
          <p:cNvSpPr txBox="1"/>
          <p:nvPr/>
        </p:nvSpPr>
        <p:spPr>
          <a:xfrm>
            <a:off x="1744570" y="8645922"/>
            <a:ext cx="1675612" cy="101282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0"/>
            <a:r>
              <a:rPr lang="en-US" sz="1200" b="1">
                <a:solidFill>
                  <a:srgbClr val="FFFFFF"/>
                </a:solidFill>
                <a:effectLst/>
                <a:latin typeface="DIN Condensed"/>
                <a:ea typeface="Meiryo" panose="020B0604030504040204" pitchFamily="34" charset="-128"/>
                <a:cs typeface="Times New Roman" panose="02020603050405020304" pitchFamily="18" charset="0"/>
              </a:rPr>
              <a:t>EMBALAGEM SUSTENTÁVEL</a:t>
            </a:r>
            <a:endParaRPr lang="en-IE" sz="1200" b="1">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26">
            <a:extLst>
              <a:ext uri="{FF2B5EF4-FFF2-40B4-BE49-F238E27FC236}">
                <a16:creationId xmlns:a16="http://schemas.microsoft.com/office/drawing/2014/main" id="{526DBCED-6168-BF08-B33E-8327657B2842}"/>
              </a:ext>
            </a:extLst>
          </p:cNvPr>
          <p:cNvSpPr txBox="1"/>
          <p:nvPr/>
        </p:nvSpPr>
        <p:spPr>
          <a:xfrm>
            <a:off x="2932786" y="9289489"/>
            <a:ext cx="1774190" cy="5911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l" rtl="0"/>
            <a:r>
              <a:rPr lang="en-US" dirty="0">
                <a:solidFill>
                  <a:srgbClr val="FFFFFF"/>
                </a:solidFill>
                <a:effectLst/>
                <a:latin typeface="DIN Condensed"/>
                <a:ea typeface="Meiryo" panose="020B0604030504040204" pitchFamily="34" charset="-128"/>
                <a:cs typeface="Times New Roman" panose="02020603050405020304" pitchFamily="18" charset="0"/>
              </a:rPr>
              <a:t>SEGURO</a:t>
            </a:r>
            <a:endParaRPr lang="en-IE"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67">
            <a:extLst>
              <a:ext uri="{FF2B5EF4-FFF2-40B4-BE49-F238E27FC236}">
                <a16:creationId xmlns:a16="http://schemas.microsoft.com/office/drawing/2014/main" id="{291F3041-AB61-92FE-15BC-26DB9702ADEF}"/>
              </a:ext>
            </a:extLst>
          </p:cNvPr>
          <p:cNvSpPr txBox="1"/>
          <p:nvPr/>
        </p:nvSpPr>
        <p:spPr>
          <a:xfrm>
            <a:off x="2583264" y="9550035"/>
            <a:ext cx="1223785" cy="75133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rtl="0"/>
            <a:r>
              <a:rPr lang="en-US" sz="1300" dirty="0" err="1">
                <a:solidFill>
                  <a:srgbClr val="FFFFFF"/>
                </a:solidFill>
                <a:effectLst/>
                <a:latin typeface="Source Sans 3"/>
                <a:ea typeface="Meiryo" panose="020B0604030504040204" pitchFamily="34" charset="-128"/>
                <a:cs typeface="Times New Roman" panose="02020603050405020304" pitchFamily="18" charset="0"/>
              </a:rPr>
              <a:t>Não</a:t>
            </a:r>
            <a:r>
              <a:rPr lang="en-US" sz="1300" dirty="0">
                <a:solidFill>
                  <a:srgbClr val="FFFFFF"/>
                </a:solidFill>
                <a:effectLst/>
                <a:latin typeface="Source Sans 3"/>
                <a:ea typeface="Meiryo" panose="020B0604030504040204" pitchFamily="34" charset="-128"/>
                <a:cs typeface="Times New Roman" panose="02020603050405020304" pitchFamily="18" charset="0"/>
              </a:rPr>
              <a:t> </a:t>
            </a:r>
            <a:r>
              <a:rPr lang="en-US" sz="1300" dirty="0" err="1">
                <a:solidFill>
                  <a:srgbClr val="FFFFFF"/>
                </a:solidFill>
                <a:effectLst/>
                <a:latin typeface="Source Sans 3"/>
                <a:ea typeface="Meiryo" panose="020B0604030504040204" pitchFamily="34" charset="-128"/>
                <a:cs typeface="Times New Roman" panose="02020603050405020304" pitchFamily="18" charset="0"/>
              </a:rPr>
              <a:t>poluente</a:t>
            </a:r>
            <a:r>
              <a:rPr lang="en-US" sz="1300" dirty="0">
                <a:solidFill>
                  <a:srgbClr val="FFFFFF"/>
                </a:solidFill>
                <a:effectLst/>
                <a:latin typeface="Source Sans 3"/>
                <a:ea typeface="Meiryo" panose="020B0604030504040204" pitchFamily="34" charset="-128"/>
                <a:cs typeface="Times New Roman" panose="02020603050405020304" pitchFamily="18" charset="0"/>
              </a:rPr>
              <a:t> &amp;</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a:p>
            <a:pPr algn="r" rtl="0"/>
            <a:r>
              <a:rPr lang="en-US" sz="1300" dirty="0" err="1">
                <a:solidFill>
                  <a:srgbClr val="FFFFFF"/>
                </a:solidFill>
                <a:effectLst/>
                <a:latin typeface="Source Sans 3"/>
                <a:ea typeface="Meiryo" panose="020B0604030504040204" pitchFamily="34" charset="-128"/>
                <a:cs typeface="Times New Roman" panose="02020603050405020304" pitchFamily="18" charset="0"/>
              </a:rPr>
              <a:t>não</a:t>
            </a:r>
            <a:r>
              <a:rPr lang="en-US" sz="1300" dirty="0">
                <a:solidFill>
                  <a:srgbClr val="FFFFFF"/>
                </a:solidFill>
                <a:effectLst/>
                <a:latin typeface="Source Sans 3"/>
                <a:ea typeface="Meiryo" panose="020B0604030504040204" pitchFamily="34" charset="-128"/>
                <a:cs typeface="Times New Roman" panose="02020603050405020304" pitchFamily="18" charset="0"/>
              </a:rPr>
              <a:t> </a:t>
            </a:r>
            <a:r>
              <a:rPr lang="en-US" sz="1300" dirty="0" err="1">
                <a:solidFill>
                  <a:srgbClr val="FFFFFF"/>
                </a:solidFill>
                <a:effectLst/>
                <a:latin typeface="Source Sans 3"/>
                <a:ea typeface="Meiryo" panose="020B0604030504040204" pitchFamily="34" charset="-128"/>
                <a:cs typeface="Times New Roman" panose="02020603050405020304" pitchFamily="18" charset="0"/>
              </a:rPr>
              <a:t>tóxico</a:t>
            </a:r>
            <a:endParaRPr lang="en-IE" sz="13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Box 44">
            <a:extLst>
              <a:ext uri="{FF2B5EF4-FFF2-40B4-BE49-F238E27FC236}">
                <a16:creationId xmlns:a16="http://schemas.microsoft.com/office/drawing/2014/main" id="{0C00C3B6-595E-06A4-787E-E7B4FB48EF06}"/>
              </a:ext>
            </a:extLst>
          </p:cNvPr>
          <p:cNvSpPr txBox="1"/>
          <p:nvPr/>
        </p:nvSpPr>
        <p:spPr>
          <a:xfrm>
            <a:off x="4273041" y="8343941"/>
            <a:ext cx="3116067" cy="646331"/>
          </a:xfrm>
          <a:prstGeom prst="rect">
            <a:avLst/>
          </a:prstGeom>
          <a:noFill/>
        </p:spPr>
        <p:txBody>
          <a:bodyPr wrap="square" rtlCol="0">
            <a:spAutoFit/>
          </a:bodyPr>
          <a:lstStyle/>
          <a:p>
            <a:pPr algn="l" rtl="0"/>
            <a:r>
              <a:rPr lang="en-IE" sz="1200" b="1" dirty="0" err="1">
                <a:latin typeface="Calibri" panose="020F0502020204030204" pitchFamily="34" charset="0"/>
                <a:ea typeface="Calibri" panose="020F0502020204030204" pitchFamily="34" charset="0"/>
                <a:cs typeface="Calibri" panose="020F0502020204030204" pitchFamily="34" charset="0"/>
              </a:rPr>
              <a:t>Figura</a:t>
            </a:r>
            <a:r>
              <a:rPr lang="en-IE" sz="1200" b="1" dirty="0">
                <a:latin typeface="Calibri" panose="020F0502020204030204" pitchFamily="34" charset="0"/>
                <a:ea typeface="Calibri" panose="020F0502020204030204" pitchFamily="34" charset="0"/>
                <a:cs typeface="Calibri" panose="020F0502020204030204" pitchFamily="34" charset="0"/>
              </a:rPr>
              <a:t> 6 - </a:t>
            </a:r>
            <a:r>
              <a:rPr lang="en-IE" sz="1200" dirty="0" err="1">
                <a:latin typeface="Calibri" panose="020F0502020204030204" pitchFamily="34" charset="0"/>
                <a:ea typeface="Calibri" panose="020F0502020204030204" pitchFamily="34" charset="0"/>
                <a:cs typeface="Calibri" panose="020F0502020204030204" pitchFamily="34" charset="0"/>
              </a:rPr>
              <a:t>Os</a:t>
            </a:r>
            <a:r>
              <a:rPr lang="en-IE" sz="1200" dirty="0">
                <a:latin typeface="Calibri" panose="020F0502020204030204" pitchFamily="34" charset="0"/>
                <a:ea typeface="Calibri" panose="020F0502020204030204" pitchFamily="34" charset="0"/>
                <a:cs typeface="Calibri" panose="020F0502020204030204" pitchFamily="34" charset="0"/>
              </a:rPr>
              <a:t> </a:t>
            </a:r>
            <a:r>
              <a:rPr lang="en-IE" sz="1200" dirty="0" err="1">
                <a:latin typeface="Calibri" panose="020F0502020204030204" pitchFamily="34" charset="0"/>
                <a:ea typeface="Calibri" panose="020F0502020204030204" pitchFamily="34" charset="0"/>
                <a:cs typeface="Calibri" panose="020F0502020204030204" pitchFamily="34" charset="0"/>
              </a:rPr>
              <a:t>principais</a:t>
            </a:r>
            <a:r>
              <a:rPr lang="en-IE" sz="1200" dirty="0">
                <a:latin typeface="Calibri" panose="020F0502020204030204" pitchFamily="34" charset="0"/>
                <a:ea typeface="Calibri" panose="020F0502020204030204" pitchFamily="34" charset="0"/>
                <a:cs typeface="Calibri" panose="020F0502020204030204" pitchFamily="34" charset="0"/>
              </a:rPr>
              <a:t> </a:t>
            </a:r>
            <a:r>
              <a:rPr lang="en-IE" sz="1200" dirty="0" err="1">
                <a:latin typeface="Calibri" panose="020F0502020204030204" pitchFamily="34" charset="0"/>
                <a:ea typeface="Calibri" panose="020F0502020204030204" pitchFamily="34" charset="0"/>
                <a:cs typeface="Calibri" panose="020F0502020204030204" pitchFamily="34" charset="0"/>
              </a:rPr>
              <a:t>princípios</a:t>
            </a:r>
            <a:r>
              <a:rPr lang="en-IE" sz="1200" dirty="0">
                <a:latin typeface="Calibri" panose="020F0502020204030204" pitchFamily="34" charset="0"/>
                <a:ea typeface="Calibri" panose="020F0502020204030204" pitchFamily="34" charset="0"/>
                <a:cs typeface="Calibri" panose="020F0502020204030204" pitchFamily="34" charset="0"/>
              </a:rPr>
              <a:t> da </a:t>
            </a:r>
            <a:r>
              <a:rPr lang="en-IE" sz="1200" dirty="0" err="1">
                <a:latin typeface="Calibri" panose="020F0502020204030204" pitchFamily="34" charset="0"/>
                <a:ea typeface="Calibri" panose="020F0502020204030204" pitchFamily="34" charset="0"/>
                <a:cs typeface="Calibri" panose="020F0502020204030204" pitchFamily="34" charset="0"/>
              </a:rPr>
              <a:t>Estratégia</a:t>
            </a:r>
            <a:r>
              <a:rPr lang="en-IE" sz="1200" dirty="0">
                <a:latin typeface="Calibri" panose="020F0502020204030204" pitchFamily="34" charset="0"/>
                <a:ea typeface="Calibri" panose="020F0502020204030204" pitchFamily="34" charset="0"/>
                <a:cs typeface="Calibri" panose="020F0502020204030204" pitchFamily="34" charset="0"/>
              </a:rPr>
              <a:t> para </a:t>
            </a:r>
            <a:r>
              <a:rPr lang="en-IE" sz="1200" dirty="0" err="1">
                <a:latin typeface="Calibri" panose="020F0502020204030204" pitchFamily="34" charset="0"/>
                <a:ea typeface="Calibri" panose="020F0502020204030204" pitchFamily="34" charset="0"/>
                <a:cs typeface="Calibri" panose="020F0502020204030204" pitchFamily="34" charset="0"/>
              </a:rPr>
              <a:t>os</a:t>
            </a:r>
            <a:r>
              <a:rPr lang="en-IE" sz="1200" dirty="0">
                <a:latin typeface="Calibri" panose="020F0502020204030204" pitchFamily="34" charset="0"/>
                <a:ea typeface="Calibri" panose="020F0502020204030204" pitchFamily="34" charset="0"/>
                <a:cs typeface="Calibri" panose="020F0502020204030204" pitchFamily="34" charset="0"/>
              </a:rPr>
              <a:t> </a:t>
            </a:r>
            <a:r>
              <a:rPr lang="en-IE" sz="1200" dirty="0" err="1">
                <a:latin typeface="Calibri" panose="020F0502020204030204" pitchFamily="34" charset="0"/>
                <a:ea typeface="Calibri" panose="020F0502020204030204" pitchFamily="34" charset="0"/>
                <a:cs typeface="Calibri" panose="020F0502020204030204" pitchFamily="34" charset="0"/>
              </a:rPr>
              <a:t>Plásticos</a:t>
            </a:r>
            <a:r>
              <a:rPr lang="en-IE" sz="1200" dirty="0">
                <a:latin typeface="Calibri" panose="020F0502020204030204" pitchFamily="34" charset="0"/>
                <a:ea typeface="Calibri" panose="020F0502020204030204" pitchFamily="34" charset="0"/>
                <a:cs typeface="Calibri" panose="020F0502020204030204" pitchFamily="34" charset="0"/>
              </a:rPr>
              <a:t> </a:t>
            </a:r>
            <a:r>
              <a:rPr lang="en-IE" sz="1200" dirty="0" err="1">
                <a:latin typeface="Calibri" panose="020F0502020204030204" pitchFamily="34" charset="0"/>
                <a:ea typeface="Calibri" panose="020F0502020204030204" pitchFamily="34" charset="0"/>
                <a:cs typeface="Calibri" panose="020F0502020204030204" pitchFamily="34" charset="0"/>
              </a:rPr>
              <a:t>na</a:t>
            </a:r>
            <a:r>
              <a:rPr lang="en-IE" sz="1200" dirty="0">
                <a:latin typeface="Calibri" panose="020F0502020204030204" pitchFamily="34" charset="0"/>
                <a:ea typeface="Calibri" panose="020F0502020204030204" pitchFamily="34" charset="0"/>
                <a:cs typeface="Calibri" panose="020F0502020204030204" pitchFamily="34" charset="0"/>
              </a:rPr>
              <a:t> Economia Circular </a:t>
            </a:r>
            <a:r>
              <a:rPr lang="en-IE" sz="1200" dirty="0" err="1">
                <a:latin typeface="Calibri" panose="020F0502020204030204" pitchFamily="34" charset="0"/>
                <a:ea typeface="Calibri" panose="020F0502020204030204" pitchFamily="34" charset="0"/>
                <a:cs typeface="Calibri" panose="020F0502020204030204" pitchFamily="34" charset="0"/>
              </a:rPr>
              <a:t>indicada</a:t>
            </a:r>
            <a:r>
              <a:rPr lang="en-IE" sz="1200" dirty="0">
                <a:latin typeface="Calibri" panose="020F0502020204030204" pitchFamily="34" charset="0"/>
                <a:ea typeface="Calibri" panose="020F0502020204030204" pitchFamily="34" charset="0"/>
                <a:cs typeface="Calibri" panose="020F0502020204030204" pitchFamily="34" charset="0"/>
              </a:rPr>
              <a:t> pela UE (www.foodinnovation.how)</a:t>
            </a:r>
            <a:endParaRPr lang="en-IE" sz="1200"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85440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80244" y="98820"/>
            <a:ext cx="6042743"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dirty="0"/>
              <a:t>B</a:t>
            </a:r>
            <a:r>
              <a:rPr kumimoji="0" lang="en-IE"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a:t>
            </a:r>
            <a:r>
              <a:rPr lang="en-IE" sz="3300" dirty="0" err="1"/>
              <a:t>Produção</a:t>
            </a:r>
            <a:r>
              <a:rPr lang="en-IE" sz="3300" dirty="0"/>
              <a:t> e </a:t>
            </a:r>
            <a:r>
              <a:rPr lang="en-IE" sz="3300" dirty="0" err="1"/>
              <a:t>Logística</a:t>
            </a:r>
            <a:r>
              <a:rPr lang="en-IE" sz="3300" dirty="0"/>
              <a:t> de Alimentos</a:t>
            </a:r>
            <a:endParaRPr kumimoji="0" lang="en-IE"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300"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8" y="2348507"/>
            <a:ext cx="6343242" cy="6820641"/>
          </a:xfrm>
        </p:spPr>
        <p:txBody>
          <a:bodyPr lIns="91440" tIns="45720" rIns="91440" bIns="45720" numCol="1" spcCol="288000" anchor="t">
            <a:noAutofit/>
          </a:bodyPr>
          <a:lstStyle/>
          <a:p>
            <a:pPr rtl="0"/>
            <a:r>
              <a:rPr lang="en-US" sz="1200" b="1" dirty="0" err="1">
                <a:solidFill>
                  <a:schemeClr val="tx1"/>
                </a:solidFill>
                <a:latin typeface="Calibri"/>
                <a:ea typeface="Calibri" panose="020F0502020204030204" pitchFamily="34" charset="0"/>
                <a:cs typeface="Calibri"/>
              </a:rPr>
              <a:t>Embalagens</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inteligentes</a:t>
            </a:r>
            <a:r>
              <a:rPr lang="en-US" sz="1200" b="1" dirty="0">
                <a:solidFill>
                  <a:schemeClr val="tx1"/>
                </a:solidFill>
                <a:latin typeface="Calibri"/>
                <a:ea typeface="Calibri" panose="020F0502020204030204" pitchFamily="34" charset="0"/>
                <a:cs typeface="Calibri"/>
              </a:rPr>
              <a:t> e </a:t>
            </a:r>
            <a:r>
              <a:rPr lang="en-US" sz="1200" b="1" dirty="0" err="1">
                <a:solidFill>
                  <a:schemeClr val="tx1"/>
                </a:solidFill>
                <a:latin typeface="Calibri"/>
                <a:ea typeface="Calibri" panose="020F0502020204030204" pitchFamily="34" charset="0"/>
                <a:cs typeface="Calibri"/>
              </a:rPr>
              <a:t>embalagens</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ativas</a:t>
            </a:r>
            <a:r>
              <a:rPr lang="en-US" sz="1200" b="1"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são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tecnologias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emergentes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na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área</a:t>
            </a:r>
            <a:r>
              <a:rPr lang="en-US" sz="1200" dirty="0">
                <a:solidFill>
                  <a:schemeClr val="tx1"/>
                </a:solidFill>
                <a:latin typeface="Calibri"/>
                <a:ea typeface="Calibri" panose="020F0502020204030204" pitchFamily="34" charset="0"/>
                <a:cs typeface="Calibri"/>
              </a:rPr>
              <a:t> da </a:t>
            </a:r>
            <a:r>
              <a:rPr lang="en-US" sz="1200" dirty="0" err="1">
                <a:solidFill>
                  <a:schemeClr val="tx1"/>
                </a:solidFill>
                <a:latin typeface="Calibri"/>
                <a:ea typeface="Calibri" panose="020F0502020204030204" pitchFamily="34" charset="0"/>
                <a:cs typeface="Calibri"/>
              </a:rPr>
              <a:t>embalagem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alimentar</a:t>
            </a:r>
            <a:r>
              <a:rPr lang="en-US" sz="1200" dirty="0">
                <a:solidFill>
                  <a:schemeClr val="tx1"/>
                </a:solidFill>
                <a:latin typeface="Calibri"/>
                <a:ea typeface="Calibri" panose="020F0502020204030204" pitchFamily="34" charset="0"/>
                <a:cs typeface="Calibri"/>
              </a:rPr>
              <a:t> que </a:t>
            </a:r>
            <a:r>
              <a:rPr lang="en-US" sz="1200" dirty="0" err="1">
                <a:solidFill>
                  <a:schemeClr val="tx1"/>
                </a:solidFill>
                <a:latin typeface="Calibri"/>
                <a:ea typeface="Calibri" panose="020F0502020204030204" pitchFamily="34" charset="0"/>
                <a:cs typeface="Calibri"/>
              </a:rPr>
              <a:t>pretendem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aumentar</a:t>
            </a:r>
            <a:r>
              <a:rPr lang="en-US" sz="1200" dirty="0">
                <a:solidFill>
                  <a:schemeClr val="tx1"/>
                </a:solidFill>
                <a:latin typeface="Calibri"/>
                <a:ea typeface="Calibri" panose="020F0502020204030204" pitchFamily="34" charset="0"/>
                <a:cs typeface="Calibri"/>
              </a:rPr>
              <a:t> a </a:t>
            </a:r>
            <a:r>
              <a:rPr lang="en-US" sz="1200" dirty="0" err="1">
                <a:solidFill>
                  <a:schemeClr val="tx1"/>
                </a:solidFill>
                <a:latin typeface="Calibri"/>
                <a:ea typeface="Calibri" panose="020F0502020204030204" pitchFamily="34" charset="0"/>
                <a:cs typeface="Calibri"/>
              </a:rPr>
              <a:t>vida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útil</a:t>
            </a:r>
            <a:r>
              <a:rPr lang="en-US" sz="1200" dirty="0">
                <a:solidFill>
                  <a:schemeClr val="tx1"/>
                </a:solidFill>
                <a:latin typeface="Calibri"/>
                <a:ea typeface="Calibri" panose="020F0502020204030204" pitchFamily="34" charset="0"/>
                <a:cs typeface="Calibri"/>
              </a:rPr>
              <a:t> dos </a:t>
            </a:r>
            <a:r>
              <a:rPr lang="en-US" sz="1200" dirty="0" err="1">
                <a:solidFill>
                  <a:schemeClr val="tx1"/>
                </a:solidFill>
                <a:latin typeface="Calibri"/>
                <a:ea typeface="Calibri" panose="020F0502020204030204" pitchFamily="34" charset="0"/>
                <a:cs typeface="Calibri"/>
              </a:rPr>
              <a:t>produtos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garantir</a:t>
            </a:r>
            <a:r>
              <a:rPr lang="en-US" sz="1200" dirty="0">
                <a:solidFill>
                  <a:schemeClr val="tx1"/>
                </a:solidFill>
                <a:latin typeface="Calibri"/>
                <a:ea typeface="Calibri" panose="020F0502020204030204" pitchFamily="34" charset="0"/>
                <a:cs typeface="Calibri"/>
              </a:rPr>
              <a:t> a </a:t>
            </a:r>
            <a:r>
              <a:rPr lang="en-US" sz="1200" dirty="0" err="1">
                <a:solidFill>
                  <a:schemeClr val="tx1"/>
                </a:solidFill>
                <a:latin typeface="Calibri"/>
                <a:ea typeface="Calibri" panose="020F0502020204030204" pitchFamily="34" charset="0"/>
                <a:cs typeface="Calibri"/>
              </a:rPr>
              <a:t>segurança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alimentar</a:t>
            </a:r>
            <a:r>
              <a:rPr lang="en-US" sz="1200" dirty="0">
                <a:solidFill>
                  <a:schemeClr val="tx1"/>
                </a:solidFill>
                <a:latin typeface="Calibri"/>
                <a:ea typeface="Calibri" panose="020F0502020204030204" pitchFamily="34" charset="0"/>
                <a:cs typeface="Calibri"/>
              </a:rPr>
              <a:t> e </a:t>
            </a:r>
            <a:r>
              <a:rPr lang="en-US" sz="1200" dirty="0" err="1">
                <a:solidFill>
                  <a:schemeClr val="tx1"/>
                </a:solidFill>
                <a:latin typeface="Calibri"/>
                <a:ea typeface="Calibri" panose="020F0502020204030204" pitchFamily="34" charset="0"/>
                <a:cs typeface="Calibri"/>
              </a:rPr>
              <a:t>reduzir</a:t>
            </a:r>
            <a:r>
              <a:rPr lang="en-US" sz="1200" dirty="0">
                <a:solidFill>
                  <a:schemeClr val="tx1"/>
                </a:solidFill>
                <a:latin typeface="Calibri"/>
                <a:ea typeface="Calibri" panose="020F0502020204030204" pitchFamily="34" charset="0"/>
                <a:cs typeface="Calibri"/>
              </a:rPr>
              <a:t> o </a:t>
            </a:r>
            <a:r>
              <a:rPr lang="en-US" sz="1200" dirty="0" err="1">
                <a:solidFill>
                  <a:schemeClr val="tx1"/>
                </a:solidFill>
                <a:latin typeface="Calibri"/>
                <a:ea typeface="Calibri" panose="020F0502020204030204" pitchFamily="34" charset="0"/>
                <a:cs typeface="Calibri"/>
              </a:rPr>
              <a:t>desperdício</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algn="ctr" rtl="0"/>
            <a:r>
              <a:rPr lang="en-US" sz="1200" b="1" dirty="0" err="1">
                <a:solidFill>
                  <a:schemeClr val="tx1"/>
                </a:solidFill>
                <a:latin typeface="Calibri"/>
                <a:ea typeface="Calibri" panose="020F0502020204030204" pitchFamily="34" charset="0"/>
                <a:cs typeface="Calibri"/>
              </a:rPr>
              <a:t>Quais</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são</a:t>
            </a:r>
            <a:r>
              <a:rPr lang="en-US" sz="1200" b="1" dirty="0">
                <a:solidFill>
                  <a:schemeClr val="tx1"/>
                </a:solidFill>
                <a:latin typeface="Calibri"/>
                <a:ea typeface="Calibri" panose="020F0502020204030204" pitchFamily="34" charset="0"/>
                <a:cs typeface="Calibri"/>
              </a:rPr>
              <a:t> as </a:t>
            </a:r>
            <a:r>
              <a:rPr lang="en-US" sz="1200" b="1" dirty="0" err="1">
                <a:solidFill>
                  <a:schemeClr val="tx1"/>
                </a:solidFill>
                <a:latin typeface="Calibri"/>
                <a:ea typeface="Calibri" panose="020F0502020204030204" pitchFamily="34" charset="0"/>
                <a:cs typeface="Calibri"/>
              </a:rPr>
              <a:t>principais</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diferenças</a:t>
            </a:r>
            <a:r>
              <a:rPr lang="en-US" sz="1200" b="1" dirty="0">
                <a:solidFill>
                  <a:schemeClr val="tx1"/>
                </a:solidFill>
                <a:latin typeface="Calibri"/>
                <a:ea typeface="Calibri" panose="020F0502020204030204" pitchFamily="34" charset="0"/>
                <a:cs typeface="Calibri"/>
              </a:rPr>
              <a:t> entre </a:t>
            </a:r>
            <a:r>
              <a:rPr lang="en-US" sz="1200" b="1" dirty="0" err="1">
                <a:solidFill>
                  <a:schemeClr val="tx1"/>
                </a:solidFill>
                <a:latin typeface="Calibri"/>
                <a:ea typeface="Calibri" panose="020F0502020204030204" pitchFamily="34" charset="0"/>
                <a:cs typeface="Calibri"/>
              </a:rPr>
              <a:t>embalagens</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inteligentes</a:t>
            </a:r>
            <a:r>
              <a:rPr lang="en-US" sz="1200" b="1" dirty="0">
                <a:solidFill>
                  <a:schemeClr val="tx1"/>
                </a:solidFill>
                <a:latin typeface="Calibri"/>
                <a:ea typeface="Calibri" panose="020F0502020204030204" pitchFamily="34" charset="0"/>
                <a:cs typeface="Calibri"/>
              </a:rPr>
              <a:t> e </a:t>
            </a:r>
            <a:r>
              <a:rPr lang="en-US" sz="1200" b="1" dirty="0" err="1">
                <a:solidFill>
                  <a:schemeClr val="tx1"/>
                </a:solidFill>
                <a:latin typeface="Calibri"/>
                <a:ea typeface="Calibri" panose="020F0502020204030204" pitchFamily="34" charset="0"/>
                <a:cs typeface="Calibri"/>
              </a:rPr>
              <a:t>embalagens</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ativas</a:t>
            </a:r>
            <a:r>
              <a:rPr lang="en-US" sz="1200" b="1" dirty="0">
                <a:solidFill>
                  <a:schemeClr val="tx1"/>
                </a:solidFill>
                <a:latin typeface="Calibri"/>
                <a:ea typeface="Calibri" panose="020F0502020204030204" pitchFamily="34" charset="0"/>
                <a:cs typeface="Calibri"/>
              </a:rPr>
              <a:t>?</a:t>
            </a:r>
            <a:endParaRPr lang="en-US" sz="1200" b="1"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r>
              <a:rPr lang="en-US" sz="1200" dirty="0">
                <a:solidFill>
                  <a:schemeClr val="tx1"/>
                </a:solidFill>
                <a:latin typeface="Calibri"/>
                <a:ea typeface="Calibri" panose="020F0502020204030204" pitchFamily="34" charset="0"/>
                <a:cs typeface="Calibri"/>
              </a:rPr>
              <a:t>A </a:t>
            </a:r>
            <a:r>
              <a:rPr lang="en-US" sz="1200" dirty="0" err="1">
                <a:solidFill>
                  <a:schemeClr val="tx1"/>
                </a:solidFill>
                <a:latin typeface="Calibri"/>
                <a:ea typeface="Calibri" panose="020F0502020204030204" pitchFamily="34" charset="0"/>
                <a:cs typeface="Calibri"/>
              </a:rPr>
              <a:t>tecnologia</a:t>
            </a:r>
            <a:r>
              <a:rPr lang="en-US" sz="1200" dirty="0">
                <a:solidFill>
                  <a:schemeClr val="tx1"/>
                </a:solidFill>
                <a:latin typeface="Calibri"/>
                <a:ea typeface="Calibri" panose="020F0502020204030204" pitchFamily="34" charset="0"/>
                <a:cs typeface="Calibri"/>
              </a:rPr>
              <a:t> de</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embalagem</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inteligente</a:t>
            </a:r>
            <a:r>
              <a:rPr lang="en-US" sz="1200" b="1" dirty="0">
                <a:solidFill>
                  <a:schemeClr val="tx1"/>
                </a:solidFill>
                <a:latin typeface="Calibri"/>
                <a:ea typeface="Calibri" panose="020F0502020204030204" pitchFamily="34" charset="0"/>
                <a:cs typeface="Calibri"/>
              </a:rPr>
              <a:t> </a:t>
            </a:r>
            <a:r>
              <a:rPr lang="en-US" sz="1200" dirty="0">
                <a:solidFill>
                  <a:schemeClr val="tx1"/>
                </a:solidFill>
                <a:latin typeface="Calibri"/>
                <a:ea typeface="Calibri" panose="020F0502020204030204" pitchFamily="34" charset="0"/>
                <a:cs typeface="Calibri"/>
              </a:rPr>
              <a:t>é </a:t>
            </a:r>
            <a:r>
              <a:rPr lang="en-US" sz="1200" dirty="0" err="1">
                <a:solidFill>
                  <a:schemeClr val="tx1"/>
                </a:solidFill>
                <a:latin typeface="Calibri"/>
                <a:ea typeface="Calibri" panose="020F0502020204030204" pitchFamily="34" charset="0"/>
                <a:cs typeface="Calibri"/>
              </a:rPr>
              <a:t>descrita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como</a:t>
            </a:r>
            <a:r>
              <a:rPr lang="en-US" sz="1200" dirty="0">
                <a:solidFill>
                  <a:schemeClr val="tx1"/>
                </a:solidFill>
                <a:latin typeface="Calibri"/>
                <a:ea typeface="Calibri" panose="020F0502020204030204" pitchFamily="34" charset="0"/>
                <a:cs typeface="Calibri"/>
              </a:rPr>
              <a:t> "</a:t>
            </a:r>
            <a:r>
              <a:rPr lang="en-US" sz="1200" i="1" dirty="0">
                <a:solidFill>
                  <a:schemeClr val="tx1"/>
                </a:solidFill>
                <a:latin typeface="Calibri"/>
                <a:ea typeface="Calibri" panose="020F0502020204030204" pitchFamily="34" charset="0"/>
                <a:cs typeface="Calibri"/>
              </a:rPr>
              <a:t>a </a:t>
            </a:r>
            <a:r>
              <a:rPr lang="en-US" sz="1200" i="1" dirty="0" err="1">
                <a:solidFill>
                  <a:schemeClr val="tx1"/>
                </a:solidFill>
                <a:latin typeface="Calibri"/>
                <a:ea typeface="Calibri" panose="020F0502020204030204" pitchFamily="34" charset="0"/>
                <a:cs typeface="Calibri"/>
              </a:rPr>
              <a:t>ciência</a:t>
            </a:r>
            <a:r>
              <a:rPr lang="en-US" sz="1200" i="1" dirty="0">
                <a:solidFill>
                  <a:schemeClr val="tx1"/>
                </a:solidFill>
                <a:latin typeface="Calibri"/>
                <a:ea typeface="Calibri" panose="020F0502020204030204" pitchFamily="34" charset="0"/>
                <a:cs typeface="Calibri"/>
              </a:rPr>
              <a:t> e a </a:t>
            </a:r>
            <a:r>
              <a:rPr lang="en-US" sz="1200" i="1" dirty="0" err="1">
                <a:solidFill>
                  <a:schemeClr val="tx1"/>
                </a:solidFill>
                <a:latin typeface="Calibri"/>
                <a:ea typeface="Calibri" panose="020F0502020204030204" pitchFamily="34" charset="0"/>
                <a:cs typeface="Calibri"/>
              </a:rPr>
              <a:t>tecnologia</a:t>
            </a:r>
            <a:r>
              <a:rPr lang="en-US" sz="1200" i="1" dirty="0">
                <a:solidFill>
                  <a:schemeClr val="tx1"/>
                </a:solidFill>
                <a:latin typeface="Calibri"/>
                <a:ea typeface="Calibri" panose="020F0502020204030204" pitchFamily="34" charset="0"/>
                <a:cs typeface="Calibri"/>
              </a:rPr>
              <a:t> que </a:t>
            </a:r>
            <a:r>
              <a:rPr lang="en-US" sz="1200" i="1" dirty="0" err="1">
                <a:solidFill>
                  <a:schemeClr val="tx1"/>
                </a:solidFill>
                <a:latin typeface="Calibri"/>
                <a:ea typeface="Calibri" panose="020F0502020204030204" pitchFamily="34" charset="0"/>
                <a:cs typeface="Calibri"/>
              </a:rPr>
              <a:t>introduzem</a:t>
            </a:r>
            <a:r>
              <a:rPr lang="en-US" sz="1200" i="1" dirty="0">
                <a:solidFill>
                  <a:schemeClr val="tx1"/>
                </a:solidFill>
                <a:latin typeface="Calibri"/>
                <a:ea typeface="Calibri" panose="020F0502020204030204" pitchFamily="34" charset="0"/>
                <a:cs typeface="Calibri"/>
              </a:rPr>
              <a:t> ferramentas de </a:t>
            </a:r>
            <a:r>
              <a:rPr lang="en-US" sz="1200" i="1" dirty="0" err="1">
                <a:solidFill>
                  <a:schemeClr val="tx1"/>
                </a:solidFill>
                <a:latin typeface="Calibri"/>
                <a:ea typeface="Calibri" panose="020F0502020204030204" pitchFamily="34" charset="0"/>
                <a:cs typeface="Calibri"/>
              </a:rPr>
              <a:t>comunicação</a:t>
            </a:r>
            <a:r>
              <a:rPr lang="en-US" sz="1200" i="1" dirty="0">
                <a:solidFill>
                  <a:schemeClr val="tx1"/>
                </a:solidFill>
                <a:latin typeface="Calibri"/>
                <a:ea typeface="Calibri" panose="020F0502020204030204" pitchFamily="34" charset="0"/>
                <a:cs typeface="Calibri"/>
              </a:rPr>
              <a:t> num </a:t>
            </a:r>
            <a:r>
              <a:rPr lang="en-US" sz="1200" i="1" dirty="0" err="1">
                <a:solidFill>
                  <a:schemeClr val="tx1"/>
                </a:solidFill>
                <a:latin typeface="Calibri"/>
                <a:ea typeface="Calibri" panose="020F0502020204030204" pitchFamily="34" charset="0"/>
                <a:cs typeface="Calibri"/>
              </a:rPr>
              <a:t>sistema</a:t>
            </a:r>
            <a:r>
              <a:rPr lang="en-US" sz="1200" i="1" dirty="0">
                <a:solidFill>
                  <a:schemeClr val="tx1"/>
                </a:solidFill>
                <a:latin typeface="Calibri"/>
                <a:ea typeface="Calibri" panose="020F0502020204030204" pitchFamily="34" charset="0"/>
                <a:cs typeface="Calibri"/>
              </a:rPr>
              <a:t> de </a:t>
            </a:r>
            <a:r>
              <a:rPr lang="en-US" sz="1200" i="1" dirty="0" err="1">
                <a:solidFill>
                  <a:schemeClr val="tx1"/>
                </a:solidFill>
                <a:latin typeface="Calibri"/>
                <a:ea typeface="Calibri" panose="020F0502020204030204" pitchFamily="34" charset="0"/>
                <a:cs typeface="Calibri"/>
              </a:rPr>
              <a:t>embalagem</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alimentar</a:t>
            </a:r>
            <a:r>
              <a:rPr lang="en-US" sz="1200" i="1" dirty="0">
                <a:solidFill>
                  <a:schemeClr val="tx1"/>
                </a:solidFill>
                <a:latin typeface="Calibri"/>
                <a:ea typeface="Calibri" panose="020F0502020204030204" pitchFamily="34" charset="0"/>
                <a:cs typeface="Calibri"/>
              </a:rPr>
              <a:t> para </a:t>
            </a:r>
            <a:r>
              <a:rPr lang="en-US" sz="1200" i="1" dirty="0" err="1">
                <a:solidFill>
                  <a:schemeClr val="tx1"/>
                </a:solidFill>
                <a:latin typeface="Calibri"/>
                <a:ea typeface="Calibri" panose="020F0502020204030204" pitchFamily="34" charset="0"/>
                <a:cs typeface="Calibri"/>
              </a:rPr>
              <a:t>monitorizar</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mudanças</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nas</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condições</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ambientais</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internas</a:t>
            </a:r>
            <a:r>
              <a:rPr lang="en-US" sz="1200" i="1" dirty="0">
                <a:solidFill>
                  <a:schemeClr val="tx1"/>
                </a:solidFill>
                <a:latin typeface="Calibri"/>
                <a:ea typeface="Calibri" panose="020F0502020204030204" pitchFamily="34" charset="0"/>
                <a:cs typeface="Calibri"/>
              </a:rPr>
              <a:t> e </a:t>
            </a:r>
            <a:r>
              <a:rPr lang="en-US" sz="1200" i="1" dirty="0" err="1">
                <a:solidFill>
                  <a:schemeClr val="tx1"/>
                </a:solidFill>
                <a:latin typeface="Calibri"/>
                <a:ea typeface="Calibri" panose="020F0502020204030204" pitchFamily="34" charset="0"/>
                <a:cs typeface="Calibri"/>
              </a:rPr>
              <a:t>externas</a:t>
            </a:r>
            <a:r>
              <a:rPr lang="en-US" sz="1200" i="1" dirty="0">
                <a:solidFill>
                  <a:schemeClr val="tx1"/>
                </a:solidFill>
                <a:latin typeface="Calibri"/>
                <a:ea typeface="Calibri" panose="020F0502020204030204" pitchFamily="34" charset="0"/>
                <a:cs typeface="Calibri"/>
              </a:rPr>
              <a:t> do </a:t>
            </a:r>
            <a:r>
              <a:rPr lang="en-US" sz="1200" i="1" dirty="0" err="1">
                <a:solidFill>
                  <a:schemeClr val="tx1"/>
                </a:solidFill>
                <a:latin typeface="Calibri"/>
                <a:ea typeface="Calibri" panose="020F0502020204030204" pitchFamily="34" charset="0"/>
                <a:cs typeface="Calibri"/>
              </a:rPr>
              <a:t>sistema</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bem</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como</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nos</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alimentos</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embalados</a:t>
            </a:r>
            <a:r>
              <a:rPr lang="en-US" sz="1200" i="1" dirty="0">
                <a:solidFill>
                  <a:schemeClr val="tx1"/>
                </a:solidFill>
                <a:latin typeface="Calibri"/>
                <a:ea typeface="Calibri" panose="020F0502020204030204" pitchFamily="34" charset="0"/>
                <a:cs typeface="Calibri"/>
              </a:rPr>
              <a:t> de modo a </a:t>
            </a:r>
            <a:r>
              <a:rPr lang="en-US" sz="1200" i="1" dirty="0" err="1">
                <a:solidFill>
                  <a:schemeClr val="tx1"/>
                </a:solidFill>
                <a:latin typeface="Calibri"/>
                <a:ea typeface="Calibri" panose="020F0502020204030204" pitchFamily="34" charset="0"/>
                <a:cs typeface="Calibri"/>
              </a:rPr>
              <a:t>comunicar</a:t>
            </a:r>
            <a:r>
              <a:rPr lang="en-US" sz="1200" i="1" dirty="0">
                <a:solidFill>
                  <a:schemeClr val="tx1"/>
                </a:solidFill>
                <a:latin typeface="Calibri"/>
                <a:ea typeface="Calibri" panose="020F0502020204030204" pitchFamily="34" charset="0"/>
                <a:cs typeface="Calibri"/>
              </a:rPr>
              <a:t> o status do </a:t>
            </a:r>
            <a:r>
              <a:rPr lang="en-US" sz="1200" i="1" dirty="0" err="1">
                <a:solidFill>
                  <a:schemeClr val="tx1"/>
                </a:solidFill>
                <a:latin typeface="Calibri"/>
                <a:ea typeface="Calibri" panose="020F0502020204030204" pitchFamily="34" charset="0"/>
                <a:cs typeface="Calibri"/>
              </a:rPr>
              <a:t>sistema</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às</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partes</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interessadas</a:t>
            </a:r>
            <a:r>
              <a:rPr lang="en-US" sz="1200" i="1" dirty="0">
                <a:solidFill>
                  <a:schemeClr val="tx1"/>
                </a:solidFill>
                <a:latin typeface="Calibri"/>
                <a:ea typeface="Calibri" panose="020F0502020204030204" pitchFamily="34" charset="0"/>
                <a:cs typeface="Calibri"/>
              </a:rPr>
              <a:t> da </a:t>
            </a:r>
            <a:r>
              <a:rPr lang="en-US" sz="1200" i="1" dirty="0" err="1">
                <a:solidFill>
                  <a:schemeClr val="tx1"/>
                </a:solidFill>
                <a:latin typeface="Calibri"/>
                <a:ea typeface="Calibri" panose="020F0502020204030204" pitchFamily="34" charset="0"/>
                <a:cs typeface="Calibri"/>
              </a:rPr>
              <a:t>cadeia</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alimentar</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incluindo</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produtores</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retalhistas</a:t>
            </a:r>
            <a:r>
              <a:rPr lang="en-US" sz="1200" i="1" dirty="0">
                <a:solidFill>
                  <a:schemeClr val="tx1"/>
                </a:solidFill>
                <a:latin typeface="Calibri"/>
                <a:ea typeface="Calibri" panose="020F0502020204030204" pitchFamily="34" charset="0"/>
                <a:cs typeface="Calibri"/>
              </a:rPr>
              <a:t> e </a:t>
            </a:r>
            <a:r>
              <a:rPr lang="en-US" sz="1200" i="1" dirty="0" err="1">
                <a:solidFill>
                  <a:schemeClr val="tx1"/>
                </a:solidFill>
                <a:latin typeface="Calibri"/>
                <a:ea typeface="Calibri" panose="020F0502020204030204" pitchFamily="34" charset="0"/>
                <a:cs typeface="Calibri"/>
              </a:rPr>
              <a:t>consumidores</a:t>
            </a:r>
            <a:r>
              <a:rPr lang="en-US" sz="1200" i="1" dirty="0">
                <a:solidFill>
                  <a:schemeClr val="tx1"/>
                </a:solidFill>
                <a:latin typeface="Calibri"/>
                <a:ea typeface="Calibri" panose="020F0502020204030204" pitchFamily="34" charset="0"/>
                <a:cs typeface="Calibri"/>
              </a:rPr>
              <a:t>“ </a:t>
            </a:r>
            <a:r>
              <a:rPr lang="en-US" sz="1200" dirty="0">
                <a:solidFill>
                  <a:schemeClr val="tx1"/>
                </a:solidFill>
                <a:latin typeface="Calibri"/>
                <a:ea typeface="Calibri" panose="020F0502020204030204" pitchFamily="34" charset="0"/>
                <a:cs typeface="Calibri"/>
              </a:rPr>
              <a:t>(</a:t>
            </a:r>
            <a:r>
              <a:rPr lang="en-US" sz="1200" dirty="0" err="1">
                <a:solidFill>
                  <a:schemeClr val="tx1"/>
                </a:solidFill>
                <a:latin typeface="Calibri"/>
                <a:ea typeface="Calibri" panose="020F0502020204030204" pitchFamily="34" charset="0"/>
                <a:cs typeface="Calibri"/>
              </a:rPr>
              <a:t>Firouz</a:t>
            </a:r>
            <a:r>
              <a:rPr lang="en-US" sz="1200" dirty="0">
                <a:solidFill>
                  <a:schemeClr val="tx1"/>
                </a:solidFill>
                <a:latin typeface="Calibri"/>
                <a:ea typeface="Calibri" panose="020F0502020204030204" pitchFamily="34" charset="0"/>
                <a:cs typeface="Calibri"/>
              </a:rPr>
              <a:t> et al., 2021).</a:t>
            </a:r>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r>
              <a:rPr lang="en-US" sz="1200" dirty="0">
                <a:solidFill>
                  <a:schemeClr val="tx1"/>
                </a:solidFill>
                <a:latin typeface="Calibri"/>
                <a:ea typeface="Calibri" panose="020F0502020204030204" pitchFamily="34" charset="0"/>
                <a:cs typeface="Calibri"/>
              </a:rPr>
              <a:t>A</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embalagem</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ativa</a:t>
            </a:r>
            <a:r>
              <a:rPr lang="en-US" sz="1200" b="1" dirty="0">
                <a:solidFill>
                  <a:schemeClr val="tx1"/>
                </a:solidFill>
                <a:latin typeface="Calibri"/>
                <a:ea typeface="Calibri" panose="020F0502020204030204" pitchFamily="34" charset="0"/>
                <a:cs typeface="Calibri"/>
              </a:rPr>
              <a:t> </a:t>
            </a:r>
            <a:r>
              <a:rPr lang="en-US" sz="1200" dirty="0">
                <a:solidFill>
                  <a:schemeClr val="tx1"/>
                </a:solidFill>
                <a:latin typeface="Calibri"/>
                <a:ea typeface="Calibri" panose="020F0502020204030204" pitchFamily="34" charset="0"/>
                <a:cs typeface="Calibri"/>
              </a:rPr>
              <a:t>é </a:t>
            </a:r>
            <a:r>
              <a:rPr lang="en-US" sz="1200" dirty="0" err="1">
                <a:solidFill>
                  <a:schemeClr val="tx1"/>
                </a:solidFill>
                <a:latin typeface="Calibri"/>
                <a:ea typeface="Calibri" panose="020F0502020204030204" pitchFamily="34" charset="0"/>
                <a:cs typeface="Calibri"/>
              </a:rPr>
              <a:t>definida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como</a:t>
            </a:r>
            <a:r>
              <a:rPr lang="en-US" sz="1200" dirty="0">
                <a:solidFill>
                  <a:schemeClr val="tx1"/>
                </a:solidFill>
                <a:latin typeface="Calibri"/>
                <a:ea typeface="Calibri" panose="020F0502020204030204" pitchFamily="34" charset="0"/>
                <a:cs typeface="Calibri"/>
              </a:rPr>
              <a:t> a "</a:t>
            </a:r>
            <a:r>
              <a:rPr lang="en-US" sz="1200" i="1" dirty="0" err="1">
                <a:solidFill>
                  <a:schemeClr val="tx1"/>
                </a:solidFill>
                <a:latin typeface="Calibri"/>
                <a:ea typeface="Calibri" panose="020F0502020204030204" pitchFamily="34" charset="0"/>
                <a:cs typeface="Calibri"/>
              </a:rPr>
              <a:t>embalagem</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na</a:t>
            </a:r>
            <a:r>
              <a:rPr lang="en-US" sz="1200" i="1" dirty="0">
                <a:solidFill>
                  <a:schemeClr val="tx1"/>
                </a:solidFill>
                <a:latin typeface="Calibri"/>
                <a:ea typeface="Calibri" panose="020F0502020204030204" pitchFamily="34" charset="0"/>
                <a:cs typeface="Calibri"/>
              </a:rPr>
              <a:t> qual </a:t>
            </a:r>
            <a:r>
              <a:rPr lang="en-US" sz="1200" i="1" dirty="0" err="1">
                <a:solidFill>
                  <a:schemeClr val="tx1"/>
                </a:solidFill>
                <a:latin typeface="Calibri"/>
                <a:ea typeface="Calibri" panose="020F0502020204030204" pitchFamily="34" charset="0"/>
                <a:cs typeface="Calibri"/>
              </a:rPr>
              <a:t>componentes</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subsidiários</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foram</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deliberadamente</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incluídos</a:t>
            </a:r>
            <a:r>
              <a:rPr lang="en-US" sz="1200" i="1" dirty="0">
                <a:solidFill>
                  <a:schemeClr val="tx1"/>
                </a:solidFill>
                <a:latin typeface="Calibri"/>
                <a:ea typeface="Calibri" panose="020F0502020204030204" pitchFamily="34" charset="0"/>
                <a:cs typeface="Calibri"/>
              </a:rPr>
              <a:t> no material de </a:t>
            </a:r>
            <a:r>
              <a:rPr lang="en-US" sz="1200" i="1" dirty="0" err="1">
                <a:solidFill>
                  <a:schemeClr val="tx1"/>
                </a:solidFill>
                <a:latin typeface="Calibri"/>
                <a:ea typeface="Calibri" panose="020F0502020204030204" pitchFamily="34" charset="0"/>
                <a:cs typeface="Calibri"/>
              </a:rPr>
              <a:t>embalagem</a:t>
            </a:r>
            <a:r>
              <a:rPr lang="en-US" sz="1200" i="1" dirty="0">
                <a:solidFill>
                  <a:schemeClr val="tx1"/>
                </a:solidFill>
                <a:latin typeface="Calibri"/>
                <a:ea typeface="Calibri" panose="020F0502020204030204" pitchFamily="34" charset="0"/>
                <a:cs typeface="Calibri"/>
              </a:rPr>
              <a:t> </a:t>
            </a:r>
            <a:r>
              <a:rPr lang="en-US" sz="1200" i="1" dirty="0" err="1">
                <a:solidFill>
                  <a:schemeClr val="tx1"/>
                </a:solidFill>
                <a:latin typeface="Calibri"/>
                <a:ea typeface="Calibri" panose="020F0502020204030204" pitchFamily="34" charset="0"/>
                <a:cs typeface="Calibri"/>
              </a:rPr>
              <a:t>ou</a:t>
            </a:r>
            <a:r>
              <a:rPr lang="en-US" sz="1200" i="1" dirty="0">
                <a:solidFill>
                  <a:schemeClr val="tx1"/>
                </a:solidFill>
                <a:latin typeface="Calibri"/>
                <a:ea typeface="Calibri" panose="020F0502020204030204" pitchFamily="34" charset="0"/>
                <a:cs typeface="Calibri"/>
              </a:rPr>
              <a:t> no headspace da </a:t>
            </a:r>
            <a:r>
              <a:rPr lang="en-US" sz="1200" i="1" dirty="0" err="1">
                <a:solidFill>
                  <a:schemeClr val="tx1"/>
                </a:solidFill>
                <a:latin typeface="Calibri"/>
                <a:ea typeface="Calibri" panose="020F0502020204030204" pitchFamily="34" charset="0"/>
                <a:cs typeface="Calibri"/>
              </a:rPr>
              <a:t>embalagem</a:t>
            </a:r>
            <a:r>
              <a:rPr lang="en-US" sz="1200" i="1" dirty="0">
                <a:solidFill>
                  <a:schemeClr val="tx1"/>
                </a:solidFill>
                <a:latin typeface="Calibri"/>
                <a:ea typeface="Calibri" panose="020F0502020204030204" pitchFamily="34" charset="0"/>
                <a:cs typeface="Calibri"/>
              </a:rPr>
              <a:t> para </a:t>
            </a:r>
            <a:r>
              <a:rPr lang="en-US" sz="1200" i="1" dirty="0" err="1">
                <a:solidFill>
                  <a:schemeClr val="tx1"/>
                </a:solidFill>
                <a:latin typeface="Calibri"/>
                <a:ea typeface="Calibri" panose="020F0502020204030204" pitchFamily="34" charset="0"/>
                <a:cs typeface="Calibri"/>
              </a:rPr>
              <a:t>melhorar</a:t>
            </a:r>
            <a:r>
              <a:rPr lang="en-US" sz="1200" i="1" dirty="0">
                <a:solidFill>
                  <a:schemeClr val="tx1"/>
                </a:solidFill>
                <a:latin typeface="Calibri"/>
                <a:ea typeface="Calibri" panose="020F0502020204030204" pitchFamily="34" charset="0"/>
                <a:cs typeface="Calibri"/>
              </a:rPr>
              <a:t> o </a:t>
            </a:r>
            <a:r>
              <a:rPr lang="en-US" sz="1200" i="1" dirty="0" err="1">
                <a:solidFill>
                  <a:schemeClr val="tx1"/>
                </a:solidFill>
                <a:latin typeface="Calibri"/>
                <a:ea typeface="Calibri" panose="020F0502020204030204" pitchFamily="34" charset="0"/>
                <a:cs typeface="Calibri"/>
              </a:rPr>
              <a:t>desempenho</a:t>
            </a:r>
            <a:r>
              <a:rPr lang="en-US" sz="1200" i="1" dirty="0">
                <a:solidFill>
                  <a:schemeClr val="tx1"/>
                </a:solidFill>
                <a:latin typeface="Calibri"/>
                <a:ea typeface="Calibri" panose="020F0502020204030204" pitchFamily="34" charset="0"/>
                <a:cs typeface="Calibri"/>
              </a:rPr>
              <a:t> do </a:t>
            </a:r>
            <a:r>
              <a:rPr lang="en-US" sz="1200" i="1" dirty="0" err="1">
                <a:solidFill>
                  <a:schemeClr val="tx1"/>
                </a:solidFill>
                <a:latin typeface="Calibri"/>
                <a:ea typeface="Calibri" panose="020F0502020204030204" pitchFamily="34" charset="0"/>
                <a:cs typeface="Calibri"/>
              </a:rPr>
              <a:t>sistema</a:t>
            </a:r>
            <a:r>
              <a:rPr lang="en-US" sz="1200" i="1" dirty="0">
                <a:solidFill>
                  <a:schemeClr val="tx1"/>
                </a:solidFill>
                <a:latin typeface="Calibri"/>
                <a:ea typeface="Calibri" panose="020F0502020204030204" pitchFamily="34" charset="0"/>
                <a:cs typeface="Calibri"/>
              </a:rPr>
              <a:t> de </a:t>
            </a:r>
            <a:r>
              <a:rPr lang="en-US" sz="1200" i="1" dirty="0" err="1">
                <a:solidFill>
                  <a:schemeClr val="tx1"/>
                </a:solidFill>
                <a:latin typeface="Calibri"/>
                <a:ea typeface="Calibri" panose="020F0502020204030204" pitchFamily="34" charset="0"/>
                <a:cs typeface="Calibri"/>
              </a:rPr>
              <a:t>embalagem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Firouz</a:t>
            </a:r>
            <a:r>
              <a:rPr lang="en-US" sz="1200" dirty="0">
                <a:solidFill>
                  <a:schemeClr val="tx1"/>
                </a:solidFill>
                <a:latin typeface="Calibri"/>
                <a:ea typeface="Calibri" panose="020F0502020204030204" pitchFamily="34" charset="0"/>
                <a:cs typeface="Calibri"/>
              </a:rPr>
              <a:t> et al., 2021).</a:t>
            </a:r>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r>
              <a:rPr lang="en-US" sz="1200" dirty="0">
                <a:solidFill>
                  <a:schemeClr val="tx1"/>
                </a:solidFill>
                <a:latin typeface="Calibri"/>
                <a:ea typeface="Calibri" panose="020F0502020204030204" pitchFamily="34" charset="0"/>
                <a:cs typeface="Calibri"/>
              </a:rPr>
              <a:t>No </a:t>
            </a:r>
            <a:r>
              <a:rPr lang="en-US" sz="1200" dirty="0" err="1">
                <a:solidFill>
                  <a:schemeClr val="tx1"/>
                </a:solidFill>
                <a:latin typeface="Calibri"/>
                <a:ea typeface="Calibri" panose="020F0502020204030204" pitchFamily="34" charset="0"/>
                <a:cs typeface="Calibri"/>
              </a:rPr>
              <a:t>desenvolvimento</a:t>
            </a:r>
            <a:r>
              <a:rPr lang="en-US" sz="1200" dirty="0">
                <a:solidFill>
                  <a:schemeClr val="tx1"/>
                </a:solidFill>
                <a:latin typeface="Calibri"/>
                <a:ea typeface="Calibri" panose="020F0502020204030204" pitchFamily="34" charset="0"/>
                <a:cs typeface="Calibri"/>
              </a:rPr>
              <a:t> e </a:t>
            </a:r>
            <a:r>
              <a:rPr lang="en-US" sz="1200" dirty="0" err="1">
                <a:solidFill>
                  <a:schemeClr val="tx1"/>
                </a:solidFill>
                <a:latin typeface="Calibri"/>
                <a:ea typeface="Calibri" panose="020F0502020204030204" pitchFamily="34" charset="0"/>
                <a:cs typeface="Calibri"/>
              </a:rPr>
              <a:t>produção</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sistemas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ativos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requisitos</a:t>
            </a:r>
            <a:r>
              <a:rPr lang="en-US" sz="1200" dirty="0">
                <a:solidFill>
                  <a:schemeClr val="tx1"/>
                </a:solidFill>
                <a:latin typeface="Calibri"/>
                <a:ea typeface="Calibri" panose="020F0502020204030204" pitchFamily="34" charset="0"/>
                <a:cs typeface="Calibri"/>
              </a:rPr>
              <a:t> e </a:t>
            </a:r>
            <a:r>
              <a:rPr lang="en-US" sz="1200" dirty="0" err="1">
                <a:solidFill>
                  <a:schemeClr val="tx1"/>
                </a:solidFill>
                <a:latin typeface="Calibri"/>
                <a:ea typeface="Calibri" panose="020F0502020204030204" pitchFamily="34" charset="0"/>
                <a:cs typeface="Calibri"/>
              </a:rPr>
              <a:t>padrões</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diferentes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organismos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reguladores</a:t>
            </a:r>
            <a:r>
              <a:rPr lang="en-US" sz="1200" dirty="0">
                <a:solidFill>
                  <a:schemeClr val="tx1"/>
                </a:solidFill>
                <a:latin typeface="Calibri"/>
                <a:ea typeface="Calibri" panose="020F0502020204030204" pitchFamily="34" charset="0"/>
                <a:cs typeface="Calibri"/>
              </a:rPr>
              <a:t> (tais </a:t>
            </a:r>
            <a:r>
              <a:rPr lang="en-US" sz="1200" dirty="0" err="1">
                <a:solidFill>
                  <a:schemeClr val="tx1"/>
                </a:solidFill>
                <a:latin typeface="Calibri"/>
                <a:ea typeface="Calibri" panose="020F0502020204030204" pitchFamily="34" charset="0"/>
                <a:cs typeface="Calibri"/>
              </a:rPr>
              <a:t>como</a:t>
            </a:r>
            <a:r>
              <a:rPr lang="en-US" sz="1200" dirty="0">
                <a:solidFill>
                  <a:schemeClr val="tx1"/>
                </a:solidFill>
                <a:latin typeface="Calibri"/>
                <a:ea typeface="Calibri" panose="020F0502020204030204" pitchFamily="34" charset="0"/>
                <a:cs typeface="Calibri"/>
              </a:rPr>
              <a:t>, a </a:t>
            </a:r>
            <a:r>
              <a:rPr lang="pt-PT" sz="1200" dirty="0">
                <a:solidFill>
                  <a:schemeClr val="tx1"/>
                </a:solidFill>
                <a:latin typeface="Calibri"/>
                <a:ea typeface="Calibri" panose="020F0502020204030204" pitchFamily="34" charset="0"/>
                <a:cs typeface="Calibri"/>
              </a:rPr>
              <a:t>Autoridade Europeia para a Segurança dos Alimentos</a:t>
            </a:r>
            <a:r>
              <a:rPr lang="pt-PT" sz="1200" i="1" dirty="0">
                <a:solidFill>
                  <a:schemeClr val="tx1"/>
                </a:solidFill>
                <a:latin typeface="Calibri"/>
                <a:ea typeface="Calibri" panose="020F0502020204030204" pitchFamily="34" charset="0"/>
                <a:cs typeface="Calibri"/>
              </a:rPr>
              <a:t> </a:t>
            </a:r>
            <a:r>
              <a:rPr lang="en-US" sz="1200" dirty="0">
                <a:solidFill>
                  <a:schemeClr val="tx1"/>
                </a:solidFill>
                <a:latin typeface="Calibri"/>
                <a:ea typeface="Calibri" panose="020F0502020204030204" pitchFamily="34" charset="0"/>
                <a:cs typeface="Calibri"/>
              </a:rPr>
              <a:t>(EFSA, </a:t>
            </a:r>
            <a:r>
              <a:rPr lang="en-US" sz="1200" dirty="0" err="1">
                <a:solidFill>
                  <a:schemeClr val="tx1"/>
                </a:solidFill>
                <a:latin typeface="Calibri"/>
                <a:ea typeface="Calibri" panose="020F0502020204030204" pitchFamily="34" charset="0"/>
                <a:cs typeface="Calibri"/>
              </a:rPr>
              <a:t>União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Europeia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ou</a:t>
            </a:r>
            <a:r>
              <a:rPr lang="en-US" sz="1200" dirty="0">
                <a:solidFill>
                  <a:schemeClr val="tx1"/>
                </a:solidFill>
                <a:latin typeface="Calibri"/>
                <a:ea typeface="Calibri" panose="020F0502020204030204" pitchFamily="34" charset="0"/>
                <a:cs typeface="Calibri"/>
              </a:rPr>
              <a:t> a </a:t>
            </a:r>
            <a:r>
              <a:rPr lang="en-US" sz="1200" i="1" dirty="0">
                <a:solidFill>
                  <a:schemeClr val="tx1"/>
                </a:solidFill>
                <a:latin typeface="Calibri"/>
                <a:ea typeface="Calibri" panose="020F0502020204030204" pitchFamily="34" charset="0"/>
                <a:cs typeface="Calibri"/>
              </a:rPr>
              <a:t>Food and Drug Administration </a:t>
            </a:r>
            <a:r>
              <a:rPr lang="en-US" sz="1200" dirty="0">
                <a:solidFill>
                  <a:schemeClr val="tx1"/>
                </a:solidFill>
                <a:latin typeface="Calibri"/>
                <a:ea typeface="Calibri" panose="020F0502020204030204" pitchFamily="34" charset="0"/>
                <a:cs typeface="Calibri"/>
              </a:rPr>
              <a:t>(FDA, EUA)) </a:t>
            </a:r>
            <a:r>
              <a:rPr lang="en-US" sz="1200" dirty="0" err="1">
                <a:solidFill>
                  <a:schemeClr val="tx1"/>
                </a:solidFill>
                <a:latin typeface="Calibri"/>
                <a:ea typeface="Calibri" panose="020F0502020204030204" pitchFamily="34" charset="0"/>
                <a:cs typeface="Calibri"/>
              </a:rPr>
              <a:t>devem</a:t>
            </a:r>
            <a:r>
              <a:rPr lang="en-US" sz="1200" dirty="0">
                <a:solidFill>
                  <a:schemeClr val="tx1"/>
                </a:solidFill>
                <a:latin typeface="Calibri"/>
                <a:ea typeface="Calibri" panose="020F0502020204030204" pitchFamily="34" charset="0"/>
                <a:cs typeface="Calibri"/>
              </a:rPr>
              <a:t> ser </a:t>
            </a:r>
            <a:r>
              <a:rPr lang="en-US" sz="1200" dirty="0" err="1">
                <a:solidFill>
                  <a:schemeClr val="tx1"/>
                </a:solidFill>
                <a:latin typeface="Calibri"/>
                <a:ea typeface="Calibri" panose="020F0502020204030204" pitchFamily="34" charset="0"/>
                <a:cs typeface="Calibri"/>
              </a:rPr>
              <a:t>seguidos</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r>
              <a:rPr lang="en-US" sz="1200" dirty="0">
                <a:solidFill>
                  <a:schemeClr val="tx1"/>
                </a:solidFill>
                <a:latin typeface="Calibri"/>
                <a:ea typeface="Calibri" panose="020F0502020204030204" pitchFamily="34" charset="0"/>
                <a:cs typeface="Calibri"/>
              </a:rPr>
              <a:t>No </a:t>
            </a:r>
            <a:r>
              <a:rPr lang="en-US" sz="1200" dirty="0" err="1">
                <a:solidFill>
                  <a:schemeClr val="tx1"/>
                </a:solidFill>
                <a:latin typeface="Calibri"/>
                <a:ea typeface="Calibri" panose="020F0502020204030204" pitchFamily="34" charset="0"/>
                <a:cs typeface="Calibri"/>
              </a:rPr>
              <a:t>entanto</a:t>
            </a:r>
            <a:r>
              <a:rPr lang="en-US" sz="1200" dirty="0">
                <a:solidFill>
                  <a:schemeClr val="tx1"/>
                </a:solidFill>
                <a:latin typeface="Calibri"/>
                <a:ea typeface="Calibri" panose="020F0502020204030204" pitchFamily="34" charset="0"/>
                <a:cs typeface="Calibri"/>
              </a:rPr>
              <a:t>, o </a:t>
            </a:r>
            <a:r>
              <a:rPr lang="en-US" sz="1200" dirty="0" err="1">
                <a:solidFill>
                  <a:schemeClr val="tx1"/>
                </a:solidFill>
                <a:latin typeface="Calibri"/>
                <a:ea typeface="Calibri" panose="020F0502020204030204" pitchFamily="34" charset="0"/>
                <a:cs typeface="Calibri"/>
              </a:rPr>
              <a:t>uso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desse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tipo</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embalagem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levanta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desafios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relacionados</a:t>
            </a:r>
            <a:r>
              <a:rPr lang="en-US" sz="1200" dirty="0">
                <a:solidFill>
                  <a:schemeClr val="tx1"/>
                </a:solidFill>
                <a:latin typeface="Calibri"/>
                <a:ea typeface="Calibri" panose="020F0502020204030204" pitchFamily="34" charset="0"/>
                <a:cs typeface="Calibri"/>
              </a:rPr>
              <a:t> com a </a:t>
            </a:r>
            <a:r>
              <a:rPr lang="en-US" sz="1200" dirty="0" err="1">
                <a:solidFill>
                  <a:schemeClr val="tx1"/>
                </a:solidFill>
                <a:latin typeface="Calibri"/>
                <a:ea typeface="Calibri" panose="020F0502020204030204" pitchFamily="34" charset="0"/>
                <a:cs typeface="Calibri"/>
              </a:rPr>
              <a:t>aceitação</a:t>
            </a:r>
            <a:r>
              <a:rPr lang="en-US" sz="1200" dirty="0">
                <a:solidFill>
                  <a:schemeClr val="tx1"/>
                </a:solidFill>
                <a:latin typeface="Calibri"/>
                <a:ea typeface="Calibri" panose="020F0502020204030204" pitchFamily="34" charset="0"/>
                <a:cs typeface="Calibri"/>
              </a:rPr>
              <a:t> do </a:t>
            </a:r>
            <a:r>
              <a:rPr lang="en-US" sz="1200" dirty="0" err="1">
                <a:solidFill>
                  <a:schemeClr val="tx1"/>
                </a:solidFill>
                <a:latin typeface="Calibri"/>
                <a:ea typeface="Calibri" panose="020F0502020204030204" pitchFamily="34" charset="0"/>
                <a:cs typeface="Calibri"/>
              </a:rPr>
              <a:t>consumidor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preocupações</a:t>
            </a:r>
            <a:r>
              <a:rPr lang="en-US" sz="1200" dirty="0">
                <a:solidFill>
                  <a:schemeClr val="tx1"/>
                </a:solidFill>
                <a:latin typeface="Calibri"/>
                <a:ea typeface="Calibri" panose="020F0502020204030204" pitchFamily="34" charset="0"/>
                <a:cs typeface="Calibri"/>
              </a:rPr>
              <a:t> ao </a:t>
            </a:r>
            <a:r>
              <a:rPr lang="en-US" sz="1200" dirty="0" err="1">
                <a:solidFill>
                  <a:schemeClr val="tx1"/>
                </a:solidFill>
                <a:latin typeface="Calibri"/>
                <a:ea typeface="Calibri" panose="020F0502020204030204" pitchFamily="34" charset="0"/>
                <a:cs typeface="Calibri"/>
              </a:rPr>
              <a:t>nível</a:t>
            </a:r>
            <a:r>
              <a:rPr lang="en-US" sz="1200" dirty="0">
                <a:solidFill>
                  <a:schemeClr val="tx1"/>
                </a:solidFill>
                <a:latin typeface="Calibri"/>
                <a:ea typeface="Calibri" panose="020F0502020204030204" pitchFamily="34" charset="0"/>
                <a:cs typeface="Calibri"/>
              </a:rPr>
              <a:t> da </a:t>
            </a:r>
            <a:r>
              <a:rPr lang="en-US" sz="1200" dirty="0" err="1">
                <a:solidFill>
                  <a:schemeClr val="tx1"/>
                </a:solidFill>
                <a:latin typeface="Calibri"/>
                <a:ea typeface="Calibri" panose="020F0502020204030204" pitchFamily="34" charset="0"/>
                <a:cs typeface="Calibri"/>
              </a:rPr>
              <a:t>segurança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ambiental</a:t>
            </a:r>
            <a:r>
              <a:rPr lang="en-US" sz="1200" dirty="0">
                <a:solidFill>
                  <a:schemeClr val="tx1"/>
                </a:solidFill>
                <a:latin typeface="Calibri"/>
                <a:ea typeface="Calibri" panose="020F0502020204030204" pitchFamily="34" charset="0"/>
                <a:cs typeface="Calibri"/>
              </a:rPr>
              <a:t> e </a:t>
            </a:r>
            <a:r>
              <a:rPr lang="en-US" sz="1200" dirty="0" err="1">
                <a:solidFill>
                  <a:schemeClr val="tx1"/>
                </a:solidFill>
                <a:latin typeface="Calibri"/>
                <a:ea typeface="Calibri" panose="020F0502020204030204" pitchFamily="34" charset="0"/>
                <a:cs typeface="Calibri"/>
              </a:rPr>
              <a:t>comercialização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Adicionalmente</a:t>
            </a:r>
            <a:r>
              <a:rPr lang="en-US" sz="1200" dirty="0">
                <a:solidFill>
                  <a:schemeClr val="tx1"/>
                </a:solidFill>
                <a:latin typeface="Calibri"/>
                <a:ea typeface="Calibri" panose="020F0502020204030204" pitchFamily="34" charset="0"/>
                <a:cs typeface="Calibri"/>
              </a:rPr>
              <a:t>, o </a:t>
            </a:r>
            <a:r>
              <a:rPr lang="en-US" sz="1200" dirty="0" err="1">
                <a:solidFill>
                  <a:schemeClr val="tx1"/>
                </a:solidFill>
                <a:latin typeface="Calibri"/>
                <a:ea typeface="Calibri" panose="020F0502020204030204" pitchFamily="34" charset="0"/>
                <a:cs typeface="Calibri"/>
              </a:rPr>
              <a:t>grande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obstáculo</a:t>
            </a:r>
            <a:r>
              <a:rPr lang="en-US" sz="1200" dirty="0">
                <a:solidFill>
                  <a:schemeClr val="tx1"/>
                </a:solidFill>
                <a:latin typeface="Calibri"/>
                <a:ea typeface="Calibri" panose="020F0502020204030204" pitchFamily="34" charset="0"/>
                <a:cs typeface="Calibri"/>
              </a:rPr>
              <a:t> dos </a:t>
            </a:r>
            <a:r>
              <a:rPr lang="en-US" sz="1200" dirty="0" err="1">
                <a:solidFill>
                  <a:schemeClr val="tx1"/>
                </a:solidFill>
                <a:latin typeface="Calibri"/>
                <a:ea typeface="Calibri" panose="020F0502020204030204" pitchFamily="34" charset="0"/>
                <a:cs typeface="Calibri"/>
              </a:rPr>
              <a:t>sistemas</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embalagens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ativas</a:t>
            </a:r>
            <a:r>
              <a:rPr lang="en-US" sz="1200" dirty="0">
                <a:solidFill>
                  <a:schemeClr val="tx1"/>
                </a:solidFill>
                <a:latin typeface="Calibri"/>
                <a:ea typeface="Calibri" panose="020F0502020204030204" pitchFamily="34" charset="0"/>
                <a:cs typeface="Calibri"/>
              </a:rPr>
              <a:t> é a </a:t>
            </a:r>
            <a:r>
              <a:rPr lang="en-US" sz="1200" dirty="0" err="1">
                <a:solidFill>
                  <a:schemeClr val="tx1"/>
                </a:solidFill>
                <a:latin typeface="Calibri"/>
                <a:ea typeface="Calibri" panose="020F0502020204030204" pitchFamily="34" charset="0"/>
                <a:cs typeface="Calibri"/>
              </a:rPr>
              <a:t>capacidade</a:t>
            </a:r>
            <a:r>
              <a:rPr lang="en-US" sz="1200" dirty="0">
                <a:solidFill>
                  <a:schemeClr val="tx1"/>
                </a:solidFill>
                <a:latin typeface="Calibri"/>
                <a:ea typeface="Calibri" panose="020F0502020204030204" pitchFamily="34" charset="0"/>
                <a:cs typeface="Calibri"/>
              </a:rPr>
              <a:t> dos </a:t>
            </a:r>
            <a:r>
              <a:rPr lang="en-US" sz="1200" dirty="0" err="1">
                <a:solidFill>
                  <a:schemeClr val="tx1"/>
                </a:solidFill>
                <a:latin typeface="Calibri"/>
                <a:ea typeface="Calibri" panose="020F0502020204030204" pitchFamily="34" charset="0"/>
                <a:cs typeface="Calibri"/>
              </a:rPr>
              <a:t>materiais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ativos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preservarem</a:t>
            </a:r>
            <a:r>
              <a:rPr lang="en-US" sz="1200" dirty="0">
                <a:solidFill>
                  <a:schemeClr val="tx1"/>
                </a:solidFill>
                <a:latin typeface="Calibri"/>
                <a:ea typeface="Calibri" panose="020F0502020204030204" pitchFamily="34" charset="0"/>
                <a:cs typeface="Calibri"/>
              </a:rPr>
              <a:t> as </a:t>
            </a:r>
            <a:r>
              <a:rPr lang="en-US" sz="1200" dirty="0" err="1">
                <a:solidFill>
                  <a:schemeClr val="tx1"/>
                </a:solidFill>
                <a:latin typeface="Calibri"/>
                <a:ea typeface="Calibri" panose="020F0502020204030204" pitchFamily="34" charset="0"/>
                <a:cs typeface="Calibri"/>
              </a:rPr>
              <a:t>suas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características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originais</a:t>
            </a:r>
            <a:r>
              <a:rPr lang="en-US" sz="1200" dirty="0">
                <a:solidFill>
                  <a:schemeClr val="tx1"/>
                </a:solidFill>
                <a:latin typeface="Calibri"/>
                <a:ea typeface="Calibri" panose="020F0502020204030204" pitchFamily="34" charset="0"/>
                <a:cs typeface="Calibri"/>
              </a:rPr>
              <a:t>. A </a:t>
            </a:r>
            <a:r>
              <a:rPr lang="en-US" sz="1200" dirty="0" err="1">
                <a:solidFill>
                  <a:schemeClr val="tx1"/>
                </a:solidFill>
                <a:latin typeface="Calibri"/>
                <a:ea typeface="Calibri" panose="020F0502020204030204" pitchFamily="34" charset="0"/>
                <a:cs typeface="Calibri"/>
              </a:rPr>
              <a:t>nanotecnologia</a:t>
            </a:r>
            <a:r>
              <a:rPr lang="en-US" sz="1200" dirty="0">
                <a:solidFill>
                  <a:schemeClr val="tx1"/>
                </a:solidFill>
                <a:latin typeface="Calibri"/>
                <a:ea typeface="Calibri" panose="020F0502020204030204" pitchFamily="34" charset="0"/>
                <a:cs typeface="Calibri"/>
              </a:rPr>
              <a:t> é </a:t>
            </a:r>
            <a:r>
              <a:rPr lang="en-US" sz="1200" dirty="0" err="1">
                <a:solidFill>
                  <a:schemeClr val="tx1"/>
                </a:solidFill>
                <a:latin typeface="Calibri"/>
                <a:ea typeface="Calibri" panose="020F0502020204030204" pitchFamily="34" charset="0"/>
                <a:cs typeface="Calibri"/>
              </a:rPr>
              <a:t>uma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abordagem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emergente</a:t>
            </a:r>
            <a:r>
              <a:rPr lang="en-US" sz="1200" dirty="0">
                <a:solidFill>
                  <a:schemeClr val="tx1"/>
                </a:solidFill>
                <a:latin typeface="Calibri"/>
                <a:ea typeface="Calibri" panose="020F0502020204030204" pitchFamily="34" charset="0"/>
                <a:cs typeface="Calibri"/>
              </a:rPr>
              <a:t> que </a:t>
            </a:r>
            <a:r>
              <a:rPr lang="en-US" sz="1200" dirty="0" err="1">
                <a:solidFill>
                  <a:schemeClr val="tx1"/>
                </a:solidFill>
                <a:latin typeface="Calibri"/>
                <a:ea typeface="Calibri" panose="020F0502020204030204" pitchFamily="34" charset="0"/>
                <a:cs typeface="Calibri"/>
              </a:rPr>
              <a:t>pode</a:t>
            </a:r>
            <a:r>
              <a:rPr lang="en-US" sz="1200" dirty="0">
                <a:solidFill>
                  <a:schemeClr val="tx1"/>
                </a:solidFill>
                <a:latin typeface="Calibri"/>
                <a:ea typeface="Calibri" panose="020F0502020204030204" pitchFamily="34" charset="0"/>
                <a:cs typeface="Calibri"/>
              </a:rPr>
              <a:t> ser </a:t>
            </a:r>
            <a:r>
              <a:rPr lang="en-US" sz="1200" dirty="0" err="1">
                <a:solidFill>
                  <a:schemeClr val="tx1"/>
                </a:solidFill>
                <a:latin typeface="Calibri"/>
                <a:ea typeface="Calibri" panose="020F0502020204030204" pitchFamily="34" charset="0"/>
                <a:cs typeface="Calibri"/>
              </a:rPr>
              <a:t>aplicada</a:t>
            </a:r>
            <a:r>
              <a:rPr lang="en-US" sz="1200" dirty="0">
                <a:solidFill>
                  <a:schemeClr val="tx1"/>
                </a:solidFill>
                <a:latin typeface="Calibri"/>
                <a:ea typeface="Calibri" panose="020F0502020204030204" pitchFamily="34" charset="0"/>
                <a:cs typeface="Calibri"/>
              </a:rPr>
              <a:t> para </a:t>
            </a:r>
            <a:r>
              <a:rPr lang="en-US" sz="1200" dirty="0" err="1">
                <a:solidFill>
                  <a:schemeClr val="tx1"/>
                </a:solidFill>
                <a:latin typeface="Calibri"/>
                <a:ea typeface="Calibri" panose="020F0502020204030204" pitchFamily="34" charset="0"/>
                <a:cs typeface="Calibri"/>
              </a:rPr>
              <a:t>superar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esse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desafio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Além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disso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consumidores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exigem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materiais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antimicrobianos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seguros</a:t>
            </a:r>
            <a:r>
              <a:rPr lang="en-US" sz="1200" dirty="0">
                <a:solidFill>
                  <a:schemeClr val="tx1"/>
                </a:solidFill>
                <a:latin typeface="Calibri"/>
                <a:ea typeface="Calibri" panose="020F0502020204030204" pitchFamily="34" charset="0"/>
                <a:cs typeface="Calibri"/>
              </a:rPr>
              <a:t> e, </a:t>
            </a:r>
            <a:r>
              <a:rPr lang="en-US" sz="1200" dirty="0" err="1">
                <a:solidFill>
                  <a:schemeClr val="tx1"/>
                </a:solidFill>
                <a:latin typeface="Calibri"/>
                <a:ea typeface="Calibri" panose="020F0502020204030204" pitchFamily="34" charset="0"/>
                <a:cs typeface="Calibri"/>
              </a:rPr>
              <a:t>portanto</a:t>
            </a:r>
            <a:r>
              <a:rPr lang="en-US" sz="1200" dirty="0">
                <a:solidFill>
                  <a:schemeClr val="tx1"/>
                </a:solidFill>
                <a:latin typeface="Calibri"/>
                <a:ea typeface="Calibri" panose="020F0502020204030204" pitchFamily="34" charset="0"/>
                <a:cs typeface="Calibri"/>
              </a:rPr>
              <a:t>, a </a:t>
            </a:r>
            <a:r>
              <a:rPr lang="en-US" sz="1200" dirty="0" err="1">
                <a:solidFill>
                  <a:schemeClr val="tx1"/>
                </a:solidFill>
                <a:latin typeface="Calibri"/>
                <a:ea typeface="Calibri" panose="020F0502020204030204" pitchFamily="34" charset="0"/>
                <a:cs typeface="Calibri"/>
              </a:rPr>
              <a:t>tendência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atual</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passa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pelo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desenvolvimento</a:t>
            </a:r>
            <a:r>
              <a:rPr lang="en-US" sz="1200" dirty="0">
                <a:solidFill>
                  <a:schemeClr val="tx1"/>
                </a:solidFill>
                <a:latin typeface="Calibri"/>
                <a:ea typeface="Calibri" panose="020F0502020204030204" pitchFamily="34" charset="0"/>
                <a:cs typeface="Calibri"/>
              </a:rPr>
              <a:t> de </a:t>
            </a:r>
            <a:r>
              <a:rPr lang="en-US" sz="1200" dirty="0" err="1">
                <a:solidFill>
                  <a:schemeClr val="tx1"/>
                </a:solidFill>
                <a:latin typeface="Calibri"/>
                <a:ea typeface="Calibri" panose="020F0502020204030204" pitchFamily="34" charset="0"/>
                <a:cs typeface="Calibri"/>
              </a:rPr>
              <a:t>compostos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antimicrobianos</a:t>
            </a:r>
            <a:r>
              <a:rPr lang="en-US" sz="1200" dirty="0">
                <a:solidFill>
                  <a:schemeClr val="tx1"/>
                </a:solidFill>
                <a:latin typeface="Calibri"/>
                <a:ea typeface="Calibri" panose="020F0502020204030204" pitchFamily="34" charset="0"/>
                <a:cs typeface="Calibri"/>
              </a:rPr>
              <a:t> e </a:t>
            </a:r>
            <a:r>
              <a:rPr lang="en-US" sz="1200" dirty="0" err="1">
                <a:solidFill>
                  <a:schemeClr val="tx1"/>
                </a:solidFill>
                <a:latin typeface="Calibri"/>
                <a:ea typeface="Calibri" panose="020F0502020204030204" pitchFamily="34" charset="0"/>
                <a:cs typeface="Calibri"/>
              </a:rPr>
              <a:t>biopolímeros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naturais</a:t>
            </a:r>
            <a:r>
              <a:rPr lang="en-US" sz="1200" dirty="0">
                <a:solidFill>
                  <a:schemeClr val="tx1"/>
                </a:solidFill>
                <a:latin typeface="Calibri"/>
                <a:ea typeface="Calibri" panose="020F0502020204030204" pitchFamily="34" charset="0"/>
                <a:cs typeface="Calibri"/>
              </a:rPr>
              <a:t>.</a:t>
            </a:r>
            <a:endParaRPr lang="en-US" sz="1200" dirty="0">
              <a:solidFill>
                <a:schemeClr val="tx1"/>
              </a:solidFill>
              <a:ea typeface="Calibri" panose="020F0502020204030204" pitchFamily="34" charset="0"/>
            </a:endParaRPr>
          </a:p>
          <a:p>
            <a:pPr rtl="0"/>
            <a:r>
              <a:rPr lang="en-US" sz="1200" dirty="0">
                <a:solidFill>
                  <a:schemeClr val="tx1"/>
                </a:solidFill>
                <a:latin typeface="Calibri"/>
                <a:ea typeface="Calibri" panose="020F0502020204030204" pitchFamily="34" charset="0"/>
                <a:cs typeface="Calibri"/>
              </a:rPr>
              <a:t>Para </a:t>
            </a:r>
            <a:r>
              <a:rPr lang="en-US" sz="1200" dirty="0" err="1">
                <a:solidFill>
                  <a:schemeClr val="tx1"/>
                </a:solidFill>
                <a:latin typeface="Calibri"/>
                <a:ea typeface="Calibri" panose="020F0502020204030204" pitchFamily="34" charset="0"/>
                <a:cs typeface="Calibri"/>
              </a:rPr>
              <a:t>obter</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mais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informações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sobre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alternativas</a:t>
            </a:r>
            <a:r>
              <a:rPr lang="en-US" sz="1200" dirty="0">
                <a:solidFill>
                  <a:schemeClr val="tx1"/>
                </a:solidFill>
                <a:latin typeface="Calibri"/>
                <a:ea typeface="Calibri" panose="020F0502020204030204" pitchFamily="34" charset="0"/>
                <a:cs typeface="Calibri"/>
              </a:rPr>
              <a:t> aos </a:t>
            </a:r>
            <a:r>
              <a:rPr lang="en-US" sz="1200" dirty="0" err="1">
                <a:solidFill>
                  <a:schemeClr val="tx1"/>
                </a:solidFill>
                <a:latin typeface="Calibri"/>
                <a:ea typeface="Calibri" panose="020F0502020204030204" pitchFamily="34" charset="0"/>
                <a:cs typeface="Calibri"/>
              </a:rPr>
              <a:t>plásticos</a:t>
            </a:r>
            <a:r>
              <a:rPr lang="en-US" sz="1200" dirty="0">
                <a:solidFill>
                  <a:schemeClr val="tx1"/>
                </a:solidFill>
                <a:latin typeface="Calibri"/>
                <a:ea typeface="Calibri" panose="020F0502020204030204" pitchFamily="34" charset="0"/>
                <a:cs typeface="Calibri"/>
              </a:rPr>
              <a:t> e </a:t>
            </a:r>
            <a:r>
              <a:rPr lang="en-US" sz="1200" dirty="0" err="1">
                <a:solidFill>
                  <a:schemeClr val="tx1"/>
                </a:solidFill>
                <a:latin typeface="Calibri"/>
                <a:ea typeface="Calibri" panose="020F0502020204030204" pitchFamily="34" charset="0"/>
                <a:cs typeface="Calibri"/>
              </a:rPr>
              <a:t>embalagens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inteligentes</a:t>
            </a:r>
            <a:r>
              <a:rPr lang="en-US" sz="1200" dirty="0">
                <a:solidFill>
                  <a:schemeClr val="tx1"/>
                </a:solidFill>
                <a:latin typeface="Calibri"/>
                <a:ea typeface="Calibri" panose="020F0502020204030204" pitchFamily="34" charset="0"/>
                <a:cs typeface="Calibri"/>
              </a:rPr>
              <a:t>/</a:t>
            </a:r>
            <a:r>
              <a:rPr lang="en-US" sz="1200" dirty="0" err="1">
                <a:solidFill>
                  <a:schemeClr val="tx1"/>
                </a:solidFill>
                <a:latin typeface="Calibri"/>
                <a:ea typeface="Calibri" panose="020F0502020204030204" pitchFamily="34" charset="0"/>
                <a:cs typeface="Calibri"/>
              </a:rPr>
              <a:t>ativas</a:t>
            </a:r>
            <a:r>
              <a:rPr lang="en-US" sz="1200" dirty="0">
                <a:solidFill>
                  <a:schemeClr val="tx1"/>
                </a:solidFill>
                <a:latin typeface="Calibri"/>
                <a:ea typeface="Calibri" panose="020F0502020204030204" pitchFamily="34" charset="0"/>
                <a:cs typeface="Calibri"/>
              </a:rPr>
              <a:t>, clique </a:t>
            </a:r>
            <a:r>
              <a:rPr lang="en-US" sz="1200" b="1" dirty="0" err="1">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aqui</a:t>
            </a:r>
            <a:endParaRPr lang="en-US" sz="1200" b="1" dirty="0">
              <a:solidFill>
                <a:srgbClr val="F79037"/>
              </a:solidFill>
              <a:latin typeface="Calibri"/>
              <a:ea typeface="Calibri" panose="020F0502020204030204" pitchFamily="34" charset="0"/>
              <a:cs typeface="Calibri"/>
            </a:endParaRPr>
          </a:p>
          <a:p>
            <a:pPr rtl="0"/>
            <a:endParaRPr lang="en-US" sz="1200" dirty="0">
              <a:solidFill>
                <a:schemeClr val="tx1"/>
              </a:solidFill>
              <a:ea typeface="Calibri" panose="020F0502020204030204" pitchFamily="34" charset="0"/>
            </a:endParaRPr>
          </a:p>
          <a:p>
            <a:pPr rtl="0"/>
            <a:endParaRPr lang="en-US" sz="800" dirty="0">
              <a:solidFill>
                <a:schemeClr val="tx1"/>
              </a:solidFill>
              <a:ea typeface="Calibri" panose="020F0502020204030204" pitchFamily="34" charset="0"/>
            </a:endParaRPr>
          </a:p>
          <a:p>
            <a:pPr rtl="0"/>
            <a:endParaRPr lang="en-US" sz="800" dirty="0">
              <a:solidFill>
                <a:schemeClr val="tx1"/>
              </a:solidFill>
              <a:ea typeface="Calibri" panose="020F0502020204030204" pitchFamily="34" charset="0"/>
            </a:endParaRPr>
          </a:p>
          <a:p>
            <a:pPr rtl="0"/>
            <a:endParaRPr lang="en-US" sz="800" dirty="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933753" y="1274514"/>
            <a:ext cx="6489234" cy="461665"/>
          </a:xfrm>
          <a:prstGeom prst="rect">
            <a:avLst/>
          </a:prstGeom>
          <a:noFill/>
        </p:spPr>
        <p:txBody>
          <a:bodyPr wrap="square">
            <a:spAutoFit/>
          </a:bodyPr>
          <a:lstStyle/>
          <a:p>
            <a:pPr algn="r" rtl="0"/>
            <a:r>
              <a:rPr lang="en-US" sz="2400" i="0" dirty="0">
                <a:effectLst/>
                <a:latin typeface="Calibri" panose="020F0502020204030204" pitchFamily="34" charset="0"/>
                <a:ea typeface="Calibri" panose="020F0502020204030204" pitchFamily="34" charset="0"/>
                <a:cs typeface="Calibri" panose="020F0502020204030204" pitchFamily="34" charset="0"/>
              </a:rPr>
              <a:t>B.2.5.</a:t>
            </a:r>
            <a:r>
              <a:rPr lang="en-US" sz="2400" dirty="0">
                <a:latin typeface="Calibri" panose="020F0502020204030204" pitchFamily="34" charset="0"/>
                <a:ea typeface="Calibri" panose="020F0502020204030204" pitchFamily="34" charset="0"/>
                <a:cs typeface="Calibri" panose="020F0502020204030204" pitchFamily="34" charset="0"/>
              </a:rPr>
              <a:t>Embalagem</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2799AC65-BBAA-7BDA-E159-16EDA59BA4E5}"/>
              </a:ext>
            </a:extLst>
          </p:cNvPr>
          <p:cNvSpPr/>
          <p:nvPr/>
        </p:nvSpPr>
        <p:spPr>
          <a:xfrm>
            <a:off x="903718" y="4551866"/>
            <a:ext cx="6343241" cy="602972"/>
          </a:xfrm>
          <a:prstGeom prst="roundRect">
            <a:avLst/>
          </a:prstGeom>
          <a:solidFill>
            <a:srgbClr val="F1A0C2"/>
          </a:solidFill>
          <a:ln>
            <a:solidFill>
              <a:srgbClr val="F1A0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b="1" dirty="0" err="1">
                <a:solidFill>
                  <a:schemeClr val="tx1"/>
                </a:solidFill>
                <a:latin typeface="Calibri" panose="020F0502020204030204" pitchFamily="34" charset="0"/>
                <a:ea typeface="Calibri" panose="020F0502020204030204" pitchFamily="34" charset="0"/>
                <a:cs typeface="Calibri" panose="020F0502020204030204" pitchFamily="34" charset="0"/>
              </a:rPr>
              <a:t>Definição</a:t>
            </a:r>
            <a:endPar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ctr" rtl="0"/>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A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embalagem</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inteligente</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é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uma</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inovação</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ao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nível</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das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embalagens</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alimentares</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que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pode</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monitorizar</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qualidade</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dos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produtos</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alimentares</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para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os</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chemeClr val="tx1"/>
                </a:solidFill>
                <a:latin typeface="Calibri" panose="020F0502020204030204" pitchFamily="34" charset="0"/>
                <a:ea typeface="Calibri" panose="020F0502020204030204" pitchFamily="34" charset="0"/>
                <a:cs typeface="Calibri" panose="020F0502020204030204" pitchFamily="34" charset="0"/>
              </a:rPr>
              <a:t>consumidores</a:t>
            </a:r>
            <a:r>
              <a:rPr lang="en-US" sz="12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en-IE" sz="12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descr="A picture containing water, outdoor, board, beach  Description automatically generated">
            <a:extLst>
              <a:ext uri="{FF2B5EF4-FFF2-40B4-BE49-F238E27FC236}">
                <a16:creationId xmlns:a16="http://schemas.microsoft.com/office/drawing/2014/main" id="{AF65C3E0-D25F-24CC-8D26-0FB00BA69FCE}"/>
              </a:ext>
            </a:extLst>
          </p:cNvPr>
          <p:cNvPicPr>
            <a:picLocks noChangeAspect="1"/>
          </p:cNvPicPr>
          <p:nvPr/>
        </p:nvPicPr>
        <p:blipFill>
          <a:blip r:embed="rId3"/>
          <a:stretch>
            <a:fillRect/>
          </a:stretch>
        </p:blipFill>
        <p:spPr>
          <a:xfrm>
            <a:off x="605717" y="8522052"/>
            <a:ext cx="3235206" cy="1531868"/>
          </a:xfrm>
          <a:prstGeom prst="rect">
            <a:avLst/>
          </a:prstGeom>
          <a:ln>
            <a:noFill/>
          </a:ln>
          <a:effectLst>
            <a:softEdge rad="112500"/>
          </a:effectLst>
        </p:spPr>
      </p:pic>
      <p:sp>
        <p:nvSpPr>
          <p:cNvPr id="34" name="Rectangle 33">
            <a:extLst>
              <a:ext uri="{FF2B5EF4-FFF2-40B4-BE49-F238E27FC236}">
                <a16:creationId xmlns:a16="http://schemas.microsoft.com/office/drawing/2014/main" id="{128F4C56-266A-0DFB-A829-0101E67B834C}"/>
              </a:ext>
            </a:extLst>
          </p:cNvPr>
          <p:cNvSpPr/>
          <p:nvPr/>
        </p:nvSpPr>
        <p:spPr>
          <a:xfrm>
            <a:off x="3840841" y="9372202"/>
            <a:ext cx="3226780" cy="461665"/>
          </a:xfrm>
          <a:prstGeom prst="rect">
            <a:avLst/>
          </a:prstGeom>
        </p:spPr>
        <p:txBody>
          <a:bodyPr wrap="square" lIns="91440" tIns="45720" rIns="91440" bIns="45720" anchor="t">
            <a:spAutoFit/>
          </a:bodyPr>
          <a:lstStyle/>
          <a:p>
            <a:pPr algn="l" rtl="0"/>
            <a:r>
              <a:rPr lang="en-IE" sz="1200" b="1" dirty="0" err="1">
                <a:latin typeface="Calibri"/>
                <a:ea typeface="Calibri"/>
                <a:cs typeface="Calibri"/>
              </a:rPr>
              <a:t>Água</a:t>
            </a:r>
            <a:r>
              <a:rPr lang="en-IE" sz="1200" b="1" dirty="0">
                <a:latin typeface="Calibri"/>
                <a:ea typeface="Calibri"/>
                <a:cs typeface="Calibri"/>
              </a:rPr>
              <a:t> '</a:t>
            </a:r>
            <a:r>
              <a:rPr lang="en-IE" sz="1200" b="1" dirty="0" err="1">
                <a:latin typeface="Calibri"/>
                <a:ea typeface="Calibri"/>
                <a:cs typeface="Calibri"/>
              </a:rPr>
              <a:t>embalada</a:t>
            </a:r>
            <a:r>
              <a:rPr lang="en-IE" sz="1200" b="1" dirty="0">
                <a:latin typeface="Calibri"/>
                <a:ea typeface="Calibri"/>
                <a:cs typeface="Calibri"/>
              </a:rPr>
              <a:t>' </a:t>
            </a:r>
            <a:r>
              <a:rPr lang="en-IE" sz="1200" b="1" dirty="0" err="1">
                <a:latin typeface="Calibri"/>
                <a:ea typeface="Calibri"/>
                <a:cs typeface="Calibri"/>
              </a:rPr>
              <a:t>em</a:t>
            </a:r>
            <a:r>
              <a:rPr lang="en-IE" sz="1200" b="1" dirty="0">
                <a:latin typeface="Calibri"/>
                <a:ea typeface="Calibri"/>
                <a:cs typeface="Calibri"/>
              </a:rPr>
              <a:t> </a:t>
            </a:r>
            <a:r>
              <a:rPr lang="en-IE" sz="1200" b="1" dirty="0" err="1">
                <a:latin typeface="Calibri"/>
                <a:ea typeface="Calibri"/>
                <a:cs typeface="Calibri"/>
              </a:rPr>
              <a:t>filme</a:t>
            </a:r>
            <a:r>
              <a:rPr lang="en-IE" sz="1200" b="1" dirty="0">
                <a:latin typeface="Calibri"/>
                <a:ea typeface="Calibri"/>
                <a:cs typeface="Calibri"/>
              </a:rPr>
              <a:t> '</a:t>
            </a:r>
            <a:r>
              <a:rPr lang="en-IE" sz="1200" b="1" dirty="0" err="1">
                <a:latin typeface="Calibri"/>
                <a:ea typeface="Calibri"/>
                <a:cs typeface="Calibri"/>
              </a:rPr>
              <a:t>plástico</a:t>
            </a:r>
            <a:r>
              <a:rPr lang="en-IE" sz="1200" b="1" dirty="0">
                <a:latin typeface="Calibri"/>
                <a:ea typeface="Calibri"/>
                <a:cs typeface="Calibri"/>
              </a:rPr>
              <a:t>’ </a:t>
            </a:r>
            <a:r>
              <a:rPr lang="en-IE" sz="1200" b="1" dirty="0" err="1">
                <a:latin typeface="Calibri"/>
                <a:ea typeface="Calibri"/>
                <a:cs typeface="Calibri"/>
              </a:rPr>
              <a:t>elaborado</a:t>
            </a:r>
            <a:r>
              <a:rPr lang="en-IE" sz="1200" b="1" dirty="0">
                <a:latin typeface="Calibri"/>
                <a:ea typeface="Calibri"/>
                <a:cs typeface="Calibri"/>
              </a:rPr>
              <a:t> à base de </a:t>
            </a:r>
            <a:r>
              <a:rPr lang="en-IE" sz="1200" b="1" dirty="0" err="1">
                <a:latin typeface="Calibri"/>
                <a:ea typeface="Calibri"/>
                <a:cs typeface="Calibri"/>
              </a:rPr>
              <a:t>algas</a:t>
            </a:r>
            <a:r>
              <a:rPr lang="en-IE" sz="1200" b="1" dirty="0">
                <a:latin typeface="Calibri"/>
                <a:ea typeface="Calibri"/>
                <a:cs typeface="Calibri"/>
              </a:rPr>
              <a:t> </a:t>
            </a:r>
            <a:r>
              <a:rPr lang="en-IE" sz="1200" b="1" dirty="0" err="1">
                <a:latin typeface="Calibri"/>
                <a:ea typeface="Calibri"/>
                <a:cs typeface="Calibri"/>
              </a:rPr>
              <a:t>marinhas</a:t>
            </a:r>
            <a:r>
              <a:rPr lang="en-IE" sz="1200" b="1" dirty="0">
                <a:latin typeface="Calibri"/>
                <a:ea typeface="Calibri"/>
                <a:cs typeface="Calibri"/>
              </a:rPr>
              <a:t> </a:t>
            </a:r>
            <a:r>
              <a:rPr lang="en-IE" sz="1200" b="1" dirty="0" err="1">
                <a:latin typeface="Calibri"/>
                <a:ea typeface="Calibri"/>
                <a:cs typeface="Calibri"/>
              </a:rPr>
              <a:t>comestíveis</a:t>
            </a:r>
            <a:r>
              <a:rPr lang="en-IE" sz="1200" b="1" dirty="0">
                <a:latin typeface="Calibri"/>
                <a:ea typeface="Calibri"/>
                <a:cs typeface="Calibri"/>
              </a:rPr>
              <a:t>.</a:t>
            </a:r>
            <a:endParaRPr lang="en-IE" sz="1200" dirty="0">
              <a:latin typeface="Calibri" panose="020F0502020204030204" pitchFamily="34" charset="0"/>
              <a:ea typeface="Calibri" panose="020F0502020204030204" pitchFamily="34" charset="0"/>
              <a:cs typeface="Calibri" panose="020F0502020204030204" pitchFamily="34" charset="0"/>
            </a:endParaRPr>
          </a:p>
        </p:txBody>
      </p:sp>
      <p:pic>
        <p:nvPicPr>
          <p:cNvPr id="35" name="Picture 34">
            <a:extLst>
              <a:ext uri="{FF2B5EF4-FFF2-40B4-BE49-F238E27FC236}">
                <a16:creationId xmlns:a16="http://schemas.microsoft.com/office/drawing/2014/main" id="{646360EC-062F-A80D-028C-FCC1AA560D9F}"/>
              </a:ext>
            </a:extLst>
          </p:cNvPr>
          <p:cNvPicPr>
            <a:picLocks noChangeAspect="1"/>
          </p:cNvPicPr>
          <p:nvPr/>
        </p:nvPicPr>
        <p:blipFill>
          <a:blip r:embed="rId4"/>
          <a:stretch>
            <a:fillRect/>
          </a:stretch>
        </p:blipFill>
        <p:spPr>
          <a:xfrm>
            <a:off x="138766" y="8047235"/>
            <a:ext cx="493080" cy="474817"/>
          </a:xfrm>
          <a:prstGeom prst="rect">
            <a:avLst/>
          </a:prstGeom>
        </p:spPr>
      </p:pic>
    </p:spTree>
    <p:extLst>
      <p:ext uri="{BB962C8B-B14F-4D97-AF65-F5344CB8AC3E}">
        <p14:creationId xmlns:p14="http://schemas.microsoft.com/office/powerpoint/2010/main" val="18913477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111743" y="3261756"/>
            <a:ext cx="2684169" cy="1595763"/>
          </a:xfrm>
        </p:spPr>
        <p:txBody>
          <a:bodyPr/>
          <a:lstStyle/>
          <a:p>
            <a:pPr algn="l" rtl="0"/>
            <a:r>
              <a:rPr lang="en-IE" sz="2400" b="1" dirty="0" err="1"/>
              <a:t>Sugestão</a:t>
            </a:r>
            <a:r>
              <a:rPr lang="en-IE" sz="2400" b="1" dirty="0"/>
              <a:t> de </a:t>
            </a:r>
            <a:r>
              <a:rPr lang="en-IE" sz="2400" b="1" dirty="0" err="1"/>
              <a:t>atividade</a:t>
            </a:r>
            <a:r>
              <a:rPr lang="en-IE" sz="2400" b="1" dirty="0"/>
              <a:t> individual para o </a:t>
            </a:r>
            <a:r>
              <a:rPr lang="en-IE" sz="2400" b="1" dirty="0" err="1"/>
              <a:t>aluno</a:t>
            </a:r>
            <a:r>
              <a:rPr lang="en-IE" sz="2400" b="1" dirty="0"/>
              <a:t>:</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409945"/>
            <a:ext cx="6363361" cy="4414479"/>
          </a:xfrm>
        </p:spPr>
        <p:txBody>
          <a:bodyPr lIns="91440" tIns="45720" rIns="91440" bIns="45720" numCol="1" spcCol="288000" anchor="t">
            <a:noAutofit/>
          </a:bodyPr>
          <a:lstStyle/>
          <a:p>
            <a:pPr rtl="0"/>
            <a:r>
              <a:rPr lang="en-US" sz="1200" b="1" dirty="0" err="1">
                <a:latin typeface="Calibri"/>
                <a:ea typeface="Calibri" panose="020F0502020204030204" pitchFamily="34" charset="0"/>
                <a:cs typeface="Calibri"/>
              </a:rPr>
              <a:t>Atividade</a:t>
            </a:r>
            <a:r>
              <a:rPr lang="en-US" sz="1200" b="1" dirty="0">
                <a:latin typeface="Calibri"/>
                <a:ea typeface="Calibri" panose="020F0502020204030204" pitchFamily="34" charset="0"/>
                <a:cs typeface="Calibri"/>
              </a:rPr>
              <a:t> </a:t>
            </a:r>
            <a:r>
              <a:rPr lang="en-US" sz="1200" b="1" dirty="0" err="1">
                <a:latin typeface="Calibri"/>
                <a:ea typeface="Calibri" panose="020F0502020204030204" pitchFamily="34" charset="0"/>
                <a:cs typeface="Calibri"/>
              </a:rPr>
              <a:t>Prática</a:t>
            </a:r>
            <a:r>
              <a:rPr lang="en-US" sz="1200" b="1" dirty="0">
                <a:latin typeface="Calibri"/>
                <a:ea typeface="Calibri" panose="020F0502020204030204" pitchFamily="34" charset="0"/>
                <a:cs typeface="Calibri"/>
              </a:rPr>
              <a:t> 1:</a:t>
            </a:r>
          </a:p>
          <a:p>
            <a:pPr rtl="0" fontAlgn="base"/>
            <a:r>
              <a:rPr lang="en-US" sz="1200" b="0" i="0" dirty="0" err="1">
                <a:solidFill>
                  <a:srgbClr val="000000"/>
                </a:solidFill>
                <a:effectLst/>
                <a:latin typeface="Calibri"/>
                <a:ea typeface="Calibri" panose="020F0502020204030204" pitchFamily="34" charset="0"/>
                <a:cs typeface="Calibri"/>
              </a:rPr>
              <a:t>Pedir</a:t>
            </a:r>
            <a:r>
              <a:rPr lang="en-US" sz="1200" b="0" i="0" dirty="0">
                <a:solidFill>
                  <a:srgbClr val="000000"/>
                </a:solidFill>
                <a:effectLst/>
                <a:latin typeface="Calibri"/>
                <a:ea typeface="Calibri" panose="020F0502020204030204" pitchFamily="34" charset="0"/>
                <a:cs typeface="Calibri"/>
              </a:rPr>
              <a:t> aos </a:t>
            </a:r>
            <a:r>
              <a:rPr lang="en-US" sz="1200" dirty="0" err="1">
                <a:latin typeface="Calibri"/>
                <a:ea typeface="Calibri" panose="020F0502020204030204" pitchFamily="34" charset="0"/>
                <a:cs typeface="Calibri"/>
              </a:rPr>
              <a:t>educandos</a:t>
            </a:r>
            <a:r>
              <a:rPr lang="en-US" sz="1200" dirty="0">
                <a:latin typeface="Calibri"/>
                <a:ea typeface="Calibri" panose="020F0502020204030204" pitchFamily="34" charset="0"/>
                <a:cs typeface="Calibri"/>
              </a:rPr>
              <a:t> </a:t>
            </a:r>
            <a:r>
              <a:rPr lang="en-US" sz="1200" b="0" i="0" dirty="0">
                <a:solidFill>
                  <a:srgbClr val="000000"/>
                </a:solidFill>
                <a:effectLst/>
                <a:latin typeface="Calibri"/>
                <a:ea typeface="Calibri" panose="020F0502020204030204" pitchFamily="34" charset="0"/>
                <a:cs typeface="Calibri"/>
              </a:rPr>
              <a:t>que </a:t>
            </a:r>
            <a:r>
              <a:rPr lang="en-US" sz="1200" b="0" i="0" dirty="0" err="1">
                <a:solidFill>
                  <a:srgbClr val="000000"/>
                </a:solidFill>
                <a:effectLst/>
                <a:latin typeface="Calibri"/>
                <a:ea typeface="Calibri" panose="020F0502020204030204" pitchFamily="34" charset="0"/>
                <a:cs typeface="Calibri"/>
              </a:rPr>
              <a:t>analisem</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várias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embalagens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alimentares</a:t>
            </a:r>
            <a:r>
              <a:rPr lang="en-US" sz="1200" dirty="0">
                <a:latin typeface="Calibri"/>
                <a:ea typeface="Calibri" panose="020F0502020204030204" pitchFamily="34" charset="0"/>
                <a:cs typeface="Calibri"/>
              </a:rPr>
              <a:t> e </a:t>
            </a:r>
            <a:r>
              <a:rPr lang="en-US" sz="1200" dirty="0" err="1">
                <a:latin typeface="Calibri"/>
                <a:ea typeface="Calibri" panose="020F0502020204030204" pitchFamily="34" charset="0"/>
                <a:cs typeface="Calibri"/>
              </a:rPr>
              <a:t>verifiquem</a:t>
            </a:r>
            <a:r>
              <a:rPr lang="en-US" sz="1200" dirty="0">
                <a:latin typeface="Calibri"/>
                <a:ea typeface="Calibri" panose="020F0502020204030204" pitchFamily="34" charset="0"/>
                <a:cs typeface="Calibri"/>
              </a:rPr>
              <a:t> de que </a:t>
            </a:r>
            <a:r>
              <a:rPr lang="en-US" sz="1200" dirty="0" err="1">
                <a:latin typeface="Calibri"/>
                <a:ea typeface="Calibri" panose="020F0502020204030204" pitchFamily="34" charset="0"/>
                <a:cs typeface="Calibri"/>
              </a:rPr>
              <a:t>materiais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são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feitas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Devem</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discutir</a:t>
            </a:r>
            <a:r>
              <a:rPr lang="en-US" sz="1200" dirty="0">
                <a:latin typeface="Calibri"/>
                <a:ea typeface="Calibri" panose="020F0502020204030204" pitchFamily="34" charset="0"/>
                <a:cs typeface="Calibri"/>
              </a:rPr>
              <a:t> o </a:t>
            </a:r>
            <a:r>
              <a:rPr lang="en-US" sz="1200" dirty="0" err="1">
                <a:latin typeface="Calibri"/>
                <a:ea typeface="Calibri" panose="020F0502020204030204" pitchFamily="34" charset="0"/>
                <a:cs typeface="Calibri"/>
              </a:rPr>
              <a:t>grau</a:t>
            </a:r>
            <a:r>
              <a:rPr lang="en-US" sz="1200" dirty="0">
                <a:latin typeface="Calibri"/>
                <a:ea typeface="Calibri" panose="020F0502020204030204" pitchFamily="34" charset="0"/>
                <a:cs typeface="Calibri"/>
              </a:rPr>
              <a:t> de </a:t>
            </a:r>
            <a:r>
              <a:rPr lang="en-US" sz="1200" dirty="0" err="1">
                <a:latin typeface="Calibri"/>
                <a:ea typeface="Calibri" panose="020F0502020204030204" pitchFamily="34" charset="0"/>
                <a:cs typeface="Calibri"/>
              </a:rPr>
              <a:t>degradabilidade</a:t>
            </a:r>
            <a:r>
              <a:rPr lang="en-US" sz="1200" dirty="0">
                <a:latin typeface="Calibri"/>
                <a:ea typeface="Calibri" panose="020F0502020204030204" pitchFamily="34" charset="0"/>
                <a:cs typeface="Calibri"/>
              </a:rPr>
              <a:t> dos </a:t>
            </a:r>
            <a:r>
              <a:rPr lang="en-US" sz="1200" dirty="0" err="1">
                <a:latin typeface="Calibri"/>
                <a:ea typeface="Calibri" panose="020F0502020204030204" pitchFamily="34" charset="0"/>
                <a:cs typeface="Calibri"/>
              </a:rPr>
              <a:t>materiais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utilizados</a:t>
            </a:r>
            <a:r>
              <a:rPr lang="en-US" sz="1200" dirty="0">
                <a:latin typeface="Calibri"/>
                <a:ea typeface="Calibri" panose="020F0502020204030204" pitchFamily="34" charset="0"/>
                <a:cs typeface="Calibri"/>
              </a:rPr>
              <a:t>.</a:t>
            </a:r>
            <a:endParaRPr lang="en-US" sz="1200" dirty="0">
              <a:ea typeface="Calibri" panose="020F0502020204030204" pitchFamily="34" charset="0"/>
            </a:endParaRPr>
          </a:p>
          <a:p>
            <a:pPr rtl="0" fontAlgn="base"/>
            <a:endParaRPr lang="en-US" sz="800" b="0" i="0" dirty="0">
              <a:solidFill>
                <a:srgbClr val="000000"/>
              </a:solidFill>
              <a:effectLst/>
              <a:ea typeface="Calibri" panose="020F0502020204030204" pitchFamily="34" charset="0"/>
            </a:endParaRPr>
          </a:p>
          <a:p>
            <a:pPr rtl="0" fontAlgn="base"/>
            <a:r>
              <a:rPr lang="en-US" sz="1200" b="1" dirty="0" err="1">
                <a:latin typeface="Calibri"/>
                <a:ea typeface="Calibri" panose="020F0502020204030204" pitchFamily="34" charset="0"/>
                <a:cs typeface="Calibri"/>
              </a:rPr>
              <a:t>Atividade</a:t>
            </a:r>
            <a:r>
              <a:rPr lang="en-US" sz="1200" b="1" dirty="0">
                <a:latin typeface="Calibri"/>
                <a:ea typeface="Calibri" panose="020F0502020204030204" pitchFamily="34" charset="0"/>
                <a:cs typeface="Calibri"/>
              </a:rPr>
              <a:t> </a:t>
            </a:r>
            <a:r>
              <a:rPr lang="en-US" sz="1200" b="1" dirty="0" err="1">
                <a:latin typeface="Calibri"/>
                <a:ea typeface="Calibri" panose="020F0502020204030204" pitchFamily="34" charset="0"/>
                <a:cs typeface="Calibri"/>
              </a:rPr>
              <a:t>Prática</a:t>
            </a:r>
            <a:r>
              <a:rPr lang="en-US" sz="1200" b="1" dirty="0">
                <a:latin typeface="Calibri"/>
                <a:ea typeface="Calibri" panose="020F0502020204030204" pitchFamily="34" charset="0"/>
                <a:cs typeface="Calibri"/>
              </a:rPr>
              <a:t> 2:</a:t>
            </a:r>
          </a:p>
          <a:p>
            <a:pPr rtl="0"/>
            <a:r>
              <a:rPr lang="en-US" sz="1200" dirty="0" err="1">
                <a:latin typeface="Calibri"/>
                <a:ea typeface="Calibri" panose="020F0502020204030204" pitchFamily="34" charset="0"/>
                <a:cs typeface="Calibri"/>
              </a:rPr>
              <a:t>Pedir</a:t>
            </a:r>
            <a:r>
              <a:rPr lang="en-US" sz="1200" dirty="0">
                <a:latin typeface="Calibri"/>
                <a:ea typeface="Calibri" panose="020F0502020204030204" pitchFamily="34" charset="0"/>
                <a:cs typeface="Calibri"/>
              </a:rPr>
              <a:t> aos </a:t>
            </a:r>
            <a:r>
              <a:rPr lang="en-US" sz="1200" dirty="0" err="1">
                <a:latin typeface="Calibri"/>
                <a:ea typeface="Calibri" panose="020F0502020204030204" pitchFamily="34" charset="0"/>
                <a:cs typeface="Calibri"/>
              </a:rPr>
              <a:t>educandos</a:t>
            </a:r>
            <a:r>
              <a:rPr lang="en-US" sz="1200" dirty="0">
                <a:latin typeface="Calibri"/>
                <a:ea typeface="Calibri" panose="020F0502020204030204" pitchFamily="34" charset="0"/>
                <a:cs typeface="Calibri"/>
              </a:rPr>
              <a:t> que </a:t>
            </a:r>
            <a:r>
              <a:rPr lang="en-US" sz="1200" dirty="0" err="1">
                <a:latin typeface="Calibri"/>
                <a:ea typeface="Calibri" panose="020F0502020204030204" pitchFamily="34" charset="0"/>
                <a:cs typeface="Calibri"/>
              </a:rPr>
              <a:t>consultem</a:t>
            </a:r>
            <a:r>
              <a:rPr lang="en-US" sz="1200" dirty="0">
                <a:latin typeface="Calibri"/>
                <a:ea typeface="Calibri" panose="020F0502020204030204" pitchFamily="34" charset="0"/>
                <a:cs typeface="Calibri"/>
              </a:rPr>
              <a:t> o </a:t>
            </a:r>
            <a:r>
              <a:rPr lang="en-US" sz="1200" b="1" dirty="0">
                <a:solidFill>
                  <a:srgbClr val="F79037"/>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portal RASFF</a:t>
            </a:r>
            <a:r>
              <a:rPr lang="en-US" sz="1200" b="1" dirty="0">
                <a:solidFill>
                  <a:srgbClr val="F79037"/>
                </a:solidFill>
                <a:latin typeface="Calibri"/>
                <a:ea typeface="Calibri" panose="020F0502020204030204" pitchFamily="34" charset="0"/>
                <a:cs typeface="Calibri"/>
              </a:rPr>
              <a:t> </a:t>
            </a:r>
            <a:r>
              <a:rPr lang="en-US" sz="1200" dirty="0">
                <a:latin typeface="Calibri"/>
                <a:cs typeface="Calibri"/>
              </a:rPr>
              <a:t>e </a:t>
            </a:r>
            <a:r>
              <a:rPr lang="en-US" sz="1200" dirty="0" err="1">
                <a:latin typeface="Calibri"/>
                <a:cs typeface="Calibri"/>
              </a:rPr>
              <a:t>verifiquem</a:t>
            </a:r>
            <a:r>
              <a:rPr lang="en-US" sz="1200" dirty="0">
                <a:latin typeface="Calibri"/>
                <a:cs typeface="Calibri"/>
              </a:rPr>
              <a:t> </a:t>
            </a:r>
            <a:r>
              <a:rPr lang="en-US" sz="1200" dirty="0">
                <a:latin typeface="Calibri"/>
                <a:ea typeface="Calibri" panose="020F0502020204030204" pitchFamily="34" charset="0"/>
                <a:cs typeface="Calibri"/>
              </a:rPr>
              <a:t>a </a:t>
            </a:r>
            <a:r>
              <a:rPr lang="en-US" sz="1200" dirty="0" err="1">
                <a:latin typeface="Calibri"/>
                <a:ea typeface="Calibri" panose="020F0502020204030204" pitchFamily="34" charset="0"/>
                <a:cs typeface="Calibri"/>
              </a:rPr>
              <a:t>existência</a:t>
            </a:r>
            <a:r>
              <a:rPr lang="en-US" sz="1200" dirty="0">
                <a:latin typeface="Calibri"/>
                <a:ea typeface="Calibri" panose="020F0502020204030204" pitchFamily="34" charset="0"/>
                <a:cs typeface="Calibri"/>
              </a:rPr>
              <a:t> de </a:t>
            </a:r>
            <a:r>
              <a:rPr lang="en-US" sz="1200" dirty="0" err="1">
                <a:latin typeface="Calibri"/>
                <a:ea typeface="Calibri" panose="020F0502020204030204" pitchFamily="34" charset="0"/>
                <a:cs typeface="Calibri"/>
              </a:rPr>
              <a:t>problemas</a:t>
            </a:r>
            <a:r>
              <a:rPr lang="en-US" sz="1200" dirty="0">
                <a:latin typeface="Calibri"/>
                <a:ea typeface="Calibri" panose="020F0502020204030204" pitchFamily="34" charset="0"/>
                <a:cs typeface="Calibri"/>
              </a:rPr>
              <a:t> ao </a:t>
            </a:r>
            <a:r>
              <a:rPr lang="en-US" sz="1200" dirty="0" err="1">
                <a:latin typeface="Calibri"/>
                <a:ea typeface="Calibri" panose="020F0502020204030204" pitchFamily="34" charset="0"/>
                <a:cs typeface="Calibri"/>
              </a:rPr>
              <a:t>nível</a:t>
            </a:r>
            <a:r>
              <a:rPr lang="en-US" sz="1200" dirty="0">
                <a:latin typeface="Calibri"/>
                <a:ea typeface="Calibri" panose="020F0502020204030204" pitchFamily="34" charset="0"/>
                <a:cs typeface="Calibri"/>
              </a:rPr>
              <a:t> da </a:t>
            </a:r>
            <a:r>
              <a:rPr lang="en-US" sz="1200" dirty="0" err="1">
                <a:latin typeface="Calibri"/>
                <a:ea typeface="Calibri" panose="020F0502020204030204" pitchFamily="34" charset="0"/>
                <a:cs typeface="Calibri"/>
              </a:rPr>
              <a:t>embalagem</a:t>
            </a:r>
            <a:r>
              <a:rPr lang="en-US" sz="1200" dirty="0">
                <a:latin typeface="Calibri"/>
                <a:ea typeface="Calibri" panose="020F0502020204030204" pitchFamily="34" charset="0"/>
                <a:cs typeface="Calibri"/>
              </a:rPr>
              <a:t>.</a:t>
            </a:r>
            <a:endParaRPr lang="en-US" sz="1200" dirty="0">
              <a:ea typeface="Calibri" panose="020F0502020204030204" pitchFamily="34" charset="0"/>
            </a:endParaRPr>
          </a:p>
          <a:p>
            <a:pPr rtl="0"/>
            <a:endParaRPr lang="en-US" sz="800" dirty="0">
              <a:solidFill>
                <a:schemeClr val="tx1"/>
              </a:solidFill>
              <a:ea typeface="Calibri" panose="020F0502020204030204" pitchFamily="34" charset="0"/>
            </a:endParaRPr>
          </a:p>
          <a:p>
            <a:pPr rtl="0"/>
            <a:r>
              <a:rPr lang="en-US" sz="1200" b="1" dirty="0" err="1">
                <a:solidFill>
                  <a:schemeClr val="tx1"/>
                </a:solidFill>
                <a:latin typeface="Calibri"/>
                <a:ea typeface="Calibri" panose="020F0502020204030204" pitchFamily="34" charset="0"/>
                <a:cs typeface="Calibri"/>
              </a:rPr>
              <a:t>Atividade</a:t>
            </a:r>
            <a:r>
              <a:rPr lang="en-US" sz="1200" b="1" dirty="0">
                <a:solidFill>
                  <a:schemeClr val="tx1"/>
                </a:solidFill>
                <a:latin typeface="Calibri"/>
                <a:ea typeface="Calibri" panose="020F0502020204030204" pitchFamily="34" charset="0"/>
                <a:cs typeface="Calibri"/>
              </a:rPr>
              <a:t> </a:t>
            </a:r>
            <a:r>
              <a:rPr lang="en-US" sz="1200" b="1" dirty="0" err="1">
                <a:solidFill>
                  <a:schemeClr val="tx1"/>
                </a:solidFill>
                <a:latin typeface="Calibri"/>
                <a:ea typeface="Calibri" panose="020F0502020204030204" pitchFamily="34" charset="0"/>
                <a:cs typeface="Calibri"/>
              </a:rPr>
              <a:t>Prática</a:t>
            </a:r>
            <a:r>
              <a:rPr lang="en-US" sz="1200" b="1" dirty="0">
                <a:solidFill>
                  <a:schemeClr val="tx1"/>
                </a:solidFill>
                <a:latin typeface="Calibri"/>
                <a:ea typeface="Calibri" panose="020F0502020204030204" pitchFamily="34" charset="0"/>
                <a:cs typeface="Calibri"/>
              </a:rPr>
              <a:t> 3:</a:t>
            </a:r>
          </a:p>
          <a:p>
            <a:pPr rtl="0"/>
            <a:r>
              <a:rPr lang="en-US" sz="1200" dirty="0" err="1">
                <a:solidFill>
                  <a:schemeClr val="tx1"/>
                </a:solidFill>
                <a:latin typeface="Calibri"/>
                <a:ea typeface="Calibri" panose="020F0502020204030204" pitchFamily="34" charset="0"/>
                <a:cs typeface="Calibri"/>
              </a:rPr>
              <a:t>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educandos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são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convidados</a:t>
            </a:r>
            <a:r>
              <a:rPr lang="en-US" sz="1200" dirty="0">
                <a:solidFill>
                  <a:schemeClr val="tx1"/>
                </a:solidFill>
                <a:latin typeface="Calibri"/>
                <a:ea typeface="Calibri" panose="020F0502020204030204" pitchFamily="34" charset="0"/>
                <a:cs typeface="Calibri"/>
              </a:rPr>
              <a:t> a </a:t>
            </a:r>
            <a:r>
              <a:rPr lang="en-US" sz="1200" dirty="0" err="1">
                <a:solidFill>
                  <a:schemeClr val="tx1"/>
                </a:solidFill>
                <a:latin typeface="Calibri"/>
                <a:ea typeface="Calibri" panose="020F0502020204030204" pitchFamily="34" charset="0"/>
                <a:cs typeface="Calibri"/>
              </a:rPr>
              <a:t>escolher</a:t>
            </a:r>
            <a:r>
              <a:rPr lang="en-US" sz="1200" dirty="0">
                <a:solidFill>
                  <a:schemeClr val="tx1"/>
                </a:solidFill>
                <a:latin typeface="Calibri"/>
                <a:ea typeface="Calibri" panose="020F0502020204030204" pitchFamily="34" charset="0"/>
                <a:cs typeface="Calibri"/>
              </a:rPr>
              <a:t> um dos </a:t>
            </a:r>
            <a:r>
              <a:rPr lang="en-US" sz="1200" dirty="0" err="1">
                <a:solidFill>
                  <a:schemeClr val="tx1"/>
                </a:solidFill>
                <a:latin typeface="Calibri"/>
                <a:ea typeface="Calibri" panose="020F0502020204030204" pitchFamily="34" charset="0"/>
                <a:cs typeface="Calibri"/>
              </a:rPr>
              <a:t>tópicos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acima</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abordados</a:t>
            </a:r>
            <a:r>
              <a:rPr lang="en-US" sz="1200" dirty="0">
                <a:solidFill>
                  <a:schemeClr val="tx1"/>
                </a:solidFill>
                <a:latin typeface="Calibri"/>
                <a:ea typeface="Calibri" panose="020F0502020204030204" pitchFamily="34" charset="0"/>
                <a:cs typeface="Calibri"/>
              </a:rPr>
              <a:t> e </a:t>
            </a:r>
            <a:r>
              <a:rPr lang="en-US" sz="1200" dirty="0" err="1">
                <a:solidFill>
                  <a:schemeClr val="tx1"/>
                </a:solidFill>
                <a:latin typeface="Calibri"/>
                <a:ea typeface="Calibri" panose="020F0502020204030204" pitchFamily="34" charset="0"/>
                <a:cs typeface="Calibri"/>
              </a:rPr>
              <a:t>encontrar</a:t>
            </a:r>
            <a:r>
              <a:rPr lang="en-US" sz="1200" dirty="0">
                <a:solidFill>
                  <a:schemeClr val="tx1"/>
                </a:solidFill>
                <a:latin typeface="Calibri"/>
                <a:ea typeface="Calibri" panose="020F0502020204030204" pitchFamily="34" charset="0"/>
                <a:cs typeface="Calibri"/>
              </a:rPr>
              <a:t> um </a:t>
            </a:r>
            <a:r>
              <a:rPr lang="en-US" sz="1200" dirty="0" err="1">
                <a:solidFill>
                  <a:schemeClr val="tx1"/>
                </a:solidFill>
                <a:latin typeface="Calibri"/>
                <a:ea typeface="Calibri" panose="020F0502020204030204" pitchFamily="34" charset="0"/>
                <a:cs typeface="Calibri"/>
              </a:rPr>
              <a:t>artigo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científico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sobre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esse</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assunto</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Devem</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apresentá</a:t>
            </a:r>
            <a:r>
              <a:rPr lang="en-US" sz="1200" dirty="0">
                <a:solidFill>
                  <a:schemeClr val="tx1"/>
                </a:solidFill>
                <a:latin typeface="Calibri"/>
                <a:ea typeface="Calibri" panose="020F0502020204030204" pitchFamily="34" charset="0"/>
                <a:cs typeface="Calibri"/>
              </a:rPr>
              <a:t>-lo </a:t>
            </a:r>
            <a:r>
              <a:rPr lang="en-US" sz="1200" dirty="0" err="1">
                <a:solidFill>
                  <a:schemeClr val="tx1"/>
                </a:solidFill>
                <a:latin typeface="Calibri"/>
                <a:ea typeface="Calibri" panose="020F0502020204030204" pitchFamily="34" charset="0"/>
                <a:cs typeface="Calibri"/>
              </a:rPr>
              <a:t>oralmente</a:t>
            </a:r>
            <a:r>
              <a:rPr lang="en-US" sz="1200" dirty="0">
                <a:solidFill>
                  <a:schemeClr val="tx1"/>
                </a:solidFill>
                <a:latin typeface="Calibri"/>
                <a:ea typeface="Calibri" panose="020F0502020204030204" pitchFamily="34" charset="0"/>
                <a:cs typeface="Calibri"/>
              </a:rPr>
              <a:t> aos </a:t>
            </a:r>
            <a:r>
              <a:rPr lang="en-US" sz="1200" dirty="0" err="1">
                <a:solidFill>
                  <a:schemeClr val="tx1"/>
                </a:solidFill>
                <a:latin typeface="Calibri"/>
                <a:ea typeface="Calibri" panose="020F0502020204030204" pitchFamily="34" charset="0"/>
                <a:cs typeface="Calibri"/>
              </a:rPr>
              <a:t>seus</a:t>
            </a:r>
            <a:r>
              <a:rPr lang="en-US" sz="1200" dirty="0">
                <a:solidFill>
                  <a:schemeClr val="tx1"/>
                </a:solidFill>
                <a:latin typeface="Calibri"/>
                <a:ea typeface="Calibri" panose="020F0502020204030204" pitchFamily="34" charset="0"/>
                <a:cs typeface="Calibri"/>
              </a:rPr>
              <a:t> </a:t>
            </a:r>
            <a:r>
              <a:rPr lang="en-US" sz="1200" dirty="0" err="1">
                <a:solidFill>
                  <a:schemeClr val="tx1"/>
                </a:solidFill>
                <a:latin typeface="Calibri"/>
                <a:ea typeface="Calibri" panose="020F0502020204030204" pitchFamily="34" charset="0"/>
                <a:cs typeface="Calibri"/>
              </a:rPr>
              <a:t>colegas</a:t>
            </a:r>
            <a:r>
              <a:rPr lang="en-US" sz="1200" dirty="0">
                <a:solidFill>
                  <a:schemeClr val="tx1"/>
                </a:solidFill>
                <a:latin typeface="Calibri"/>
                <a:ea typeface="Calibri" panose="020F0502020204030204" pitchFamily="34" charset="0"/>
                <a:cs typeface="Calibri"/>
              </a:rPr>
              <a:t>.</a:t>
            </a:r>
          </a:p>
          <a:p>
            <a:pPr rtl="0"/>
            <a:endParaRPr lang="en-US" sz="1200" dirty="0">
              <a:solidFill>
                <a:schemeClr val="tx1"/>
              </a:solidFill>
              <a:ea typeface="Calibri" panose="020F0502020204030204" pitchFamily="34" charset="0"/>
            </a:endParaRPr>
          </a:p>
          <a:p>
            <a:pPr rtl="0"/>
            <a:r>
              <a:rPr lang="en-IE" sz="1200" b="1" dirty="0" err="1">
                <a:solidFill>
                  <a:schemeClr val="tx1"/>
                </a:solidFill>
                <a:latin typeface="Calibri"/>
                <a:ea typeface="Calibri" panose="020F0502020204030204" pitchFamily="34" charset="0"/>
                <a:cs typeface="Calibri"/>
              </a:rPr>
              <a:t>Sugestões</a:t>
            </a:r>
            <a:r>
              <a:rPr lang="en-IE" sz="1200" b="1" dirty="0">
                <a:solidFill>
                  <a:schemeClr val="tx1"/>
                </a:solidFill>
                <a:latin typeface="Calibri"/>
                <a:ea typeface="Calibri" panose="020F0502020204030204" pitchFamily="34" charset="0"/>
                <a:cs typeface="Calibri"/>
              </a:rPr>
              <a:t> de </a:t>
            </a:r>
            <a:r>
              <a:rPr lang="en-IE" sz="1200" b="1" dirty="0" err="1">
                <a:solidFill>
                  <a:schemeClr val="tx1"/>
                </a:solidFill>
                <a:latin typeface="Calibri"/>
                <a:ea typeface="Calibri" panose="020F0502020204030204" pitchFamily="34" charset="0"/>
                <a:cs typeface="Calibri"/>
              </a:rPr>
              <a:t>publicações</a:t>
            </a:r>
            <a:r>
              <a:rPr lang="en-IE" sz="1200" b="1" dirty="0">
                <a:solidFill>
                  <a:schemeClr val="tx1"/>
                </a:solidFill>
                <a:latin typeface="Calibri"/>
                <a:ea typeface="Calibri" panose="020F0502020204030204" pitchFamily="34" charset="0"/>
                <a:cs typeface="Calibri"/>
              </a:rPr>
              <a:t>:</a:t>
            </a:r>
            <a:endParaRPr lang="en-IE" sz="1200" b="1" dirty="0">
              <a:solidFill>
                <a:schemeClr val="tx1"/>
              </a:solidFill>
              <a:ea typeface="Calibri" panose="020F0502020204030204" pitchFamily="34" charset="0"/>
            </a:endParaRPr>
          </a:p>
          <a:p>
            <a:pPr marL="171450" indent="-171450" fontAlgn="base">
              <a:buFont typeface="Arial" panose="020B0604020202020204" pitchFamily="34" charset="0"/>
              <a:buChar char="•"/>
            </a:pPr>
            <a:r>
              <a:rPr lang="en-US" sz="1200" b="0" i="0" dirty="0" err="1">
                <a:solidFill>
                  <a:srgbClr val="000000"/>
                </a:solidFill>
                <a:effectLst/>
                <a:latin typeface="Calibri"/>
                <a:ea typeface="Calibri" panose="020F0502020204030204" pitchFamily="34" charset="0"/>
                <a:cs typeface="Calibri"/>
              </a:rPr>
              <a:t>Asgher</a:t>
            </a:r>
            <a:r>
              <a:rPr lang="en-US" sz="1200" b="0" i="0" dirty="0">
                <a:solidFill>
                  <a:srgbClr val="000000"/>
                </a:solidFill>
                <a:effectLst/>
                <a:latin typeface="Calibri"/>
                <a:ea typeface="Calibri" panose="020F0502020204030204" pitchFamily="34" charset="0"/>
                <a:cs typeface="Calibri"/>
              </a:rPr>
              <a:t> M., Qamar S.A., Bilal M. &amp; Iqbal H.M.N. (2020). Bio-based active food packaging materials: sustainable alternative to conventional petrochemical-based packaging materials. Food Research International, 137, 109625 (p. 12).</a:t>
            </a:r>
            <a:r>
              <a:rPr lang="en-US" sz="1200" dirty="0">
                <a:latin typeface="Calibri"/>
                <a:ea typeface="Calibri" panose="020F0502020204030204" pitchFamily="34" charset="0"/>
                <a:cs typeface="Calibri"/>
              </a:rPr>
              <a:t> </a:t>
            </a:r>
            <a:endParaRPr lang="en-US" sz="1200" b="0" i="0" dirty="0">
              <a:solidFill>
                <a:srgbClr val="000000"/>
              </a:solidFill>
              <a:effectLst/>
              <a:ea typeface="Calibri" panose="020F0502020204030204" pitchFamily="34" charset="0"/>
            </a:endParaRPr>
          </a:p>
          <a:p>
            <a:pPr marL="171450" indent="-171450" rtl="0" fontAlgn="base">
              <a:buFont typeface="Arial" panose="020B0604020202020204" pitchFamily="34" charset="0"/>
              <a:buChar char="•"/>
            </a:pPr>
            <a:endParaRPr lang="en-US" sz="400" b="0" i="0" dirty="0">
              <a:solidFill>
                <a:srgbClr val="000000"/>
              </a:solidFill>
              <a:effectLst/>
              <a:ea typeface="Calibri" panose="020F0502020204030204" pitchFamily="34" charset="0"/>
            </a:endParaRPr>
          </a:p>
          <a:p>
            <a:pPr marL="171450" indent="-171450" fontAlgn="base">
              <a:buFont typeface="Arial" panose="020B0604020202020204" pitchFamily="34" charset="0"/>
              <a:buChar char="•"/>
            </a:pPr>
            <a:r>
              <a:rPr lang="en-US" sz="1200" b="0" i="0" dirty="0">
                <a:solidFill>
                  <a:srgbClr val="000000"/>
                </a:solidFill>
                <a:effectLst/>
                <a:latin typeface="Calibri"/>
                <a:ea typeface="Calibri" panose="020F0502020204030204" pitchFamily="34" charset="0"/>
                <a:cs typeface="Calibri"/>
              </a:rPr>
              <a:t>Bhargava N., </a:t>
            </a:r>
            <a:r>
              <a:rPr lang="en-US" sz="1200" b="0" i="0" dirty="0" err="1">
                <a:solidFill>
                  <a:srgbClr val="000000"/>
                </a:solidFill>
                <a:effectLst/>
                <a:latin typeface="Calibri"/>
                <a:ea typeface="Calibri" panose="020F0502020204030204" pitchFamily="34" charset="0"/>
                <a:cs typeface="Calibri"/>
              </a:rPr>
              <a:t>Sharanagat</a:t>
            </a:r>
            <a:r>
              <a:rPr lang="en-US" sz="1200" b="0" i="0" dirty="0">
                <a:solidFill>
                  <a:srgbClr val="000000"/>
                </a:solidFill>
                <a:effectLst/>
                <a:latin typeface="Calibri"/>
                <a:ea typeface="Calibri" panose="020F0502020204030204" pitchFamily="34" charset="0"/>
                <a:cs typeface="Calibri"/>
              </a:rPr>
              <a:t> V.S., </a:t>
            </a:r>
            <a:r>
              <a:rPr lang="en-US" sz="1200" b="0" i="0" dirty="0" err="1">
                <a:solidFill>
                  <a:srgbClr val="000000"/>
                </a:solidFill>
                <a:effectLst/>
                <a:latin typeface="Calibri"/>
                <a:ea typeface="Calibri" panose="020F0502020204030204" pitchFamily="34" charset="0"/>
                <a:cs typeface="Calibri"/>
              </a:rPr>
              <a:t>Mor</a:t>
            </a:r>
            <a:r>
              <a:rPr lang="en-US" sz="1200" b="0" i="0" dirty="0">
                <a:solidFill>
                  <a:srgbClr val="000000"/>
                </a:solidFill>
                <a:effectLst/>
                <a:latin typeface="Calibri"/>
                <a:ea typeface="Calibri" panose="020F0502020204030204" pitchFamily="34" charset="0"/>
                <a:cs typeface="Calibri"/>
              </a:rPr>
              <a:t> R.S. &amp; Kumar K. (2020). Active and intelligent biodegradable packaging films using food and food waste-derived bioactive compounds: A review. Trends in Food Science &amp; Technology, 105, 385-401</a:t>
            </a:r>
            <a:r>
              <a:rPr lang="en-US" sz="1200" dirty="0">
                <a:latin typeface="Calibri"/>
                <a:ea typeface="Calibri" panose="020F0502020204030204" pitchFamily="34" charset="0"/>
                <a:cs typeface="Calibri"/>
              </a:rPr>
              <a:t> </a:t>
            </a:r>
            <a:endParaRPr lang="en-US" sz="1200" b="0" i="0" dirty="0">
              <a:solidFill>
                <a:srgbClr val="000000"/>
              </a:solidFill>
              <a:effectLst/>
              <a:ea typeface="Calibri" panose="020F0502020204030204" pitchFamily="34" charset="0"/>
            </a:endParaRPr>
          </a:p>
          <a:p>
            <a:pPr marL="171450" indent="-171450" rtl="0" fontAlgn="base">
              <a:buFont typeface="Arial" panose="020B0604020202020204" pitchFamily="34" charset="0"/>
              <a:buChar char="•"/>
            </a:pPr>
            <a:endParaRPr lang="en-US" sz="400" b="0" i="0" dirty="0">
              <a:solidFill>
                <a:srgbClr val="000000"/>
              </a:solidFill>
              <a:effectLst/>
              <a:ea typeface="Calibri" panose="020F0502020204030204" pitchFamily="34" charset="0"/>
            </a:endParaRPr>
          </a:p>
          <a:p>
            <a:pPr marL="171450" indent="-171450" fontAlgn="base">
              <a:buFont typeface="Arial" panose="020B0604020202020204" pitchFamily="34" charset="0"/>
              <a:buChar char="•"/>
            </a:pPr>
            <a:r>
              <a:rPr lang="en-US" sz="1200" b="0" i="0" dirty="0">
                <a:solidFill>
                  <a:srgbClr val="000000"/>
                </a:solidFill>
                <a:effectLst/>
                <a:latin typeface="Calibri"/>
                <a:ea typeface="Calibri" panose="020F0502020204030204" pitchFamily="34" charset="0"/>
                <a:cs typeface="Calibri"/>
              </a:rPr>
              <a:t>Codex Alimentarius (2011). General Principles of Food Hygiene - CXC 1-1969. Adopted in 1969. Amended in 1999. Revised in 1997, 2003, 2020. Editorial corrections in 2011.</a:t>
            </a:r>
            <a:r>
              <a:rPr lang="en-US" sz="1200" dirty="0">
                <a:latin typeface="Calibri"/>
                <a:ea typeface="Calibri" panose="020F0502020204030204" pitchFamily="34" charset="0"/>
                <a:cs typeface="Calibri"/>
              </a:rPr>
              <a:t> </a:t>
            </a:r>
            <a:endParaRPr lang="en-US" sz="1200" b="0" i="0" dirty="0">
              <a:solidFill>
                <a:srgbClr val="000000"/>
              </a:solidFill>
              <a:effectLst/>
              <a:ea typeface="Calibri" panose="020F0502020204030204" pitchFamily="34" charset="0"/>
            </a:endParaRPr>
          </a:p>
          <a:p>
            <a:pPr marL="171450" indent="-171450" rtl="0" fontAlgn="base">
              <a:buFont typeface="Arial" panose="020B0604020202020204" pitchFamily="34" charset="0"/>
              <a:buChar char="•"/>
            </a:pPr>
            <a:endParaRPr lang="en-US" sz="400" b="0" i="0" dirty="0">
              <a:solidFill>
                <a:srgbClr val="000000"/>
              </a:solidFill>
              <a:effectLst/>
              <a:ea typeface="Calibri" panose="020F0502020204030204" pitchFamily="34" charset="0"/>
            </a:endParaRPr>
          </a:p>
          <a:p>
            <a:pPr marL="171450" indent="-171450" fontAlgn="base">
              <a:buFont typeface="Arial" panose="020B0604020202020204" pitchFamily="34" charset="0"/>
              <a:buChar char="•"/>
            </a:pPr>
            <a:r>
              <a:rPr lang="en-US" sz="1200" b="0" i="0" dirty="0" err="1">
                <a:solidFill>
                  <a:srgbClr val="000000"/>
                </a:solidFill>
                <a:effectLst/>
                <a:latin typeface="Calibri"/>
                <a:ea typeface="Calibri" panose="020F0502020204030204" pitchFamily="34" charset="0"/>
                <a:cs typeface="Calibri"/>
              </a:rPr>
              <a:t>Firouz</a:t>
            </a:r>
            <a:r>
              <a:rPr lang="en-US" sz="1200" b="0" i="0" dirty="0">
                <a:solidFill>
                  <a:srgbClr val="000000"/>
                </a:solidFill>
                <a:effectLst/>
                <a:latin typeface="Calibri"/>
                <a:ea typeface="Calibri" panose="020F0502020204030204" pitchFamily="34" charset="0"/>
                <a:cs typeface="Calibri"/>
              </a:rPr>
              <a:t> M.S., </a:t>
            </a:r>
            <a:r>
              <a:rPr lang="en-US" sz="1200" b="0" i="0" dirty="0" err="1">
                <a:solidFill>
                  <a:srgbClr val="000000"/>
                </a:solidFill>
                <a:effectLst/>
                <a:latin typeface="Calibri"/>
                <a:ea typeface="Calibri" panose="020F0502020204030204" pitchFamily="34" charset="0"/>
                <a:cs typeface="Calibri"/>
              </a:rPr>
              <a:t>Mohi</a:t>
            </a:r>
            <a:r>
              <a:rPr lang="en-US" sz="1200" b="0" i="0" dirty="0">
                <a:solidFill>
                  <a:srgbClr val="000000"/>
                </a:solidFill>
                <a:effectLst/>
                <a:latin typeface="Calibri"/>
                <a:ea typeface="Calibri" panose="020F0502020204030204" pitchFamily="34" charset="0"/>
                <a:cs typeface="Calibri"/>
              </a:rPr>
              <a:t>-Alden K. &amp; Omid M. (2021). A critical review on intelligent and active packaging in the food industry: Research and development. Food Research International, 141, 110113 (p. 24).</a:t>
            </a:r>
            <a:r>
              <a:rPr lang="en-US" sz="1200" dirty="0">
                <a:latin typeface="Calibri"/>
                <a:ea typeface="Calibri" panose="020F0502020204030204" pitchFamily="34" charset="0"/>
                <a:cs typeface="Calibri"/>
              </a:rPr>
              <a:t> </a:t>
            </a:r>
            <a:endParaRPr lang="en-US" sz="1200" b="0" i="0" dirty="0">
              <a:solidFill>
                <a:srgbClr val="F79037"/>
              </a:solidFill>
              <a:effectLst/>
              <a:ea typeface="Calibri" panose="020F0502020204030204" pitchFamily="34" charset="0"/>
            </a:endParaRP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p:txBody>
          <a:bodyPr/>
          <a:lstStyle/>
          <a:p>
            <a:fld id="{CB2079F2-58AF-ED44-82D7-E04B2F6FD686}" type="slidenum">
              <a:rPr lang="en-US" smtClean="0"/>
              <a:pPr algn="l" rtl="0"/>
              <a:t>42</a:t>
            </a:fld>
            <a:endParaRPr lang="en-US"/>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pic>
        <p:nvPicPr>
          <p:cNvPr id="8" name="Picture Placeholder 7" descr="A picture containing graphical user interface  Description automatically generated">
            <a:extLst>
              <a:ext uri="{FF2B5EF4-FFF2-40B4-BE49-F238E27FC236}">
                <a16:creationId xmlns:a16="http://schemas.microsoft.com/office/drawing/2014/main" id="{33B8F7B6-F262-FE92-57AE-A517324930B4}"/>
              </a:ext>
            </a:extLst>
          </p:cNvPr>
          <p:cNvPicPr>
            <a:picLocks noGrp="1" noChangeAspect="1"/>
          </p:cNvPicPr>
          <p:nvPr>
            <p:ph type="pic" sz="quarter" idx="41"/>
          </p:nvPr>
        </p:nvPicPr>
        <p:blipFill rotWithShape="1">
          <a:blip r:embed="rId5" cstate="screen">
            <a:extLst>
              <a:ext uri="{28A0092B-C50C-407E-A947-70E740481C1C}">
                <a14:useLocalDpi xmlns:a14="http://schemas.microsoft.com/office/drawing/2010/main"/>
              </a:ext>
            </a:extLst>
          </a:blip>
          <a:srcRect/>
          <a:stretch/>
        </p:blipFill>
        <p:spPr>
          <a:xfrm>
            <a:off x="-1" y="-11581"/>
            <a:ext cx="7559675" cy="2723566"/>
          </a:xfrm>
        </p:spPr>
      </p:pic>
      <p:grpSp>
        <p:nvGrpSpPr>
          <p:cNvPr id="12" name="Group 11">
            <a:extLst>
              <a:ext uri="{FF2B5EF4-FFF2-40B4-BE49-F238E27FC236}">
                <a16:creationId xmlns:a16="http://schemas.microsoft.com/office/drawing/2014/main" id="{6AD44BCA-FC1A-CAD3-2975-1C0379C9E329}"/>
              </a:ext>
            </a:extLst>
          </p:cNvPr>
          <p:cNvGrpSpPr/>
          <p:nvPr/>
        </p:nvGrpSpPr>
        <p:grpSpPr>
          <a:xfrm>
            <a:off x="3660512" y="1828382"/>
            <a:ext cx="4484150" cy="2618311"/>
            <a:chOff x="1950804" y="3053151"/>
            <a:chExt cx="5608871" cy="3418425"/>
          </a:xfrm>
        </p:grpSpPr>
        <p:pic>
          <p:nvPicPr>
            <p:cNvPr id="13" name="Picture 12">
              <a:extLst>
                <a:ext uri="{FF2B5EF4-FFF2-40B4-BE49-F238E27FC236}">
                  <a16:creationId xmlns:a16="http://schemas.microsoft.com/office/drawing/2014/main" id="{5DF48F3E-C40D-AFE0-73B1-07FA1103D0C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14" name="Rectangle 13">
              <a:extLst>
                <a:ext uri="{FF2B5EF4-FFF2-40B4-BE49-F238E27FC236}">
                  <a16:creationId xmlns:a16="http://schemas.microsoft.com/office/drawing/2014/main" id="{493F4DBD-1A9F-1BB7-11EF-9C35EB959A17}"/>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Calibri" panose="020F0502020204030204" pitchFamily="34" charset="0"/>
              </a:endParaRPr>
            </a:p>
          </p:txBody>
        </p:sp>
        <p:sp>
          <p:nvSpPr>
            <p:cNvPr id="15" name="Text Placeholder 32">
              <a:extLst>
                <a:ext uri="{FF2B5EF4-FFF2-40B4-BE49-F238E27FC236}">
                  <a16:creationId xmlns:a16="http://schemas.microsoft.com/office/drawing/2014/main" id="{87BC405C-F9BF-A25F-71BF-B4FB3F13EB1C}"/>
                </a:ext>
              </a:extLst>
            </p:cNvPr>
            <p:cNvSpPr txBox="1">
              <a:spLocks/>
            </p:cNvSpPr>
            <p:nvPr/>
          </p:nvSpPr>
          <p:spPr>
            <a:xfrm>
              <a:off x="2801073" y="4337414"/>
              <a:ext cx="3981692" cy="891421"/>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GB" sz="1800" b="0">
                  <a:solidFill>
                    <a:srgbClr val="000000"/>
                  </a:solidFill>
                  <a:latin typeface="Calibri" panose="020F0502020204030204" pitchFamily="34" charset="0"/>
                </a:rPr>
                <a:t>site aqui</a:t>
              </a:r>
              <a:endParaRPr lang="en-US" sz="1800" b="0">
                <a:solidFill>
                  <a:srgbClr val="000000"/>
                </a:solidFill>
                <a:latin typeface="Calibri" panose="020F0502020204030204" pitchFamily="34" charset="0"/>
              </a:endParaRPr>
            </a:p>
          </p:txBody>
        </p:sp>
      </p:grpSp>
      <p:pic>
        <p:nvPicPr>
          <p:cNvPr id="16" name="Online Media 15" title="What really happens to the plastic you throw away - Emma Bryce">
            <a:hlinkClick r:id="" action="ppaction://media"/>
            <a:extLst>
              <a:ext uri="{FF2B5EF4-FFF2-40B4-BE49-F238E27FC236}">
                <a16:creationId xmlns:a16="http://schemas.microsoft.com/office/drawing/2014/main" id="{D1DC6254-F76E-8438-05B2-31AC0FCAA7A9}"/>
              </a:ext>
            </a:extLst>
          </p:cNvPr>
          <p:cNvPicPr>
            <a:picLocks noRot="1" noChangeAspect="1"/>
          </p:cNvPicPr>
          <p:nvPr>
            <a:videoFile r:link="rId1"/>
          </p:nvPr>
        </p:nvPicPr>
        <p:blipFill>
          <a:blip r:embed="rId7"/>
          <a:stretch>
            <a:fillRect/>
          </a:stretch>
        </p:blipFill>
        <p:spPr>
          <a:xfrm>
            <a:off x="4304148" y="2056176"/>
            <a:ext cx="3255527" cy="2040063"/>
          </a:xfrm>
          <a:prstGeom prst="rect">
            <a:avLst/>
          </a:prstGeom>
        </p:spPr>
      </p:pic>
      <p:sp>
        <p:nvSpPr>
          <p:cNvPr id="18" name="TextBox 17">
            <a:extLst>
              <a:ext uri="{FF2B5EF4-FFF2-40B4-BE49-F238E27FC236}">
                <a16:creationId xmlns:a16="http://schemas.microsoft.com/office/drawing/2014/main" id="{A10FEB13-2D67-2C97-93EA-2D3927164950}"/>
              </a:ext>
            </a:extLst>
          </p:cNvPr>
          <p:cNvSpPr txBox="1"/>
          <p:nvPr/>
        </p:nvSpPr>
        <p:spPr>
          <a:xfrm>
            <a:off x="5068343" y="4277826"/>
            <a:ext cx="2482494" cy="738664"/>
          </a:xfrm>
          <a:prstGeom prst="rect">
            <a:avLst/>
          </a:prstGeom>
          <a:noFill/>
        </p:spPr>
        <p:txBody>
          <a:bodyPr wrap="square">
            <a:spAutoFit/>
          </a:bodyPr>
          <a:lstStyle/>
          <a:p>
            <a:pPr algn="l" rtl="0"/>
            <a:r>
              <a:rPr lang="en-US" sz="1400" dirty="0">
                <a:solidFill>
                  <a:srgbClr val="F79037"/>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O que </a:t>
            </a:r>
            <a:r>
              <a:rPr lang="en-US" sz="1400" dirty="0" err="1">
                <a:solidFill>
                  <a:srgbClr val="F79037"/>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realmente</a:t>
            </a:r>
            <a:r>
              <a:rPr lang="en-US" sz="1400" dirty="0">
                <a:solidFill>
                  <a:srgbClr val="F79037"/>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lang="en-US" sz="1400" dirty="0" err="1">
                <a:solidFill>
                  <a:srgbClr val="F79037"/>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acontece</a:t>
            </a:r>
            <a:r>
              <a:rPr lang="en-US" sz="1400" dirty="0">
                <a:solidFill>
                  <a:srgbClr val="F79037"/>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com o </a:t>
            </a:r>
            <a:r>
              <a:rPr lang="en-US" sz="1400" dirty="0" err="1">
                <a:solidFill>
                  <a:srgbClr val="F79037"/>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plástico</a:t>
            </a:r>
            <a:r>
              <a:rPr lang="en-US" sz="1400" dirty="0">
                <a:solidFill>
                  <a:srgbClr val="F79037"/>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que </a:t>
            </a:r>
            <a:r>
              <a:rPr lang="en-US" sz="1400" dirty="0" err="1">
                <a:solidFill>
                  <a:srgbClr val="F79037"/>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nós</a:t>
            </a:r>
            <a:r>
              <a:rPr lang="en-US" sz="1400" dirty="0">
                <a:solidFill>
                  <a:srgbClr val="F79037"/>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lang="en-US" sz="1400" dirty="0" err="1">
                <a:solidFill>
                  <a:srgbClr val="F79037"/>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descartamos</a:t>
            </a:r>
            <a:r>
              <a:rPr lang="en-US" sz="1400" dirty="0">
                <a:solidFill>
                  <a:srgbClr val="F79037"/>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 Emma Bryce - YouTube</a:t>
            </a:r>
            <a:endParaRPr lang="en-IE" sz="1400" dirty="0">
              <a:solidFill>
                <a:srgbClr val="F79037"/>
              </a:solidFill>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FC494F5-E3DE-7C32-B92E-B097242B6DC6}"/>
              </a:ext>
            </a:extLst>
          </p:cNvPr>
          <p:cNvSpPr txBox="1"/>
          <p:nvPr/>
        </p:nvSpPr>
        <p:spPr>
          <a:xfrm>
            <a:off x="3918413" y="4379785"/>
            <a:ext cx="1149930" cy="646331"/>
          </a:xfrm>
          <a:prstGeom prst="rect">
            <a:avLst/>
          </a:prstGeom>
          <a:noFill/>
        </p:spPr>
        <p:txBody>
          <a:bodyPr wrap="square" rtlCol="0">
            <a:spAutoFit/>
          </a:bodyPr>
          <a:lstStyle/>
          <a:p>
            <a:pPr algn="l" rtl="0"/>
            <a:r>
              <a:rPr lang="en-IE" sz="1200" b="1" dirty="0">
                <a:latin typeface="Calibri" panose="020F0502020204030204" pitchFamily="34" charset="0"/>
                <a:ea typeface="Calibri" panose="020F0502020204030204" pitchFamily="34" charset="0"/>
                <a:cs typeface="Calibri" panose="020F0502020204030204" pitchFamily="34" charset="0"/>
              </a:rPr>
              <a:t>Um </a:t>
            </a:r>
            <a:r>
              <a:rPr lang="en-IE" sz="1200" b="1" dirty="0" err="1">
                <a:latin typeface="Calibri" panose="020F0502020204030204" pitchFamily="34" charset="0"/>
                <a:ea typeface="Calibri" panose="020F0502020204030204" pitchFamily="34" charset="0"/>
                <a:cs typeface="Calibri" panose="020F0502020204030204" pitchFamily="34" charset="0"/>
              </a:rPr>
              <a:t>provocador</a:t>
            </a:r>
            <a:r>
              <a:rPr lang="en-IE" sz="1200" b="1" dirty="0">
                <a:latin typeface="Calibri" panose="020F0502020204030204" pitchFamily="34" charset="0"/>
                <a:ea typeface="Calibri" panose="020F0502020204030204" pitchFamily="34" charset="0"/>
                <a:cs typeface="Calibri" panose="020F0502020204030204" pitchFamily="34" charset="0"/>
              </a:rPr>
              <a:t> de </a:t>
            </a:r>
            <a:r>
              <a:rPr lang="en-IE" sz="1200" b="1" dirty="0" err="1">
                <a:latin typeface="Calibri" panose="020F0502020204030204" pitchFamily="34" charset="0"/>
                <a:ea typeface="Calibri" panose="020F0502020204030204" pitchFamily="34" charset="0"/>
                <a:cs typeface="Calibri" panose="020F0502020204030204" pitchFamily="34" charset="0"/>
              </a:rPr>
              <a:t>pensamento</a:t>
            </a:r>
            <a:r>
              <a:rPr lang="en-IE" sz="1200" b="1" dirty="0">
                <a:latin typeface="Calibri" panose="020F0502020204030204" pitchFamily="34" charset="0"/>
                <a:ea typeface="Calibri" panose="020F0502020204030204" pitchFamily="34" charset="0"/>
                <a:cs typeface="Calibri" panose="020F0502020204030204" pitchFamily="34" charset="0"/>
              </a:rPr>
              <a:t>!</a:t>
            </a:r>
          </a:p>
        </p:txBody>
      </p:sp>
      <p:sp>
        <p:nvSpPr>
          <p:cNvPr id="2" name="Oval 1">
            <a:extLst>
              <a:ext uri="{FF2B5EF4-FFF2-40B4-BE49-F238E27FC236}">
                <a16:creationId xmlns:a16="http://schemas.microsoft.com/office/drawing/2014/main" id="{BFFC26CE-F5ED-9AFF-AC9F-15BA9B3014A8}"/>
              </a:ext>
            </a:extLst>
          </p:cNvPr>
          <p:cNvSpPr/>
          <p:nvPr/>
        </p:nvSpPr>
        <p:spPr>
          <a:xfrm rot="766773">
            <a:off x="6589761" y="4919385"/>
            <a:ext cx="892769" cy="797489"/>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a:latin typeface="Calibri" panose="020F0502020204030204" pitchFamily="34" charset="0"/>
              <a:cs typeface="Calibri" panose="020F0502020204030204" pitchFamily="34" charset="0"/>
            </a:endParaRPr>
          </a:p>
        </p:txBody>
      </p:sp>
      <p:sp>
        <p:nvSpPr>
          <p:cNvPr id="5" name="Text Placeholder 1">
            <a:extLst>
              <a:ext uri="{FF2B5EF4-FFF2-40B4-BE49-F238E27FC236}">
                <a16:creationId xmlns:a16="http://schemas.microsoft.com/office/drawing/2014/main" id="{90F84CCB-E08B-2BB4-C451-0B1E225AEED1}"/>
              </a:ext>
            </a:extLst>
          </p:cNvPr>
          <p:cNvSpPr txBox="1">
            <a:spLocks/>
          </p:cNvSpPr>
          <p:nvPr/>
        </p:nvSpPr>
        <p:spPr>
          <a:xfrm rot="1500048">
            <a:off x="6692691" y="5000532"/>
            <a:ext cx="753696" cy="346949"/>
          </a:xfrm>
          <a:prstGeom prst="rect">
            <a:avLst/>
          </a:prstGeom>
          <a:noFill/>
          <a:ln>
            <a:noFill/>
          </a:ln>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400" b="1" dirty="0">
                <a:solidFill>
                  <a:schemeClr val="bg1"/>
                </a:solidFill>
                <a:latin typeface="Calibri" panose="020F0502020204030204" pitchFamily="34" charset="0"/>
                <a:cs typeface="Calibri" panose="020F0502020204030204" pitchFamily="34" charset="0"/>
              </a:rPr>
              <a:t>CLIQUE PARA VER</a:t>
            </a:r>
          </a:p>
        </p:txBody>
      </p:sp>
      <p:pic>
        <p:nvPicPr>
          <p:cNvPr id="7" name="Picture 8">
            <a:extLst>
              <a:ext uri="{FF2B5EF4-FFF2-40B4-BE49-F238E27FC236}">
                <a16:creationId xmlns:a16="http://schemas.microsoft.com/office/drawing/2014/main" id="{9B5BF599-115D-DC7D-7501-5013F70801EF}"/>
              </a:ext>
            </a:extLst>
          </p:cNvPr>
          <p:cNvPicPr>
            <a:picLocks noChangeAspect="1"/>
          </p:cNvPicPr>
          <p:nvPr/>
        </p:nvPicPr>
        <p:blipFill>
          <a:blip r:embed="rId9"/>
          <a:stretch>
            <a:fillRect/>
          </a:stretch>
        </p:blipFill>
        <p:spPr>
          <a:xfrm>
            <a:off x="206460" y="6044921"/>
            <a:ext cx="504565" cy="476250"/>
          </a:xfrm>
          <a:prstGeom prst="rect">
            <a:avLst/>
          </a:prstGeom>
        </p:spPr>
      </p:pic>
    </p:spTree>
    <p:extLst>
      <p:ext uri="{BB962C8B-B14F-4D97-AF65-F5344CB8AC3E}">
        <p14:creationId xmlns:p14="http://schemas.microsoft.com/office/powerpoint/2010/main" val="361833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988457" y="263657"/>
            <a:ext cx="5537741"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dirty="0"/>
              <a:t>B</a:t>
            </a:r>
            <a:r>
              <a:rPr kumimoji="0" lang="en-IE" sz="33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a:t>
            </a:r>
            <a:r>
              <a:rPr lang="en-IE" sz="3300" dirty="0" err="1"/>
              <a:t>Produção</a:t>
            </a:r>
            <a:r>
              <a:rPr lang="en-IE" sz="3300" dirty="0"/>
              <a:t> e </a:t>
            </a:r>
            <a:r>
              <a:rPr lang="en-IE" sz="3300" dirty="0" err="1"/>
              <a:t>Logística</a:t>
            </a:r>
            <a:r>
              <a:rPr lang="en-IE" sz="3300" dirty="0"/>
              <a:t> de Alimentos</a:t>
            </a:r>
            <a:endParaRPr kumimoji="0" lang="en-IE" sz="330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300"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03719" y="2348507"/>
            <a:ext cx="6343241" cy="6820641"/>
          </a:xfrm>
        </p:spPr>
        <p:txBody>
          <a:bodyPr lIns="91440" tIns="45720" rIns="91440" bIns="45720" numCol="1" spcCol="288000" anchor="t">
            <a:noAutofit/>
          </a:bodyPr>
          <a:lstStyle/>
          <a:p>
            <a:pPr rtl="0" fontAlgn="base"/>
            <a:r>
              <a:rPr lang="en-GB" sz="1200" i="0" dirty="0">
                <a:solidFill>
                  <a:srgbClr val="000000"/>
                </a:solidFill>
                <a:effectLst/>
                <a:latin typeface="Calibri"/>
                <a:ea typeface="Calibri" panose="020F0502020204030204" pitchFamily="34" charset="0"/>
                <a:cs typeface="Calibri"/>
              </a:rPr>
              <a:t>Segundo a </a:t>
            </a:r>
            <a:r>
              <a:rPr lang="en-GB" sz="1200" i="0" dirty="0" err="1">
                <a:solidFill>
                  <a:srgbClr val="000000"/>
                </a:solidFill>
                <a:effectLst/>
                <a:latin typeface="Calibri"/>
                <a:ea typeface="Calibri" panose="020F0502020204030204" pitchFamily="34" charset="0"/>
                <a:cs typeface="Calibri"/>
              </a:rPr>
              <a:t>Agência</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Proteção</a:t>
            </a:r>
            <a:r>
              <a:rPr lang="en-GB" sz="1200" i="0" dirty="0">
                <a:solidFill>
                  <a:srgbClr val="000000"/>
                </a:solidFill>
                <a:effectLst/>
                <a:latin typeface="Calibri"/>
                <a:ea typeface="Calibri" panose="020F0502020204030204" pitchFamily="34" charset="0"/>
                <a:cs typeface="Calibri"/>
              </a:rPr>
              <a:t> Ambiental dos </a:t>
            </a:r>
            <a:r>
              <a:rPr lang="en-GB" sz="1200" i="0" dirty="0" err="1">
                <a:solidFill>
                  <a:srgbClr val="000000"/>
                </a:solidFill>
                <a:effectLst/>
                <a:latin typeface="Calibri"/>
                <a:ea typeface="Calibri" panose="020F0502020204030204" pitchFamily="34" charset="0"/>
                <a:cs typeface="Calibri"/>
              </a:rPr>
              <a:t>Estados</a:t>
            </a:r>
            <a:r>
              <a:rPr lang="en-GB" sz="1200" i="0" dirty="0">
                <a:solidFill>
                  <a:srgbClr val="000000"/>
                </a:solidFill>
                <a:effectLst/>
                <a:latin typeface="Calibri"/>
                <a:ea typeface="Calibri" panose="020F0502020204030204" pitchFamily="34" charset="0"/>
                <a:cs typeface="Calibri"/>
              </a:rPr>
              <a:t> Unidos (EPA), 27% das </a:t>
            </a:r>
            <a:r>
              <a:rPr lang="en-GB" sz="1200" i="0" dirty="0" err="1">
                <a:solidFill>
                  <a:srgbClr val="000000"/>
                </a:solidFill>
                <a:effectLst/>
                <a:latin typeface="Calibri"/>
                <a:ea typeface="Calibri" panose="020F0502020204030204" pitchFamily="34" charset="0"/>
                <a:cs typeface="Calibri"/>
              </a:rPr>
              <a:t>emissões</a:t>
            </a:r>
            <a:r>
              <a:rPr lang="en-GB" sz="1200" i="0" dirty="0">
                <a:solidFill>
                  <a:srgbClr val="000000"/>
                </a:solidFill>
                <a:effectLst/>
                <a:latin typeface="Calibri"/>
                <a:ea typeface="Calibri" panose="020F0502020204030204" pitchFamily="34" charset="0"/>
                <a:cs typeface="Calibri"/>
              </a:rPr>
              <a:t> de gases de </a:t>
            </a:r>
            <a:r>
              <a:rPr lang="en-GB" sz="1200" i="0" dirty="0" err="1">
                <a:solidFill>
                  <a:srgbClr val="000000"/>
                </a:solidFill>
                <a:effectLst/>
                <a:latin typeface="Calibri"/>
                <a:ea typeface="Calibri" panose="020F0502020204030204" pitchFamily="34" charset="0"/>
                <a:cs typeface="Calibri"/>
              </a:rPr>
              <a:t>efeito</a:t>
            </a:r>
            <a:r>
              <a:rPr lang="en-GB" sz="1200" i="0" dirty="0">
                <a:solidFill>
                  <a:srgbClr val="000000"/>
                </a:solidFill>
                <a:effectLst/>
                <a:latin typeface="Calibri"/>
                <a:ea typeface="Calibri" panose="020F0502020204030204" pitchFamily="34" charset="0"/>
                <a:cs typeface="Calibri"/>
              </a:rPr>
              <a:t> estufa </a:t>
            </a:r>
            <a:r>
              <a:rPr lang="en-GB" sz="1200" i="0" dirty="0" err="1">
                <a:solidFill>
                  <a:srgbClr val="000000"/>
                </a:solidFill>
                <a:effectLst/>
                <a:latin typeface="Calibri"/>
                <a:ea typeface="Calibri" panose="020F0502020204030204" pitchFamily="34" charset="0"/>
                <a:cs typeface="Calibri"/>
              </a:rPr>
              <a:t>devem</a:t>
            </a:r>
            <a:r>
              <a:rPr lang="en-GB" sz="1200" i="0" dirty="0">
                <a:solidFill>
                  <a:srgbClr val="000000"/>
                </a:solidFill>
                <a:effectLst/>
                <a:latin typeface="Calibri"/>
                <a:ea typeface="Calibri" panose="020F0502020204030204" pitchFamily="34" charset="0"/>
                <a:cs typeface="Calibri"/>
              </a:rPr>
              <a:t>-se ao </a:t>
            </a:r>
            <a:r>
              <a:rPr lang="en-GB" sz="1200" i="0" dirty="0" err="1">
                <a:solidFill>
                  <a:srgbClr val="000000"/>
                </a:solidFill>
                <a:effectLst/>
                <a:latin typeface="Calibri"/>
                <a:ea typeface="Calibri" panose="020F0502020204030204" pitchFamily="34" charset="0"/>
                <a:cs typeface="Calibri"/>
              </a:rPr>
              <a:t>transporte</a:t>
            </a:r>
            <a:r>
              <a:rPr lang="en-GB" sz="1200" i="0" dirty="0">
                <a:solidFill>
                  <a:srgbClr val="000000"/>
                </a:solidFill>
                <a:effectLst/>
                <a:latin typeface="Calibri"/>
                <a:ea typeface="Calibri" panose="020F0502020204030204" pitchFamily="34" charset="0"/>
                <a:cs typeface="Calibri"/>
              </a:rPr>
              <a:t> e </a:t>
            </a:r>
            <a:r>
              <a:rPr lang="en-GB" sz="1200" i="0" dirty="0" err="1">
                <a:solidFill>
                  <a:srgbClr val="000000"/>
                </a:solidFill>
                <a:effectLst/>
                <a:latin typeface="Calibri"/>
                <a:ea typeface="Calibri" panose="020F0502020204030204" pitchFamily="34" charset="0"/>
                <a:cs typeface="Calibri"/>
              </a:rPr>
              <a:t>queima</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combustíveis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fósseis</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especificamente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em</a:t>
            </a:r>
            <a:r>
              <a:rPr lang="en-GB" sz="1200" i="0" dirty="0">
                <a:solidFill>
                  <a:srgbClr val="000000"/>
                </a:solidFill>
                <a:effectLst/>
                <a:latin typeface="Calibri"/>
                <a:ea typeface="Calibri" panose="020F0502020204030204" pitchFamily="34" charset="0"/>
                <a:cs typeface="Calibri"/>
              </a:rPr>
              <a:t> 2020. </a:t>
            </a:r>
            <a:r>
              <a:rPr lang="en-GB" sz="1200" i="0" dirty="0" err="1">
                <a:solidFill>
                  <a:srgbClr val="000000"/>
                </a:solidFill>
                <a:effectLst/>
                <a:latin typeface="Calibri"/>
                <a:ea typeface="Calibri" panose="020F0502020204030204" pitchFamily="34" charset="0"/>
                <a:cs typeface="Calibri"/>
              </a:rPr>
              <a:t>Assim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esta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secção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pretende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abordar</a:t>
            </a:r>
            <a:r>
              <a:rPr lang="en-GB" sz="1200" i="0" dirty="0">
                <a:solidFill>
                  <a:srgbClr val="000000"/>
                </a:solidFill>
                <a:effectLst/>
                <a:latin typeface="Calibri"/>
                <a:ea typeface="Calibri" panose="020F0502020204030204" pitchFamily="34" charset="0"/>
                <a:cs typeface="Calibri"/>
              </a:rPr>
              <a:t> o </a:t>
            </a:r>
            <a:r>
              <a:rPr lang="en-GB" sz="1200" i="0" dirty="0" err="1">
                <a:solidFill>
                  <a:srgbClr val="000000"/>
                </a:solidFill>
                <a:effectLst/>
                <a:latin typeface="Calibri"/>
                <a:ea typeface="Calibri" panose="020F0502020204030204" pitchFamily="34" charset="0"/>
                <a:cs typeface="Calibri"/>
              </a:rPr>
              <a:t>transporte</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matérias-primas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animais</a:t>
            </a:r>
            <a:r>
              <a:rPr lang="en-GB" sz="1200" i="0" dirty="0">
                <a:solidFill>
                  <a:srgbClr val="000000"/>
                </a:solidFill>
                <a:effectLst/>
                <a:latin typeface="Calibri"/>
                <a:ea typeface="Calibri" panose="020F0502020204030204" pitchFamily="34" charset="0"/>
                <a:cs typeface="Calibri"/>
              </a:rPr>
              <a:t> e </a:t>
            </a:r>
            <a:r>
              <a:rPr lang="en-GB" sz="1200" i="0" dirty="0" err="1">
                <a:solidFill>
                  <a:srgbClr val="000000"/>
                </a:solidFill>
                <a:effectLst/>
                <a:latin typeface="Calibri"/>
                <a:ea typeface="Calibri" panose="020F0502020204030204" pitchFamily="34" charset="0"/>
                <a:cs typeface="Calibri"/>
              </a:rPr>
              <a:t>produtos</a:t>
            </a:r>
            <a:r>
              <a:rPr lang="en-GB" sz="120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endParaRPr lang="en-GB" sz="1200" i="0" dirty="0">
              <a:solidFill>
                <a:srgbClr val="000000"/>
              </a:solidFill>
              <a:effectLst/>
              <a:ea typeface="Calibri" panose="020F0502020204030204" pitchFamily="34" charset="0"/>
            </a:endParaRPr>
          </a:p>
          <a:p>
            <a:pPr rtl="0" fontAlgn="base"/>
            <a:endParaRPr lang="en-GB" sz="1000" i="0" dirty="0">
              <a:solidFill>
                <a:srgbClr val="000000"/>
              </a:solidFill>
              <a:effectLst/>
              <a:ea typeface="Calibri" panose="020F0502020204030204" pitchFamily="34" charset="0"/>
            </a:endParaRPr>
          </a:p>
          <a:p>
            <a:pPr rtl="0" fontAlgn="base"/>
            <a:r>
              <a:rPr lang="en-GB" sz="1200" b="1" i="0" dirty="0" err="1">
                <a:solidFill>
                  <a:srgbClr val="000000"/>
                </a:solidFill>
                <a:effectLst/>
                <a:latin typeface="Calibri"/>
                <a:ea typeface="Calibri" panose="020F0502020204030204" pitchFamily="34" charset="0"/>
                <a:cs typeface="Calibri"/>
              </a:rPr>
              <a:t>Transporte</a:t>
            </a:r>
            <a:r>
              <a:rPr lang="en-GB" sz="1200" b="1" i="0" dirty="0">
                <a:solidFill>
                  <a:srgbClr val="000000"/>
                </a:solidFill>
                <a:effectLst/>
                <a:latin typeface="Calibri"/>
                <a:ea typeface="Calibri" panose="020F0502020204030204" pitchFamily="34" charset="0"/>
                <a:cs typeface="Calibri"/>
              </a:rPr>
              <a:t> de </a:t>
            </a:r>
            <a:r>
              <a:rPr lang="en-GB" sz="1200" b="1" i="0" dirty="0" err="1">
                <a:solidFill>
                  <a:srgbClr val="000000"/>
                </a:solidFill>
                <a:effectLst/>
                <a:latin typeface="Calibri"/>
                <a:ea typeface="Calibri" panose="020F0502020204030204" pitchFamily="34" charset="0"/>
                <a:cs typeface="Calibri"/>
              </a:rPr>
              <a:t>animais</a:t>
            </a:r>
            <a:r>
              <a:rPr lang="en-GB" sz="1200" b="1" i="0" dirty="0">
                <a:solidFill>
                  <a:srgbClr val="000000"/>
                </a:solidFill>
                <a:effectLst/>
                <a:latin typeface="Calibri"/>
                <a:ea typeface="Calibri" panose="020F0502020204030204" pitchFamily="34" charset="0"/>
                <a:cs typeface="Calibri"/>
              </a:rPr>
              <a:t> (</a:t>
            </a:r>
            <a:r>
              <a:rPr lang="en-GB" sz="1200" b="1" i="0" dirty="0" err="1">
                <a:solidFill>
                  <a:srgbClr val="000000"/>
                </a:solidFill>
                <a:effectLst/>
                <a:latin typeface="Calibri"/>
                <a:ea typeface="Calibri" panose="020F0502020204030204" pitchFamily="34" charset="0"/>
                <a:cs typeface="Calibri"/>
              </a:rPr>
              <a:t>Bem-estar</a:t>
            </a:r>
            <a:r>
              <a:rPr lang="en-GB" sz="1200" b="1" i="0" dirty="0">
                <a:solidFill>
                  <a:srgbClr val="000000"/>
                </a:solidFill>
                <a:effectLst/>
                <a:latin typeface="Calibri"/>
                <a:ea typeface="Calibri" panose="020F0502020204030204" pitchFamily="34" charset="0"/>
                <a:cs typeface="Calibri"/>
              </a:rPr>
              <a:t> e </a:t>
            </a:r>
            <a:r>
              <a:rPr lang="en-GB" sz="1200" b="1" i="0" dirty="0" err="1">
                <a:solidFill>
                  <a:srgbClr val="000000"/>
                </a:solidFill>
                <a:effectLst/>
                <a:latin typeface="Calibri"/>
                <a:ea typeface="Calibri" panose="020F0502020204030204" pitchFamily="34" charset="0"/>
                <a:cs typeface="Calibri"/>
              </a:rPr>
              <a:t>direitos</a:t>
            </a:r>
            <a:r>
              <a:rPr lang="en-GB" sz="1200" b="1" i="0" dirty="0">
                <a:solidFill>
                  <a:srgbClr val="000000"/>
                </a:solidFill>
                <a:effectLst/>
                <a:latin typeface="Calibri"/>
                <a:ea typeface="Calibri" panose="020F0502020204030204" pitchFamily="34" charset="0"/>
                <a:cs typeface="Calibri"/>
              </a:rPr>
              <a:t> dos </a:t>
            </a:r>
            <a:r>
              <a:rPr lang="en-GB" sz="1200" b="1" i="0" dirty="0" err="1">
                <a:solidFill>
                  <a:srgbClr val="000000"/>
                </a:solidFill>
                <a:effectLst/>
                <a:latin typeface="Calibri"/>
                <a:ea typeface="Calibri" panose="020F0502020204030204" pitchFamily="34" charset="0"/>
                <a:cs typeface="Calibri"/>
              </a:rPr>
              <a:t>animais</a:t>
            </a:r>
            <a:r>
              <a:rPr lang="en-GB" sz="1200" b="1" i="0" dirty="0">
                <a:solidFill>
                  <a:srgbClr val="000000"/>
                </a:solidFill>
                <a:effectLst/>
                <a:latin typeface="Calibri"/>
                <a:ea typeface="Calibri" panose="020F0502020204030204" pitchFamily="34" charset="0"/>
                <a:cs typeface="Calibri"/>
              </a:rPr>
              <a:t>)</a:t>
            </a:r>
            <a:r>
              <a:rPr lang="en-GB" sz="1200" b="1" dirty="0">
                <a:latin typeface="Calibri"/>
                <a:ea typeface="Calibri" panose="020F0502020204030204" pitchFamily="34" charset="0"/>
                <a:cs typeface="Calibri"/>
              </a:rPr>
              <a:t> </a:t>
            </a:r>
            <a:endParaRPr lang="en-GB" sz="1200" i="0" dirty="0">
              <a:solidFill>
                <a:srgbClr val="000000"/>
              </a:solidFill>
              <a:effectLst/>
              <a:ea typeface="Calibri" panose="020F0502020204030204" pitchFamily="34" charset="0"/>
            </a:endParaRPr>
          </a:p>
          <a:p>
            <a:pPr rtl="0" fontAlgn="base"/>
            <a:r>
              <a:rPr lang="en-GB" sz="1200" i="0" dirty="0">
                <a:solidFill>
                  <a:srgbClr val="000000"/>
                </a:solidFill>
                <a:effectLst/>
                <a:latin typeface="Calibri"/>
                <a:ea typeface="Calibri" panose="020F0502020204030204" pitchFamily="34" charset="0"/>
                <a:cs typeface="Calibri"/>
              </a:rPr>
              <a:t>As </a:t>
            </a:r>
            <a:r>
              <a:rPr lang="en-GB" sz="1200" i="0" dirty="0" err="1">
                <a:solidFill>
                  <a:srgbClr val="000000"/>
                </a:solidFill>
                <a:effectLst/>
                <a:latin typeface="Calibri"/>
                <a:ea typeface="Calibri" panose="020F0502020204030204" pitchFamily="34" charset="0"/>
                <a:cs typeface="Calibri"/>
              </a:rPr>
              <a:t>exigências</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bem-estar</a:t>
            </a:r>
            <a:r>
              <a:rPr lang="en-GB" sz="1200" i="0" dirty="0">
                <a:solidFill>
                  <a:srgbClr val="000000"/>
                </a:solidFill>
                <a:effectLst/>
                <a:latin typeface="Calibri"/>
                <a:ea typeface="Calibri" panose="020F0502020204030204" pitchFamily="34" charset="0"/>
                <a:cs typeface="Calibri"/>
              </a:rPr>
              <a:t> dos </a:t>
            </a:r>
            <a:r>
              <a:rPr lang="en-GB" sz="1200" i="0" dirty="0" err="1">
                <a:solidFill>
                  <a:srgbClr val="000000"/>
                </a:solidFill>
                <a:effectLst/>
                <a:latin typeface="Calibri"/>
                <a:ea typeface="Calibri" panose="020F0502020204030204" pitchFamily="34" charset="0"/>
                <a:cs typeface="Calibri"/>
              </a:rPr>
              <a:t>animais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devem</a:t>
            </a:r>
            <a:r>
              <a:rPr lang="en-GB" sz="1200" i="0" dirty="0">
                <a:solidFill>
                  <a:srgbClr val="000000"/>
                </a:solidFill>
                <a:effectLst/>
                <a:latin typeface="Calibri"/>
                <a:ea typeface="Calibri" panose="020F0502020204030204" pitchFamily="34" charset="0"/>
                <a:cs typeface="Calibri"/>
              </a:rPr>
              <a:t> ser sempre </a:t>
            </a:r>
            <a:r>
              <a:rPr lang="en-GB" sz="1200" i="0" dirty="0" err="1">
                <a:solidFill>
                  <a:srgbClr val="000000"/>
                </a:solidFill>
                <a:effectLst/>
                <a:latin typeface="Calibri"/>
                <a:ea typeface="Calibri" panose="020F0502020204030204" pitchFamily="34" charset="0"/>
                <a:cs typeface="Calibri"/>
              </a:rPr>
              <a:t>rigorosamente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seguidas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devendo</a:t>
            </a:r>
            <a:r>
              <a:rPr lang="en-GB" sz="1200" i="0" dirty="0">
                <a:solidFill>
                  <a:srgbClr val="000000"/>
                </a:solidFill>
                <a:effectLst/>
                <a:latin typeface="Calibri"/>
                <a:ea typeface="Calibri" panose="020F0502020204030204" pitchFamily="34" charset="0"/>
                <a:cs typeface="Calibri"/>
              </a:rPr>
              <a:t> ser </a:t>
            </a:r>
            <a:r>
              <a:rPr lang="en-GB" sz="1200" i="0" dirty="0" err="1">
                <a:solidFill>
                  <a:srgbClr val="000000"/>
                </a:solidFill>
                <a:effectLst/>
                <a:latin typeface="Calibri"/>
                <a:ea typeface="Calibri" panose="020F0502020204030204" pitchFamily="34" charset="0"/>
                <a:cs typeface="Calibri"/>
              </a:rPr>
              <a:t>cumprida</a:t>
            </a:r>
            <a:r>
              <a:rPr lang="en-GB" sz="1200" i="0" dirty="0">
                <a:solidFill>
                  <a:srgbClr val="000000"/>
                </a:solidFill>
                <a:effectLst/>
                <a:latin typeface="Calibri"/>
                <a:ea typeface="Calibri" panose="020F0502020204030204" pitchFamily="34" charset="0"/>
                <a:cs typeface="Calibri"/>
              </a:rPr>
              <a:t> a </a:t>
            </a:r>
            <a:r>
              <a:rPr lang="en-GB" sz="1200" i="0" dirty="0" err="1">
                <a:solidFill>
                  <a:srgbClr val="000000"/>
                </a:solidFill>
                <a:effectLst/>
                <a:latin typeface="Calibri"/>
                <a:ea typeface="Calibri" panose="020F0502020204030204" pitchFamily="34" charset="0"/>
                <a:cs typeface="Calibri"/>
              </a:rPr>
              <a:t>legislação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Nenhuma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pessoa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deve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transportar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animais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ou</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fazer</a:t>
            </a:r>
            <a:r>
              <a:rPr lang="en-GB" sz="1200" i="0" dirty="0">
                <a:solidFill>
                  <a:srgbClr val="000000"/>
                </a:solidFill>
                <a:effectLst/>
                <a:latin typeface="Calibri"/>
                <a:ea typeface="Calibri" panose="020F0502020204030204" pitchFamily="34" charset="0"/>
                <a:cs typeface="Calibri"/>
              </a:rPr>
              <a:t> com que </a:t>
            </a:r>
            <a:r>
              <a:rPr lang="en-GB" sz="1200" i="0" dirty="0" err="1">
                <a:solidFill>
                  <a:srgbClr val="000000"/>
                </a:solidFill>
                <a:effectLst/>
                <a:latin typeface="Calibri"/>
                <a:ea typeface="Calibri" panose="020F0502020204030204" pitchFamily="34" charset="0"/>
                <a:cs typeface="Calibri"/>
              </a:rPr>
              <a:t>eles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sejam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transportados</a:t>
            </a:r>
            <a:r>
              <a:rPr lang="en-GB" sz="1200" i="0" dirty="0">
                <a:solidFill>
                  <a:srgbClr val="000000"/>
                </a:solidFill>
                <a:effectLst/>
                <a:latin typeface="Calibri"/>
                <a:ea typeface="Calibri" panose="020F0502020204030204" pitchFamily="34" charset="0"/>
                <a:cs typeface="Calibri"/>
              </a:rPr>
              <a:t> de </a:t>
            </a:r>
            <a:r>
              <a:rPr lang="en-GB" sz="1200" i="0" dirty="0" err="1">
                <a:solidFill>
                  <a:srgbClr val="000000"/>
                </a:solidFill>
                <a:effectLst/>
                <a:latin typeface="Calibri"/>
                <a:ea typeface="Calibri" panose="020F0502020204030204" pitchFamily="34" charset="0"/>
                <a:cs typeface="Calibri"/>
              </a:rPr>
              <a:t>maneira</a:t>
            </a:r>
            <a:r>
              <a:rPr lang="en-GB" sz="1200" i="0" dirty="0">
                <a:solidFill>
                  <a:srgbClr val="000000"/>
                </a:solidFill>
                <a:effectLst/>
                <a:latin typeface="Calibri"/>
                <a:ea typeface="Calibri" panose="020F0502020204030204" pitchFamily="34" charset="0"/>
                <a:cs typeface="Calibri"/>
              </a:rPr>
              <a:t> que </a:t>
            </a:r>
            <a:r>
              <a:rPr lang="en-GB" sz="1200" i="0" dirty="0" err="1">
                <a:solidFill>
                  <a:srgbClr val="000000"/>
                </a:solidFill>
                <a:effectLst/>
                <a:latin typeface="Calibri"/>
                <a:ea typeface="Calibri" panose="020F0502020204030204" pitchFamily="34" charset="0"/>
                <a:cs typeface="Calibri"/>
              </a:rPr>
              <a:t>possa</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causar</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ferimentos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ou</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sofrimento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indevido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nos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mesmos</a:t>
            </a:r>
            <a:r>
              <a:rPr lang="en-GB" sz="1200" i="0" dirty="0">
                <a:solidFill>
                  <a:srgbClr val="000000"/>
                </a:solidFill>
                <a:effectLst/>
                <a:latin typeface="Calibri"/>
                <a:ea typeface="Calibri" panose="020F0502020204030204" pitchFamily="34" charset="0"/>
                <a:cs typeface="Calibri"/>
              </a:rPr>
              <a:t>. Na UE, as </a:t>
            </a:r>
            <a:r>
              <a:rPr lang="en-GB" sz="1200" i="0" dirty="0" err="1">
                <a:solidFill>
                  <a:srgbClr val="000000"/>
                </a:solidFill>
                <a:effectLst/>
                <a:latin typeface="Calibri"/>
                <a:ea typeface="Calibri" panose="020F0502020204030204" pitchFamily="34" charset="0"/>
                <a:cs typeface="Calibri"/>
              </a:rPr>
              <a:t>regras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técnicas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mencionadas</a:t>
            </a:r>
            <a:r>
              <a:rPr lang="en-GB" sz="1200" i="0" dirty="0">
                <a:solidFill>
                  <a:srgbClr val="000000"/>
                </a:solidFill>
                <a:effectLst/>
                <a:latin typeface="Calibri"/>
                <a:ea typeface="Calibri" panose="020F0502020204030204" pitchFamily="34" charset="0"/>
                <a:cs typeface="Calibri"/>
              </a:rPr>
              <a:t> no Anexo I do </a:t>
            </a:r>
            <a:r>
              <a:rPr lang="en-GB" sz="1200" i="0" dirty="0" err="1">
                <a:solidFill>
                  <a:srgbClr val="000000"/>
                </a:solidFill>
                <a:effectLst/>
                <a:latin typeface="Calibri"/>
                <a:ea typeface="Calibri" panose="020F0502020204030204" pitchFamily="34" charset="0"/>
                <a:cs typeface="Calibri"/>
              </a:rPr>
              <a:t>Regulamento</a:t>
            </a:r>
            <a:r>
              <a:rPr lang="en-GB" sz="1200" i="0" dirty="0">
                <a:solidFill>
                  <a:srgbClr val="000000"/>
                </a:solidFill>
                <a:effectLst/>
                <a:latin typeface="Calibri"/>
                <a:ea typeface="Calibri" panose="020F0502020204030204" pitchFamily="34" charset="0"/>
                <a:cs typeface="Calibri"/>
              </a:rPr>
              <a:t> do </a:t>
            </a:r>
            <a:r>
              <a:rPr lang="en-GB" sz="1200" i="0" dirty="0" err="1">
                <a:solidFill>
                  <a:srgbClr val="000000"/>
                </a:solidFill>
                <a:effectLst/>
                <a:latin typeface="Calibri"/>
                <a:ea typeface="Calibri" panose="020F0502020204030204" pitchFamily="34" charset="0"/>
                <a:cs typeface="Calibri"/>
              </a:rPr>
              <a:t>Conselho</a:t>
            </a:r>
            <a:r>
              <a:rPr lang="en-GB" sz="1200" i="0" dirty="0">
                <a:solidFill>
                  <a:srgbClr val="000000"/>
                </a:solidFill>
                <a:effectLst/>
                <a:latin typeface="Calibri"/>
                <a:ea typeface="Calibri" panose="020F0502020204030204" pitchFamily="34" charset="0"/>
                <a:cs typeface="Calibri"/>
              </a:rPr>
              <a:t> (CE) N.</a:t>
            </a:r>
            <a:r>
              <a:rPr lang="en-GB" sz="1200" i="0" dirty="0">
                <a:solidFill>
                  <a:srgbClr val="000000"/>
                </a:solidFill>
                <a:effectLst/>
                <a:ea typeface="Calibri" panose="020F0502020204030204" pitchFamily="34" charset="0"/>
              </a:rPr>
              <a:t>°</a:t>
            </a:r>
            <a:r>
              <a:rPr lang="en-GB" sz="1200" i="0" dirty="0">
                <a:solidFill>
                  <a:srgbClr val="000000"/>
                </a:solidFill>
                <a:effectLst/>
                <a:latin typeface="Calibri"/>
                <a:ea typeface="Calibri" panose="020F0502020204030204" pitchFamily="34" charset="0"/>
                <a:cs typeface="Calibri"/>
              </a:rPr>
              <a:t> 1/2005 </a:t>
            </a:r>
            <a:r>
              <a:rPr lang="en-GB" sz="1200" i="0" dirty="0" err="1">
                <a:solidFill>
                  <a:srgbClr val="000000"/>
                </a:solidFill>
                <a:effectLst/>
                <a:latin typeface="Calibri"/>
                <a:ea typeface="Calibri" panose="020F0502020204030204" pitchFamily="34" charset="0"/>
                <a:cs typeface="Calibri"/>
              </a:rPr>
              <a:t>devem</a:t>
            </a:r>
            <a:r>
              <a:rPr lang="en-GB" sz="1200" i="0" dirty="0">
                <a:solidFill>
                  <a:srgbClr val="000000"/>
                </a:solidFill>
                <a:effectLst/>
                <a:latin typeface="Calibri"/>
                <a:ea typeface="Calibri" panose="020F0502020204030204" pitchFamily="34" charset="0"/>
                <a:cs typeface="Calibri"/>
              </a:rPr>
              <a:t> ser </a:t>
            </a:r>
            <a:r>
              <a:rPr lang="en-GB" sz="1200" i="0" dirty="0" err="1">
                <a:solidFill>
                  <a:srgbClr val="000000"/>
                </a:solidFill>
                <a:effectLst/>
                <a:latin typeface="Calibri"/>
                <a:ea typeface="Calibri" panose="020F0502020204030204" pitchFamily="34" charset="0"/>
                <a:cs typeface="Calibri"/>
              </a:rPr>
              <a:t>rigorosamente</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seguidas</a:t>
            </a:r>
            <a:r>
              <a:rPr lang="en-GB" sz="1200" i="0" dirty="0">
                <a:solidFill>
                  <a:srgbClr val="000000"/>
                </a:solidFill>
                <a:effectLst/>
                <a:latin typeface="Calibri"/>
                <a:ea typeface="Calibri" panose="020F0502020204030204" pitchFamily="34" charset="0"/>
                <a:cs typeface="Calibri"/>
              </a:rPr>
              <a:t>.</a:t>
            </a:r>
          </a:p>
          <a:p>
            <a:pPr rtl="0" fontAlgn="base"/>
            <a:endParaRPr lang="en-GB" sz="800" i="0" dirty="0">
              <a:solidFill>
                <a:srgbClr val="000000"/>
              </a:solidFill>
              <a:effectLst/>
              <a:ea typeface="Calibri" panose="020F0502020204030204" pitchFamily="34" charset="0"/>
            </a:endParaRPr>
          </a:p>
          <a:p>
            <a:pPr rtl="0" fontAlgn="base"/>
            <a:r>
              <a:rPr lang="en-GB" sz="1200" i="0" dirty="0">
                <a:solidFill>
                  <a:srgbClr val="000000"/>
                </a:solidFill>
                <a:effectLst/>
                <a:latin typeface="Calibri"/>
                <a:ea typeface="Calibri" panose="020F0502020204030204" pitchFamily="34" charset="0"/>
                <a:cs typeface="Calibri"/>
              </a:rPr>
              <a:t>Tendo </a:t>
            </a:r>
            <a:r>
              <a:rPr lang="en-GB" sz="1200" i="0" dirty="0" err="1">
                <a:solidFill>
                  <a:srgbClr val="000000"/>
                </a:solidFill>
                <a:effectLst/>
                <a:latin typeface="Calibri"/>
                <a:ea typeface="Calibri" panose="020F0502020204030204" pitchFamily="34" charset="0"/>
                <a:cs typeface="Calibri"/>
              </a:rPr>
              <a:t>em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conta</a:t>
            </a:r>
            <a:r>
              <a:rPr lang="en-GB" sz="1200" i="0" dirty="0">
                <a:solidFill>
                  <a:srgbClr val="000000"/>
                </a:solidFill>
                <a:effectLst/>
                <a:latin typeface="Calibri"/>
                <a:ea typeface="Calibri" panose="020F0502020204030204" pitchFamily="34" charset="0"/>
                <a:cs typeface="Calibri"/>
              </a:rPr>
              <a:t> o </a:t>
            </a:r>
            <a:r>
              <a:rPr lang="en-GB" sz="1200" i="0" dirty="0" err="1">
                <a:solidFill>
                  <a:srgbClr val="000000"/>
                </a:solidFill>
                <a:effectLst/>
                <a:latin typeface="Calibri"/>
                <a:ea typeface="Calibri" panose="020F0502020204030204" pitchFamily="34" charset="0"/>
                <a:cs typeface="Calibri"/>
              </a:rPr>
              <a:t>Regulamento</a:t>
            </a:r>
            <a:r>
              <a:rPr lang="en-GB" sz="1200" i="0" dirty="0">
                <a:solidFill>
                  <a:srgbClr val="000000"/>
                </a:solidFill>
                <a:effectLst/>
                <a:latin typeface="Calibri"/>
                <a:ea typeface="Calibri" panose="020F0502020204030204" pitchFamily="34" charset="0"/>
                <a:cs typeface="Calibri"/>
              </a:rPr>
              <a:t> (CE) </a:t>
            </a:r>
            <a:r>
              <a:rPr lang="en-GB" sz="1200" dirty="0">
                <a:latin typeface="Calibri"/>
                <a:ea typeface="Calibri" panose="020F0502020204030204" pitchFamily="34" charset="0"/>
                <a:cs typeface="Calibri"/>
              </a:rPr>
              <a:t>n</a:t>
            </a:r>
            <a:r>
              <a:rPr lang="en-GB" sz="1200" i="0" dirty="0">
                <a:solidFill>
                  <a:srgbClr val="000000"/>
                </a:solidFill>
                <a:effectLst/>
                <a:latin typeface="Calibri"/>
                <a:ea typeface="Calibri" panose="020F0502020204030204" pitchFamily="34" charset="0"/>
                <a:cs typeface="Calibri"/>
              </a:rPr>
              <a:t>.</a:t>
            </a:r>
            <a:r>
              <a:rPr lang="en-GB" sz="1200" i="0" dirty="0">
                <a:solidFill>
                  <a:srgbClr val="000000"/>
                </a:solidFill>
                <a:effectLst/>
                <a:ea typeface="Calibri" panose="020F0502020204030204" pitchFamily="34" charset="0"/>
              </a:rPr>
              <a:t>°</a:t>
            </a:r>
            <a:r>
              <a:rPr lang="en-GB" sz="1200" i="0" dirty="0">
                <a:solidFill>
                  <a:srgbClr val="000000"/>
                </a:solidFill>
                <a:effectLst/>
                <a:latin typeface="Calibri"/>
                <a:ea typeface="Calibri" panose="020F0502020204030204" pitchFamily="34" charset="0"/>
                <a:cs typeface="Calibri"/>
              </a:rPr>
              <a:t> 1/2005 do </a:t>
            </a:r>
            <a:r>
              <a:rPr lang="en-GB" sz="1200" i="0" dirty="0" err="1">
                <a:solidFill>
                  <a:srgbClr val="000000"/>
                </a:solidFill>
                <a:effectLst/>
                <a:latin typeface="Calibri"/>
                <a:ea typeface="Calibri" panose="020F0502020204030204" pitchFamily="34" charset="0"/>
                <a:cs typeface="Calibri"/>
              </a:rPr>
              <a:t>Conselho</a:t>
            </a:r>
            <a:r>
              <a:rPr lang="en-GB" sz="1200" i="0" dirty="0">
                <a:solidFill>
                  <a:srgbClr val="000000"/>
                </a:solidFill>
                <a:effectLst/>
                <a:latin typeface="Calibri"/>
                <a:ea typeface="Calibri" panose="020F0502020204030204" pitchFamily="34" charset="0"/>
                <a:cs typeface="Calibri"/>
              </a:rPr>
              <a:t>, de 22 de </a:t>
            </a:r>
            <a:r>
              <a:rPr lang="en-GB" sz="1200" i="0" dirty="0" err="1">
                <a:solidFill>
                  <a:srgbClr val="000000"/>
                </a:solidFill>
                <a:effectLst/>
                <a:latin typeface="Calibri"/>
                <a:ea typeface="Calibri" panose="020F0502020204030204" pitchFamily="34" charset="0"/>
                <a:cs typeface="Calibri"/>
              </a:rPr>
              <a:t>dezembro</a:t>
            </a:r>
            <a:r>
              <a:rPr lang="en-GB" sz="1200" i="0" dirty="0">
                <a:solidFill>
                  <a:srgbClr val="000000"/>
                </a:solidFill>
                <a:effectLst/>
                <a:latin typeface="Calibri"/>
                <a:ea typeface="Calibri" panose="020F0502020204030204" pitchFamily="34" charset="0"/>
                <a:cs typeface="Calibri"/>
              </a:rPr>
              <a:t> de 2004, </a:t>
            </a:r>
            <a:r>
              <a:rPr lang="pt-PT" sz="1200" i="0" dirty="0">
                <a:solidFill>
                  <a:srgbClr val="000000"/>
                </a:solidFill>
                <a:effectLst/>
                <a:latin typeface="Calibri"/>
                <a:ea typeface="Calibri" panose="020F0502020204030204" pitchFamily="34" charset="0"/>
                <a:cs typeface="Calibri"/>
              </a:rPr>
              <a:t>relativo à proteção dos animais durante o transporte e operações afins e que altera as Diretivas 64/432/CEE e 93/119/CE e o Regulamento (CE) </a:t>
            </a:r>
            <a:r>
              <a:rPr lang="pt-PT" sz="1200" i="0" dirty="0" err="1">
                <a:solidFill>
                  <a:srgbClr val="000000"/>
                </a:solidFill>
                <a:effectLst/>
                <a:latin typeface="Calibri"/>
                <a:ea typeface="Calibri" panose="020F0502020204030204" pitchFamily="34" charset="0"/>
                <a:cs typeface="Calibri"/>
              </a:rPr>
              <a:t>n.°</a:t>
            </a:r>
            <a:r>
              <a:rPr lang="pt-PT" sz="1200" i="0" dirty="0">
                <a:solidFill>
                  <a:srgbClr val="000000"/>
                </a:solidFill>
                <a:effectLst/>
                <a:latin typeface="Calibri"/>
                <a:ea typeface="Calibri" panose="020F0502020204030204" pitchFamily="34" charset="0"/>
                <a:cs typeface="Calibri"/>
              </a:rPr>
              <a:t> 1255/97</a:t>
            </a:r>
            <a:r>
              <a:rPr lang="en-GB" sz="1200" i="1" dirty="0">
                <a:solidFill>
                  <a:srgbClr val="000000"/>
                </a:solidFill>
                <a:effectLst/>
                <a:latin typeface="Calibri"/>
                <a:ea typeface="Calibri" panose="020F0502020204030204" pitchFamily="34" charset="0"/>
                <a:cs typeface="Calibri"/>
              </a:rPr>
              <a:t>, </a:t>
            </a:r>
            <a:r>
              <a:rPr lang="en-GB" sz="1200" dirty="0">
                <a:solidFill>
                  <a:srgbClr val="000000"/>
                </a:solidFill>
                <a:effectLst/>
                <a:latin typeface="Calibri"/>
                <a:ea typeface="Calibri" panose="020F0502020204030204" pitchFamily="34" charset="0"/>
                <a:cs typeface="Calibri"/>
              </a:rPr>
              <a:t>as </a:t>
            </a:r>
            <a:r>
              <a:rPr lang="en-GB" sz="1200" dirty="0" err="1">
                <a:solidFill>
                  <a:srgbClr val="000000"/>
                </a:solidFill>
                <a:effectLst/>
                <a:latin typeface="Calibri"/>
                <a:ea typeface="Calibri" panose="020F0502020204030204" pitchFamily="34" charset="0"/>
                <a:cs typeface="Calibri"/>
              </a:rPr>
              <a:t>seguintes</a:t>
            </a:r>
            <a:r>
              <a:rPr lang="en-GB" sz="1200" dirty="0">
                <a:solidFill>
                  <a:srgbClr val="000000"/>
                </a:solidFill>
                <a:effectLst/>
                <a:latin typeface="Calibri"/>
                <a:ea typeface="Calibri" panose="020F0502020204030204" pitchFamily="34" charset="0"/>
                <a:cs typeface="Calibri"/>
              </a:rPr>
              <a:t> </a:t>
            </a:r>
            <a:r>
              <a:rPr lang="en-GB" sz="1200" dirty="0" err="1">
                <a:solidFill>
                  <a:srgbClr val="000000"/>
                </a:solidFill>
                <a:effectLst/>
                <a:latin typeface="Calibri"/>
                <a:ea typeface="Calibri" panose="020F0502020204030204" pitchFamily="34" charset="0"/>
                <a:cs typeface="Calibri"/>
              </a:rPr>
              <a:t>condições</a:t>
            </a:r>
            <a:r>
              <a:rPr lang="en-GB" sz="1200" dirty="0">
                <a:solidFill>
                  <a:srgbClr val="000000"/>
                </a:solidFill>
                <a:effectLst/>
                <a:latin typeface="Calibri"/>
                <a:ea typeface="Calibri" panose="020F0502020204030204" pitchFamily="34" charset="0"/>
                <a:cs typeface="Calibri"/>
              </a:rPr>
              <a:t> no </a:t>
            </a:r>
            <a:r>
              <a:rPr lang="en-GB" sz="1200" dirty="0" err="1">
                <a:solidFill>
                  <a:srgbClr val="000000"/>
                </a:solidFill>
                <a:effectLst/>
                <a:latin typeface="Calibri"/>
                <a:ea typeface="Calibri" panose="020F0502020204030204" pitchFamily="34" charset="0"/>
                <a:cs typeface="Calibri"/>
              </a:rPr>
              <a:t>transporte</a:t>
            </a:r>
            <a:r>
              <a:rPr lang="en-GB" sz="1200" dirty="0">
                <a:solidFill>
                  <a:srgbClr val="000000"/>
                </a:solidFill>
                <a:effectLst/>
                <a:latin typeface="Calibri"/>
                <a:ea typeface="Calibri" panose="020F0502020204030204" pitchFamily="34" charset="0"/>
                <a:cs typeface="Calibri"/>
              </a:rPr>
              <a:t> de </a:t>
            </a:r>
            <a:r>
              <a:rPr lang="en-GB" sz="1200" dirty="0" err="1">
                <a:solidFill>
                  <a:srgbClr val="000000"/>
                </a:solidFill>
                <a:effectLst/>
                <a:latin typeface="Calibri"/>
                <a:ea typeface="Calibri" panose="020F0502020204030204" pitchFamily="34" charset="0"/>
                <a:cs typeface="Calibri"/>
              </a:rPr>
              <a:t>animais</a:t>
            </a:r>
            <a:r>
              <a:rPr lang="en-GB" sz="1200" dirty="0">
                <a:solidFill>
                  <a:srgbClr val="000000"/>
                </a:solidFill>
                <a:effectLst/>
                <a:latin typeface="Calibri"/>
                <a:ea typeface="Calibri" panose="020F0502020204030204" pitchFamily="34" charset="0"/>
                <a:cs typeface="Calibri"/>
              </a:rPr>
              <a:t> </a:t>
            </a:r>
            <a:r>
              <a:rPr lang="en-GB" sz="1200" dirty="0" err="1">
                <a:solidFill>
                  <a:srgbClr val="000000"/>
                </a:solidFill>
                <a:effectLst/>
                <a:latin typeface="Calibri"/>
                <a:ea typeface="Calibri" panose="020F0502020204030204" pitchFamily="34" charset="0"/>
                <a:cs typeface="Calibri"/>
              </a:rPr>
              <a:t>devem</a:t>
            </a:r>
            <a:r>
              <a:rPr lang="en-GB" sz="1200" dirty="0">
                <a:solidFill>
                  <a:srgbClr val="000000"/>
                </a:solidFill>
                <a:effectLst/>
                <a:latin typeface="Calibri"/>
                <a:ea typeface="Calibri" panose="020F0502020204030204" pitchFamily="34" charset="0"/>
                <a:cs typeface="Calibri"/>
              </a:rPr>
              <a:t> ser </a:t>
            </a:r>
            <a:r>
              <a:rPr lang="en-GB" sz="1200" dirty="0" err="1">
                <a:solidFill>
                  <a:srgbClr val="000000"/>
                </a:solidFill>
                <a:effectLst/>
                <a:latin typeface="Calibri"/>
                <a:ea typeface="Calibri" panose="020F0502020204030204" pitchFamily="34" charset="0"/>
                <a:cs typeface="Calibri"/>
              </a:rPr>
              <a:t>observadas</a:t>
            </a:r>
            <a:r>
              <a:rPr lang="en-GB" sz="120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p>
          <a:p>
            <a:pPr rtl="0" fontAlgn="base"/>
            <a:endParaRPr lang="en-GB" sz="1200" dirty="0">
              <a:latin typeface="Calibri"/>
              <a:ea typeface="Calibri" panose="020F0502020204030204" pitchFamily="34" charset="0"/>
              <a:cs typeface="Calibri"/>
            </a:endParaRPr>
          </a:p>
          <a:p>
            <a:pPr marL="171450" indent="-171450" rtl="0" fontAlgn="base"/>
            <a:r>
              <a:rPr lang="en-GB" sz="1200" i="1" dirty="0">
                <a:latin typeface="Calibri"/>
                <a:ea typeface="Calibri" panose="020F0502020204030204" pitchFamily="34" charset="0"/>
                <a:cs typeface="Calibri"/>
              </a:rPr>
              <a:t>a) </a:t>
            </a:r>
            <a:r>
              <a:rPr lang="en-GB" sz="1200" i="1" dirty="0" err="1">
                <a:solidFill>
                  <a:srgbClr val="000000"/>
                </a:solidFill>
                <a:effectLst/>
                <a:latin typeface="Calibri"/>
                <a:ea typeface="Calibri" panose="020F0502020204030204" pitchFamily="34" charset="0"/>
                <a:cs typeface="Calibri"/>
              </a:rPr>
              <a:t>devem</a:t>
            </a:r>
            <a:r>
              <a:rPr lang="en-GB" sz="1200" i="1" dirty="0">
                <a:solidFill>
                  <a:srgbClr val="000000"/>
                </a:solidFill>
                <a:effectLst/>
                <a:latin typeface="Calibri"/>
                <a:ea typeface="Calibri" panose="020F0502020204030204" pitchFamily="34" charset="0"/>
                <a:cs typeface="Calibri"/>
              </a:rPr>
              <a:t> ser </a:t>
            </a:r>
            <a:r>
              <a:rPr lang="en-GB" sz="1200" i="1" dirty="0" err="1">
                <a:solidFill>
                  <a:srgbClr val="000000"/>
                </a:solidFill>
                <a:effectLst/>
                <a:latin typeface="Calibri"/>
                <a:ea typeface="Calibri" panose="020F0502020204030204" pitchFamily="34" charset="0"/>
                <a:cs typeface="Calibri"/>
              </a:rPr>
              <a:t>tomadas</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todas</a:t>
            </a:r>
            <a:r>
              <a:rPr lang="en-GB" sz="1200" i="1" dirty="0">
                <a:solidFill>
                  <a:srgbClr val="000000"/>
                </a:solidFill>
                <a:effectLst/>
                <a:latin typeface="Calibri"/>
                <a:ea typeface="Calibri" panose="020F0502020204030204" pitchFamily="34" charset="0"/>
                <a:cs typeface="Calibri"/>
              </a:rPr>
              <a:t> as </a:t>
            </a:r>
            <a:r>
              <a:rPr lang="en-GB" sz="1200" i="1" dirty="0" err="1">
                <a:solidFill>
                  <a:srgbClr val="000000"/>
                </a:solidFill>
                <a:effectLst/>
                <a:latin typeface="Calibri"/>
                <a:ea typeface="Calibri" panose="020F0502020204030204" pitchFamily="34" charset="0"/>
                <a:cs typeface="Calibri"/>
              </a:rPr>
              <a:t>providências</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necessárias</a:t>
            </a:r>
            <a:r>
              <a:rPr lang="en-GB" sz="1200" i="1" dirty="0">
                <a:solidFill>
                  <a:srgbClr val="000000"/>
                </a:solidFill>
                <a:effectLst/>
                <a:latin typeface="Calibri"/>
                <a:ea typeface="Calibri" panose="020F0502020204030204" pitchFamily="34" charset="0"/>
                <a:cs typeface="Calibri"/>
              </a:rPr>
              <a:t>, com a </a:t>
            </a:r>
            <a:r>
              <a:rPr lang="en-GB" sz="1200" i="1" dirty="0" err="1">
                <a:solidFill>
                  <a:srgbClr val="000000"/>
                </a:solidFill>
                <a:effectLst/>
                <a:latin typeface="Calibri"/>
                <a:ea typeface="Calibri" panose="020F0502020204030204" pitchFamily="34" charset="0"/>
                <a:cs typeface="Calibri"/>
              </a:rPr>
              <a:t>devida</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antecedência</a:t>
            </a:r>
            <a:r>
              <a:rPr lang="en-GB" sz="1200" i="1" dirty="0">
                <a:solidFill>
                  <a:srgbClr val="000000"/>
                </a:solidFill>
                <a:effectLst/>
                <a:latin typeface="Calibri"/>
                <a:ea typeface="Calibri" panose="020F0502020204030204" pitchFamily="34" charset="0"/>
                <a:cs typeface="Calibri"/>
              </a:rPr>
              <a:t>, para </a:t>
            </a:r>
            <a:r>
              <a:rPr lang="en-GB" sz="1200" i="1" dirty="0" err="1">
                <a:solidFill>
                  <a:srgbClr val="000000"/>
                </a:solidFill>
                <a:effectLst/>
                <a:latin typeface="Calibri"/>
                <a:ea typeface="Calibri" panose="020F0502020204030204" pitchFamily="34" charset="0"/>
                <a:cs typeface="Calibri"/>
              </a:rPr>
              <a:t>minimizar</a:t>
            </a:r>
            <a:r>
              <a:rPr lang="en-GB" sz="1200" i="1" dirty="0">
                <a:solidFill>
                  <a:srgbClr val="000000"/>
                </a:solidFill>
                <a:effectLst/>
                <a:latin typeface="Calibri"/>
                <a:ea typeface="Calibri" panose="020F0502020204030204" pitchFamily="34" charset="0"/>
                <a:cs typeface="Calibri"/>
              </a:rPr>
              <a:t> a </a:t>
            </a:r>
            <a:r>
              <a:rPr lang="en-GB" sz="1200" i="1" dirty="0" err="1">
                <a:solidFill>
                  <a:srgbClr val="000000"/>
                </a:solidFill>
                <a:effectLst/>
                <a:latin typeface="Calibri"/>
                <a:ea typeface="Calibri" panose="020F0502020204030204" pitchFamily="34" charset="0"/>
                <a:cs typeface="Calibri"/>
              </a:rPr>
              <a:t>duração</a:t>
            </a:r>
            <a:r>
              <a:rPr lang="en-GB" sz="1200" i="1" dirty="0">
                <a:solidFill>
                  <a:srgbClr val="000000"/>
                </a:solidFill>
                <a:effectLst/>
                <a:latin typeface="Calibri"/>
                <a:ea typeface="Calibri" panose="020F0502020204030204" pitchFamily="34" charset="0"/>
                <a:cs typeface="Calibri"/>
              </a:rPr>
              <a:t> da </a:t>
            </a:r>
            <a:r>
              <a:rPr lang="en-GB" sz="1200" i="1" dirty="0" err="1">
                <a:solidFill>
                  <a:srgbClr val="000000"/>
                </a:solidFill>
                <a:effectLst/>
                <a:latin typeface="Calibri"/>
                <a:ea typeface="Calibri" panose="020F0502020204030204" pitchFamily="34" charset="0"/>
                <a:cs typeface="Calibri"/>
              </a:rPr>
              <a:t>viagem</a:t>
            </a:r>
            <a:r>
              <a:rPr lang="en-GB" sz="1200" i="1" dirty="0">
                <a:solidFill>
                  <a:srgbClr val="000000"/>
                </a:solidFill>
                <a:effectLst/>
                <a:latin typeface="Calibri"/>
                <a:ea typeface="Calibri" panose="020F0502020204030204" pitchFamily="34" charset="0"/>
                <a:cs typeface="Calibri"/>
              </a:rPr>
              <a:t> e </a:t>
            </a:r>
            <a:r>
              <a:rPr lang="en-GB" sz="1200" i="1" dirty="0" err="1">
                <a:solidFill>
                  <a:srgbClr val="000000"/>
                </a:solidFill>
                <a:effectLst/>
                <a:latin typeface="Calibri"/>
                <a:ea typeface="Calibri" panose="020F0502020204030204" pitchFamily="34" charset="0"/>
                <a:cs typeface="Calibri"/>
              </a:rPr>
              <a:t>atender</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às</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necessidades</a:t>
            </a:r>
            <a:r>
              <a:rPr lang="en-GB" sz="1200" i="1" dirty="0">
                <a:solidFill>
                  <a:srgbClr val="000000"/>
                </a:solidFill>
                <a:effectLst/>
                <a:latin typeface="Calibri"/>
                <a:ea typeface="Calibri" panose="020F0502020204030204" pitchFamily="34" charset="0"/>
                <a:cs typeface="Calibri"/>
              </a:rPr>
              <a:t> dos </a:t>
            </a:r>
            <a:r>
              <a:rPr lang="en-GB" sz="1200" i="1" dirty="0" err="1">
                <a:solidFill>
                  <a:srgbClr val="000000"/>
                </a:solidFill>
                <a:effectLst/>
                <a:latin typeface="Calibri"/>
                <a:ea typeface="Calibri" panose="020F0502020204030204" pitchFamily="34" charset="0"/>
                <a:cs typeface="Calibri"/>
              </a:rPr>
              <a:t>animais</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durante</a:t>
            </a:r>
            <a:r>
              <a:rPr lang="en-GB" sz="1200" i="1" dirty="0">
                <a:solidFill>
                  <a:srgbClr val="000000"/>
                </a:solidFill>
                <a:effectLst/>
                <a:latin typeface="Calibri"/>
                <a:ea typeface="Calibri" panose="020F0502020204030204" pitchFamily="34" charset="0"/>
                <a:cs typeface="Calibri"/>
              </a:rPr>
              <a:t> a </a:t>
            </a:r>
            <a:r>
              <a:rPr lang="en-GB" sz="1200" i="1" dirty="0" err="1">
                <a:solidFill>
                  <a:srgbClr val="000000"/>
                </a:solidFill>
                <a:effectLst/>
                <a:latin typeface="Calibri"/>
                <a:ea typeface="Calibri" panose="020F0502020204030204" pitchFamily="34" charset="0"/>
                <a:cs typeface="Calibri"/>
              </a:rPr>
              <a:t>viagem</a:t>
            </a:r>
            <a:r>
              <a:rPr lang="en-GB" sz="1200" i="1" dirty="0">
                <a:solidFill>
                  <a:srgbClr val="000000"/>
                </a:solidFill>
                <a:effectLst/>
                <a:latin typeface="Calibri"/>
                <a:ea typeface="Calibri" panose="020F0502020204030204" pitchFamily="34" charset="0"/>
                <a:cs typeface="Calibri"/>
              </a:rPr>
              <a:t>;</a:t>
            </a:r>
            <a:r>
              <a:rPr lang="en-GB" sz="1200" i="1" dirty="0">
                <a:latin typeface="Calibri"/>
                <a:ea typeface="Calibri" panose="020F0502020204030204" pitchFamily="34" charset="0"/>
                <a:cs typeface="Calibri"/>
              </a:rPr>
              <a:t> </a:t>
            </a:r>
            <a:endParaRPr lang="en-GB" sz="1200" i="1" dirty="0">
              <a:solidFill>
                <a:srgbClr val="000000"/>
              </a:solidFill>
              <a:effectLst/>
              <a:ea typeface="Calibri" panose="020F0502020204030204" pitchFamily="34" charset="0"/>
            </a:endParaRPr>
          </a:p>
          <a:p>
            <a:pPr marL="228600" indent="-228600" rtl="0" fontAlgn="base">
              <a:buFont typeface="+mj-lt"/>
              <a:buAutoNum type="alphaLcParenR"/>
            </a:pPr>
            <a:endParaRPr lang="en-GB" sz="400" i="1" dirty="0">
              <a:solidFill>
                <a:srgbClr val="000000"/>
              </a:solidFill>
              <a:effectLst/>
              <a:ea typeface="Calibri" panose="020F0502020204030204" pitchFamily="34" charset="0"/>
            </a:endParaRPr>
          </a:p>
          <a:p>
            <a:pPr rtl="0" fontAlgn="base"/>
            <a:r>
              <a:rPr lang="en-GB" sz="1200" i="1" dirty="0">
                <a:latin typeface="Calibri"/>
                <a:ea typeface="Calibri" panose="020F0502020204030204" pitchFamily="34" charset="0"/>
                <a:cs typeface="Calibri"/>
              </a:rPr>
              <a:t>b) </a:t>
            </a:r>
            <a:r>
              <a:rPr lang="en-GB" sz="1200" i="1" dirty="0" err="1">
                <a:solidFill>
                  <a:srgbClr val="000000"/>
                </a:solidFill>
                <a:effectLst/>
                <a:latin typeface="Calibri"/>
                <a:ea typeface="Calibri" panose="020F0502020204030204" pitchFamily="34" charset="0"/>
                <a:cs typeface="Calibri"/>
              </a:rPr>
              <a:t>os</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animais</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devem</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estar</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aptos</a:t>
            </a:r>
            <a:r>
              <a:rPr lang="en-GB" sz="1200" i="1" dirty="0">
                <a:solidFill>
                  <a:srgbClr val="000000"/>
                </a:solidFill>
                <a:effectLst/>
                <a:latin typeface="Calibri"/>
                <a:ea typeface="Calibri" panose="020F0502020204030204" pitchFamily="34" charset="0"/>
                <a:cs typeface="Calibri"/>
              </a:rPr>
              <a:t> para a </a:t>
            </a:r>
            <a:r>
              <a:rPr lang="en-GB" sz="1200" i="1" dirty="0" err="1">
                <a:solidFill>
                  <a:srgbClr val="000000"/>
                </a:solidFill>
                <a:effectLst/>
                <a:latin typeface="Calibri"/>
                <a:ea typeface="Calibri" panose="020F0502020204030204" pitchFamily="34" charset="0"/>
                <a:cs typeface="Calibri"/>
              </a:rPr>
              <a:t>viagem</a:t>
            </a:r>
            <a:r>
              <a:rPr lang="en-GB" sz="1200" i="1" dirty="0">
                <a:solidFill>
                  <a:srgbClr val="000000"/>
                </a:solidFill>
                <a:effectLst/>
                <a:latin typeface="Calibri"/>
                <a:ea typeface="Calibri" panose="020F0502020204030204" pitchFamily="34" charset="0"/>
                <a:cs typeface="Calibri"/>
              </a:rPr>
              <a:t>;</a:t>
            </a:r>
            <a:r>
              <a:rPr lang="en-GB" sz="1200" i="1" dirty="0">
                <a:latin typeface="Calibri"/>
                <a:ea typeface="Calibri" panose="020F0502020204030204" pitchFamily="34" charset="0"/>
                <a:cs typeface="Calibri"/>
              </a:rPr>
              <a:t> </a:t>
            </a:r>
            <a:endParaRPr lang="en-GB" sz="1200" i="1" dirty="0">
              <a:solidFill>
                <a:srgbClr val="000000"/>
              </a:solidFill>
              <a:effectLst/>
              <a:ea typeface="Calibri" panose="020F0502020204030204" pitchFamily="34" charset="0"/>
            </a:endParaRPr>
          </a:p>
          <a:p>
            <a:pPr marL="228600" indent="-228600" rtl="0" fontAlgn="base">
              <a:buFont typeface="+mj-lt"/>
              <a:buAutoNum type="alphaLcParenR"/>
            </a:pPr>
            <a:endParaRPr lang="en-GB" sz="400" i="1" dirty="0">
              <a:solidFill>
                <a:srgbClr val="000000"/>
              </a:solidFill>
              <a:effectLst/>
              <a:ea typeface="Calibri" panose="020F0502020204030204" pitchFamily="34" charset="0"/>
            </a:endParaRPr>
          </a:p>
          <a:p>
            <a:pPr marL="114300" indent="-114300" rtl="0" fontAlgn="base"/>
            <a:r>
              <a:rPr lang="en-GB" sz="1200" i="1" dirty="0">
                <a:latin typeface="Calibri"/>
                <a:ea typeface="Calibri" panose="020F0502020204030204" pitchFamily="34" charset="0"/>
                <a:cs typeface="Calibri"/>
              </a:rPr>
              <a:t>c) </a:t>
            </a:r>
            <a:r>
              <a:rPr lang="en-GB" sz="1200" i="1" dirty="0" err="1">
                <a:solidFill>
                  <a:srgbClr val="000000"/>
                </a:solidFill>
                <a:effectLst/>
                <a:latin typeface="Calibri"/>
                <a:ea typeface="Calibri" panose="020F0502020204030204" pitchFamily="34" charset="0"/>
                <a:cs typeface="Calibri"/>
              </a:rPr>
              <a:t>os</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meios</a:t>
            </a:r>
            <a:r>
              <a:rPr lang="en-GB" sz="1200" i="1" dirty="0">
                <a:solidFill>
                  <a:srgbClr val="000000"/>
                </a:solidFill>
                <a:effectLst/>
                <a:latin typeface="Calibri"/>
                <a:ea typeface="Calibri" panose="020F0502020204030204" pitchFamily="34" charset="0"/>
                <a:cs typeface="Calibri"/>
              </a:rPr>
              <a:t> de </a:t>
            </a:r>
            <a:r>
              <a:rPr lang="en-GB" sz="1200" i="1" dirty="0" err="1">
                <a:solidFill>
                  <a:srgbClr val="000000"/>
                </a:solidFill>
                <a:effectLst/>
                <a:latin typeface="Calibri"/>
                <a:ea typeface="Calibri" panose="020F0502020204030204" pitchFamily="34" charset="0"/>
                <a:cs typeface="Calibri"/>
              </a:rPr>
              <a:t>transporte</a:t>
            </a:r>
            <a:r>
              <a:rPr lang="en-GB" sz="1200" i="1" dirty="0">
                <a:solidFill>
                  <a:srgbClr val="000000"/>
                </a:solidFill>
                <a:effectLst/>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devem</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estar</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projetados</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construídos</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mantidos</a:t>
            </a:r>
            <a:r>
              <a:rPr lang="en-GB" sz="1200" i="1" dirty="0">
                <a:solidFill>
                  <a:srgbClr val="000000"/>
                </a:solidFill>
                <a:effectLst/>
                <a:latin typeface="Calibri"/>
                <a:ea typeface="Calibri" panose="020F0502020204030204" pitchFamily="34" charset="0"/>
                <a:cs typeface="Calibri"/>
              </a:rPr>
              <a:t> e </a:t>
            </a:r>
            <a:r>
              <a:rPr lang="en-GB" sz="1200" i="1" dirty="0" err="1">
                <a:solidFill>
                  <a:srgbClr val="000000"/>
                </a:solidFill>
                <a:effectLst/>
                <a:latin typeface="Calibri"/>
                <a:ea typeface="Calibri" panose="020F0502020204030204" pitchFamily="34" charset="0"/>
                <a:cs typeface="Calibri"/>
              </a:rPr>
              <a:t>operados</a:t>
            </a:r>
            <a:r>
              <a:rPr lang="en-GB" sz="1200" i="1" dirty="0">
                <a:solidFill>
                  <a:srgbClr val="000000"/>
                </a:solidFill>
                <a:effectLst/>
                <a:latin typeface="Calibri"/>
                <a:ea typeface="Calibri" panose="020F0502020204030204" pitchFamily="34" charset="0"/>
                <a:cs typeface="Calibri"/>
              </a:rPr>
              <a:t> de forma a </a:t>
            </a:r>
            <a:r>
              <a:rPr lang="en-GB" sz="1200" i="1" dirty="0" err="1">
                <a:solidFill>
                  <a:srgbClr val="000000"/>
                </a:solidFill>
                <a:effectLst/>
                <a:latin typeface="Calibri"/>
                <a:ea typeface="Calibri" panose="020F0502020204030204" pitchFamily="34" charset="0"/>
                <a:cs typeface="Calibri"/>
              </a:rPr>
              <a:t>evitar</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ferimentos</a:t>
            </a:r>
            <a:r>
              <a:rPr lang="en-GB" sz="1200" i="1" dirty="0">
                <a:solidFill>
                  <a:srgbClr val="000000"/>
                </a:solidFill>
                <a:effectLst/>
                <a:latin typeface="Calibri"/>
                <a:ea typeface="Calibri" panose="020F0502020204030204" pitchFamily="34" charset="0"/>
                <a:cs typeface="Calibri"/>
              </a:rPr>
              <a:t> e </a:t>
            </a:r>
            <a:r>
              <a:rPr lang="en-GB" sz="1200" i="1" dirty="0" err="1">
                <a:solidFill>
                  <a:srgbClr val="000000"/>
                </a:solidFill>
                <a:effectLst/>
                <a:latin typeface="Calibri"/>
                <a:ea typeface="Calibri" panose="020F0502020204030204" pitchFamily="34" charset="0"/>
                <a:cs typeface="Calibri"/>
              </a:rPr>
              <a:t>sofrimento</a:t>
            </a:r>
            <a:r>
              <a:rPr lang="en-GB" sz="1200" i="1" dirty="0">
                <a:solidFill>
                  <a:srgbClr val="000000"/>
                </a:solidFill>
                <a:effectLst/>
                <a:latin typeface="Calibri"/>
                <a:ea typeface="Calibri" panose="020F0502020204030204" pitchFamily="34" charset="0"/>
                <a:cs typeface="Calibri"/>
              </a:rPr>
              <a:t> e </a:t>
            </a:r>
            <a:r>
              <a:rPr lang="en-GB" sz="1200" i="1" dirty="0" err="1">
                <a:solidFill>
                  <a:srgbClr val="000000"/>
                </a:solidFill>
                <a:effectLst/>
                <a:latin typeface="Calibri"/>
                <a:ea typeface="Calibri" panose="020F0502020204030204" pitchFamily="34" charset="0"/>
                <a:cs typeface="Calibri"/>
              </a:rPr>
              <a:t>garantir</a:t>
            </a:r>
            <a:r>
              <a:rPr lang="en-GB" sz="1200" i="1" dirty="0">
                <a:solidFill>
                  <a:srgbClr val="000000"/>
                </a:solidFill>
                <a:effectLst/>
                <a:latin typeface="Calibri"/>
                <a:ea typeface="Calibri" panose="020F0502020204030204" pitchFamily="34" charset="0"/>
                <a:cs typeface="Calibri"/>
              </a:rPr>
              <a:t> a </a:t>
            </a:r>
            <a:r>
              <a:rPr lang="en-GB" sz="1200" i="1" dirty="0" err="1">
                <a:solidFill>
                  <a:srgbClr val="000000"/>
                </a:solidFill>
                <a:effectLst/>
                <a:latin typeface="Calibri"/>
                <a:ea typeface="Calibri" panose="020F0502020204030204" pitchFamily="34" charset="0"/>
                <a:cs typeface="Calibri"/>
              </a:rPr>
              <a:t>segurança</a:t>
            </a:r>
            <a:r>
              <a:rPr lang="en-GB" sz="1200" i="1" dirty="0">
                <a:solidFill>
                  <a:srgbClr val="000000"/>
                </a:solidFill>
                <a:effectLst/>
                <a:latin typeface="Calibri"/>
                <a:ea typeface="Calibri" panose="020F0502020204030204" pitchFamily="34" charset="0"/>
                <a:cs typeface="Calibri"/>
              </a:rPr>
              <a:t> dos </a:t>
            </a:r>
            <a:r>
              <a:rPr lang="en-GB" sz="1200" i="1" dirty="0" err="1">
                <a:solidFill>
                  <a:srgbClr val="000000"/>
                </a:solidFill>
                <a:effectLst/>
                <a:latin typeface="Calibri"/>
                <a:ea typeface="Calibri" panose="020F0502020204030204" pitchFamily="34" charset="0"/>
                <a:cs typeface="Calibri"/>
              </a:rPr>
              <a:t>animais</a:t>
            </a:r>
            <a:r>
              <a:rPr lang="en-GB" sz="1200" i="1" dirty="0">
                <a:solidFill>
                  <a:srgbClr val="000000"/>
                </a:solidFill>
                <a:effectLst/>
                <a:latin typeface="Calibri"/>
                <a:ea typeface="Calibri" panose="020F0502020204030204" pitchFamily="34" charset="0"/>
                <a:cs typeface="Calibri"/>
              </a:rPr>
              <a:t>;</a:t>
            </a:r>
            <a:endParaRPr lang="en-GB" sz="1200" i="1" dirty="0">
              <a:ea typeface="Calibri" panose="020F0502020204030204" pitchFamily="34" charset="0"/>
            </a:endParaRPr>
          </a:p>
          <a:p>
            <a:pPr marL="228600" indent="-228600" rtl="0">
              <a:buAutoNum type="alphaLcParenR"/>
            </a:pPr>
            <a:endParaRPr lang="en-GB" sz="400" i="1" dirty="0">
              <a:latin typeface="Calibri"/>
              <a:ea typeface="Calibri" panose="020F0502020204030204" pitchFamily="34" charset="0"/>
              <a:cs typeface="Calibri"/>
            </a:endParaRPr>
          </a:p>
          <a:p>
            <a:pPr marL="114300" indent="-114300" rtl="0"/>
            <a:r>
              <a:rPr lang="en-GB" sz="1200" i="1" dirty="0">
                <a:latin typeface="Calibri"/>
                <a:ea typeface="Calibri" panose="020F0502020204030204" pitchFamily="34" charset="0"/>
                <a:cs typeface="Calibri"/>
              </a:rPr>
              <a:t>d) </a:t>
            </a:r>
            <a:r>
              <a:rPr lang="en-GB" sz="1200" i="1" dirty="0">
                <a:solidFill>
                  <a:srgbClr val="000000"/>
                </a:solidFill>
                <a:effectLst/>
                <a:latin typeface="Calibri"/>
                <a:ea typeface="Calibri" panose="020F0502020204030204" pitchFamily="34" charset="0"/>
                <a:cs typeface="Calibri"/>
              </a:rPr>
              <a:t>as </a:t>
            </a:r>
            <a:r>
              <a:rPr lang="en-GB" sz="1200" i="1" dirty="0" err="1">
                <a:solidFill>
                  <a:srgbClr val="000000"/>
                </a:solidFill>
                <a:effectLst/>
                <a:latin typeface="Calibri"/>
                <a:ea typeface="Calibri" panose="020F0502020204030204" pitchFamily="34" charset="0"/>
                <a:cs typeface="Calibri"/>
              </a:rPr>
              <a:t>instalações</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utilizadas</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na</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carga</a:t>
            </a:r>
            <a:r>
              <a:rPr lang="en-GB" sz="1200" i="1" dirty="0">
                <a:solidFill>
                  <a:srgbClr val="000000"/>
                </a:solidFill>
                <a:effectLst/>
                <a:latin typeface="Calibri"/>
                <a:ea typeface="Calibri" panose="020F0502020204030204" pitchFamily="34" charset="0"/>
                <a:cs typeface="Calibri"/>
              </a:rPr>
              <a:t> e </a:t>
            </a:r>
            <a:r>
              <a:rPr lang="en-GB" sz="1200" i="1" dirty="0" err="1">
                <a:solidFill>
                  <a:srgbClr val="000000"/>
                </a:solidFill>
                <a:effectLst/>
                <a:latin typeface="Calibri"/>
                <a:ea typeface="Calibri" panose="020F0502020204030204" pitchFamily="34" charset="0"/>
                <a:cs typeface="Calibri"/>
              </a:rPr>
              <a:t>descarga</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devem</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estar</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adequadamente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projetadas</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construídas</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mantidas</a:t>
            </a:r>
            <a:r>
              <a:rPr lang="en-GB" sz="1200" i="1" dirty="0">
                <a:solidFill>
                  <a:srgbClr val="000000"/>
                </a:solidFill>
                <a:effectLst/>
                <a:latin typeface="Calibri"/>
                <a:ea typeface="Calibri" panose="020F0502020204030204" pitchFamily="34" charset="0"/>
                <a:cs typeface="Calibri"/>
              </a:rPr>
              <a:t> e </a:t>
            </a:r>
            <a:r>
              <a:rPr lang="en-GB" sz="1200" i="1" dirty="0" err="1">
                <a:solidFill>
                  <a:srgbClr val="000000"/>
                </a:solidFill>
                <a:effectLst/>
                <a:latin typeface="Calibri"/>
                <a:ea typeface="Calibri" panose="020F0502020204030204" pitchFamily="34" charset="0"/>
                <a:cs typeface="Calibri"/>
              </a:rPr>
              <a:t>operadas</a:t>
            </a:r>
            <a:r>
              <a:rPr lang="en-GB" sz="1200" i="1" dirty="0">
                <a:solidFill>
                  <a:srgbClr val="000000"/>
                </a:solidFill>
                <a:effectLst/>
                <a:latin typeface="Calibri"/>
                <a:ea typeface="Calibri" panose="020F0502020204030204" pitchFamily="34" charset="0"/>
                <a:cs typeface="Calibri"/>
              </a:rPr>
              <a:t> para </a:t>
            </a:r>
            <a:r>
              <a:rPr lang="en-GB" sz="1200" i="1" dirty="0" err="1">
                <a:solidFill>
                  <a:srgbClr val="000000"/>
                </a:solidFill>
                <a:effectLst/>
                <a:latin typeface="Calibri"/>
                <a:ea typeface="Calibri" panose="020F0502020204030204" pitchFamily="34" charset="0"/>
                <a:cs typeface="Calibri"/>
              </a:rPr>
              <a:t>evitar</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ferimentos</a:t>
            </a:r>
            <a:r>
              <a:rPr lang="en-GB" sz="1200" i="1" dirty="0">
                <a:solidFill>
                  <a:srgbClr val="000000"/>
                </a:solidFill>
                <a:effectLst/>
                <a:latin typeface="Calibri"/>
                <a:ea typeface="Calibri" panose="020F0502020204030204" pitchFamily="34" charset="0"/>
                <a:cs typeface="Calibri"/>
              </a:rPr>
              <a:t> e </a:t>
            </a:r>
            <a:r>
              <a:rPr lang="en-GB" sz="1200" i="1" dirty="0" err="1">
                <a:solidFill>
                  <a:srgbClr val="000000"/>
                </a:solidFill>
                <a:effectLst/>
                <a:latin typeface="Calibri"/>
                <a:ea typeface="Calibri" panose="020F0502020204030204" pitchFamily="34" charset="0"/>
                <a:cs typeface="Calibri"/>
              </a:rPr>
              <a:t>sofrimento</a:t>
            </a:r>
            <a:r>
              <a:rPr lang="en-GB" sz="1200" i="1" dirty="0">
                <a:solidFill>
                  <a:srgbClr val="000000"/>
                </a:solidFill>
                <a:effectLst/>
                <a:latin typeface="Calibri"/>
                <a:ea typeface="Calibri" panose="020F0502020204030204" pitchFamily="34" charset="0"/>
                <a:cs typeface="Calibri"/>
              </a:rPr>
              <a:t> e </a:t>
            </a:r>
            <a:r>
              <a:rPr lang="en-GB" sz="1200" i="1" dirty="0" err="1">
                <a:solidFill>
                  <a:srgbClr val="000000"/>
                </a:solidFill>
                <a:effectLst/>
                <a:latin typeface="Calibri"/>
                <a:ea typeface="Calibri" panose="020F0502020204030204" pitchFamily="34" charset="0"/>
                <a:cs typeface="Calibri"/>
              </a:rPr>
              <a:t>garantir</a:t>
            </a:r>
            <a:r>
              <a:rPr lang="en-GB" sz="1200" i="1" dirty="0">
                <a:solidFill>
                  <a:srgbClr val="000000"/>
                </a:solidFill>
                <a:effectLst/>
                <a:latin typeface="Calibri"/>
                <a:ea typeface="Calibri" panose="020F0502020204030204" pitchFamily="34" charset="0"/>
                <a:cs typeface="Calibri"/>
              </a:rPr>
              <a:t> a </a:t>
            </a:r>
            <a:r>
              <a:rPr lang="en-GB" sz="1200" i="1" dirty="0" err="1">
                <a:solidFill>
                  <a:srgbClr val="000000"/>
                </a:solidFill>
                <a:effectLst/>
                <a:latin typeface="Calibri"/>
                <a:ea typeface="Calibri" panose="020F0502020204030204" pitchFamily="34" charset="0"/>
                <a:cs typeface="Calibri"/>
              </a:rPr>
              <a:t>segurança</a:t>
            </a:r>
            <a:r>
              <a:rPr lang="en-GB" sz="1200" i="1" dirty="0">
                <a:solidFill>
                  <a:srgbClr val="000000"/>
                </a:solidFill>
                <a:effectLst/>
                <a:latin typeface="Calibri"/>
                <a:ea typeface="Calibri" panose="020F0502020204030204" pitchFamily="34" charset="0"/>
                <a:cs typeface="Calibri"/>
              </a:rPr>
              <a:t> dos </a:t>
            </a:r>
            <a:r>
              <a:rPr lang="en-GB" sz="1200" i="1" dirty="0" err="1">
                <a:solidFill>
                  <a:srgbClr val="000000"/>
                </a:solidFill>
                <a:effectLst/>
                <a:latin typeface="Calibri"/>
                <a:ea typeface="Calibri" panose="020F0502020204030204" pitchFamily="34" charset="0"/>
                <a:cs typeface="Calibri"/>
              </a:rPr>
              <a:t>animais</a:t>
            </a:r>
            <a:r>
              <a:rPr lang="en-GB" sz="1200" i="1" dirty="0">
                <a:solidFill>
                  <a:srgbClr val="000000"/>
                </a:solidFill>
                <a:effectLst/>
                <a:latin typeface="Calibri"/>
                <a:ea typeface="Calibri" panose="020F0502020204030204" pitchFamily="34" charset="0"/>
                <a:cs typeface="Calibri"/>
              </a:rPr>
              <a:t>;</a:t>
            </a:r>
            <a:r>
              <a:rPr lang="en-GB" sz="1200" i="1" dirty="0">
                <a:latin typeface="Calibri"/>
                <a:ea typeface="Calibri" panose="020F0502020204030204" pitchFamily="34" charset="0"/>
                <a:cs typeface="Calibri"/>
              </a:rPr>
              <a:t> </a:t>
            </a:r>
            <a:endParaRPr lang="en-GB" sz="1200" i="1" dirty="0">
              <a:solidFill>
                <a:srgbClr val="000000"/>
              </a:solidFill>
              <a:effectLst/>
              <a:ea typeface="Calibri" panose="020F0502020204030204" pitchFamily="34" charset="0"/>
            </a:endParaRPr>
          </a:p>
          <a:p>
            <a:pPr marL="228600" indent="-228600" rtl="0" fontAlgn="base">
              <a:buFont typeface="+mj-lt"/>
              <a:buAutoNum type="alphaLcParenR"/>
            </a:pPr>
            <a:endParaRPr lang="en-GB" sz="400" i="1" dirty="0">
              <a:solidFill>
                <a:srgbClr val="000000"/>
              </a:solidFill>
              <a:effectLst/>
              <a:ea typeface="Calibri" panose="020F0502020204030204" pitchFamily="34" charset="0"/>
            </a:endParaRPr>
          </a:p>
          <a:p>
            <a:pPr marL="114300" indent="-114300" rtl="0" fontAlgn="base"/>
            <a:r>
              <a:rPr lang="en-GB" sz="1200" i="1" dirty="0">
                <a:latin typeface="Calibri"/>
                <a:ea typeface="Calibri" panose="020F0502020204030204" pitchFamily="34" charset="0"/>
                <a:cs typeface="Calibri"/>
              </a:rPr>
              <a:t>e) </a:t>
            </a:r>
            <a:r>
              <a:rPr lang="en-GB" sz="1200" i="1" dirty="0">
                <a:solidFill>
                  <a:srgbClr val="000000"/>
                </a:solidFill>
                <a:effectLst/>
                <a:latin typeface="Calibri"/>
                <a:ea typeface="Calibri" panose="020F0502020204030204" pitchFamily="34" charset="0"/>
                <a:cs typeface="Calibri"/>
              </a:rPr>
              <a:t>o </a:t>
            </a:r>
            <a:r>
              <a:rPr lang="en-GB" sz="1200" i="1" dirty="0" err="1">
                <a:solidFill>
                  <a:srgbClr val="000000"/>
                </a:solidFill>
                <a:effectLst/>
                <a:latin typeface="Calibri"/>
                <a:ea typeface="Calibri" panose="020F0502020204030204" pitchFamily="34" charset="0"/>
                <a:cs typeface="Calibri"/>
              </a:rPr>
              <a:t>pessoal</a:t>
            </a:r>
            <a:r>
              <a:rPr lang="en-GB" sz="1200" i="1" dirty="0">
                <a:solidFill>
                  <a:srgbClr val="000000"/>
                </a:solidFill>
                <a:effectLst/>
                <a:latin typeface="Calibri"/>
                <a:ea typeface="Calibri" panose="020F0502020204030204" pitchFamily="34" charset="0"/>
                <a:cs typeface="Calibri"/>
              </a:rPr>
              <a:t> que </a:t>
            </a:r>
            <a:r>
              <a:rPr lang="en-GB" sz="1200" i="1" dirty="0" err="1">
                <a:solidFill>
                  <a:srgbClr val="000000"/>
                </a:solidFill>
                <a:effectLst/>
                <a:latin typeface="Calibri"/>
                <a:ea typeface="Calibri" panose="020F0502020204030204" pitchFamily="34" charset="0"/>
                <a:cs typeface="Calibri"/>
              </a:rPr>
              <a:t>lida</a:t>
            </a:r>
            <a:r>
              <a:rPr lang="en-GB" sz="1200" i="1" dirty="0">
                <a:solidFill>
                  <a:srgbClr val="000000"/>
                </a:solidFill>
                <a:effectLst/>
                <a:latin typeface="Calibri"/>
                <a:ea typeface="Calibri" panose="020F0502020204030204" pitchFamily="34" charset="0"/>
                <a:cs typeface="Calibri"/>
              </a:rPr>
              <a:t> com </a:t>
            </a:r>
            <a:r>
              <a:rPr lang="en-GB" sz="1200" i="1" dirty="0" err="1">
                <a:solidFill>
                  <a:srgbClr val="000000"/>
                </a:solidFill>
                <a:effectLst/>
                <a:latin typeface="Calibri"/>
                <a:ea typeface="Calibri" panose="020F0502020204030204" pitchFamily="34" charset="0"/>
                <a:cs typeface="Calibri"/>
              </a:rPr>
              <a:t>os</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animais</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deve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estar</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treinado</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ou</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ter</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competências</a:t>
            </a:r>
            <a:r>
              <a:rPr lang="en-GB" sz="1200" i="1" dirty="0">
                <a:solidFill>
                  <a:srgbClr val="000000"/>
                </a:solidFill>
                <a:effectLst/>
                <a:latin typeface="Calibri"/>
                <a:ea typeface="Calibri" panose="020F0502020204030204" pitchFamily="34" charset="0"/>
                <a:cs typeface="Calibri"/>
              </a:rPr>
              <a:t> para </a:t>
            </a:r>
            <a:r>
              <a:rPr lang="en-GB" sz="1200" i="1" dirty="0" err="1">
                <a:solidFill>
                  <a:srgbClr val="000000"/>
                </a:solidFill>
                <a:effectLst/>
                <a:latin typeface="Calibri"/>
                <a:ea typeface="Calibri" panose="020F0502020204030204" pitchFamily="34" charset="0"/>
                <a:cs typeface="Calibri"/>
              </a:rPr>
              <a:t>executar</a:t>
            </a:r>
            <a:r>
              <a:rPr lang="en-GB" sz="1200" i="1" dirty="0">
                <a:solidFill>
                  <a:srgbClr val="000000"/>
                </a:solidFill>
                <a:effectLst/>
                <a:latin typeface="Calibri"/>
                <a:ea typeface="Calibri" panose="020F0502020204030204" pitchFamily="34" charset="0"/>
                <a:cs typeface="Calibri"/>
              </a:rPr>
              <a:t> as </a:t>
            </a:r>
            <a:r>
              <a:rPr lang="en-GB" sz="1200" i="1" dirty="0" err="1">
                <a:solidFill>
                  <a:srgbClr val="000000"/>
                </a:solidFill>
                <a:effectLst/>
                <a:latin typeface="Calibri"/>
                <a:ea typeface="Calibri" panose="020F0502020204030204" pitchFamily="34" charset="0"/>
                <a:cs typeface="Calibri"/>
              </a:rPr>
              <a:t>suas</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tarefas</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sem</a:t>
            </a:r>
            <a:r>
              <a:rPr lang="en-GB" sz="1200" i="1" dirty="0">
                <a:solidFill>
                  <a:srgbClr val="000000"/>
                </a:solidFill>
                <a:effectLst/>
                <a:latin typeface="Calibri"/>
                <a:ea typeface="Calibri" panose="020F0502020204030204" pitchFamily="34" charset="0"/>
                <a:cs typeface="Calibri"/>
              </a:rPr>
              <a:t> usar </a:t>
            </a:r>
            <a:r>
              <a:rPr lang="en-GB" sz="1200" i="1" dirty="0" err="1">
                <a:solidFill>
                  <a:srgbClr val="000000"/>
                </a:solidFill>
                <a:effectLst/>
                <a:latin typeface="Calibri"/>
                <a:ea typeface="Calibri" panose="020F0502020204030204" pitchFamily="34" charset="0"/>
                <a:cs typeface="Calibri"/>
              </a:rPr>
              <a:t>violência</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ou</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qualquer</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método</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suscetível</a:t>
            </a:r>
            <a:r>
              <a:rPr lang="en-GB" sz="1200" i="1" dirty="0">
                <a:solidFill>
                  <a:srgbClr val="000000"/>
                </a:solidFill>
                <a:effectLst/>
                <a:latin typeface="Calibri"/>
                <a:ea typeface="Calibri" panose="020F0502020204030204" pitchFamily="34" charset="0"/>
                <a:cs typeface="Calibri"/>
              </a:rPr>
              <a:t> de </a:t>
            </a:r>
            <a:r>
              <a:rPr lang="en-GB" sz="1200" i="1" dirty="0" err="1">
                <a:solidFill>
                  <a:srgbClr val="000000"/>
                </a:solidFill>
                <a:effectLst/>
                <a:latin typeface="Calibri"/>
                <a:ea typeface="Calibri" panose="020F0502020204030204" pitchFamily="34" charset="0"/>
                <a:cs typeface="Calibri"/>
              </a:rPr>
              <a:t>causar</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medo</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ferimentos</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ou</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sofrimento</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desnecessários</a:t>
            </a:r>
            <a:r>
              <a:rPr lang="en-GB" sz="1200" i="1" dirty="0">
                <a:solidFill>
                  <a:srgbClr val="000000"/>
                </a:solidFill>
                <a:effectLst/>
                <a:latin typeface="Calibri"/>
                <a:ea typeface="Calibri" panose="020F0502020204030204" pitchFamily="34" charset="0"/>
                <a:cs typeface="Calibri"/>
              </a:rPr>
              <a:t> aos </a:t>
            </a:r>
            <a:r>
              <a:rPr lang="en-GB" sz="1200" i="1" dirty="0" err="1">
                <a:solidFill>
                  <a:srgbClr val="000000"/>
                </a:solidFill>
                <a:effectLst/>
                <a:latin typeface="Calibri"/>
                <a:ea typeface="Calibri" panose="020F0502020204030204" pitchFamily="34" charset="0"/>
                <a:cs typeface="Calibri"/>
              </a:rPr>
              <a:t>animais</a:t>
            </a:r>
            <a:r>
              <a:rPr lang="en-GB" sz="1200" i="1" dirty="0">
                <a:solidFill>
                  <a:srgbClr val="000000"/>
                </a:solidFill>
                <a:effectLst/>
                <a:latin typeface="Calibri"/>
                <a:ea typeface="Calibri" panose="020F0502020204030204" pitchFamily="34" charset="0"/>
                <a:cs typeface="Calibri"/>
              </a:rPr>
              <a:t>;</a:t>
            </a:r>
            <a:r>
              <a:rPr lang="en-GB" sz="1200" i="1" dirty="0">
                <a:latin typeface="Calibri"/>
                <a:ea typeface="Calibri" panose="020F0502020204030204" pitchFamily="34" charset="0"/>
                <a:cs typeface="Calibri"/>
              </a:rPr>
              <a:t> </a:t>
            </a:r>
            <a:endParaRPr lang="en-GB" sz="1200" i="1" dirty="0">
              <a:solidFill>
                <a:srgbClr val="000000"/>
              </a:solidFill>
              <a:effectLst/>
              <a:ea typeface="Calibri" panose="020F0502020204030204" pitchFamily="34" charset="0"/>
            </a:endParaRPr>
          </a:p>
          <a:p>
            <a:pPr marL="228600" indent="-228600" rtl="0" fontAlgn="base">
              <a:buFont typeface="+mj-lt"/>
              <a:buAutoNum type="alphaLcParenR"/>
            </a:pPr>
            <a:endParaRPr lang="en-GB" sz="400" i="1" dirty="0">
              <a:solidFill>
                <a:srgbClr val="000000"/>
              </a:solidFill>
              <a:effectLst/>
              <a:ea typeface="Calibri" panose="020F0502020204030204" pitchFamily="34" charset="0"/>
            </a:endParaRPr>
          </a:p>
          <a:p>
            <a:pPr marL="114300" indent="-114300" fontAlgn="base"/>
            <a:r>
              <a:rPr lang="en-GB" sz="1200" i="1" dirty="0">
                <a:latin typeface="Calibri"/>
                <a:ea typeface="Calibri" panose="020F0502020204030204" pitchFamily="34" charset="0"/>
                <a:cs typeface="Calibri"/>
              </a:rPr>
              <a:t>f) </a:t>
            </a:r>
            <a:r>
              <a:rPr lang="en-GB" sz="1200" i="1" dirty="0">
                <a:solidFill>
                  <a:srgbClr val="000000"/>
                </a:solidFill>
                <a:effectLst/>
                <a:latin typeface="Calibri"/>
                <a:ea typeface="Calibri" panose="020F0502020204030204" pitchFamily="34" charset="0"/>
                <a:cs typeface="Calibri"/>
              </a:rPr>
              <a:t>o </a:t>
            </a:r>
            <a:r>
              <a:rPr lang="en-GB" sz="1200" i="1" dirty="0" err="1">
                <a:solidFill>
                  <a:srgbClr val="000000"/>
                </a:solidFill>
                <a:effectLst/>
                <a:latin typeface="Calibri"/>
                <a:ea typeface="Calibri" panose="020F0502020204030204" pitchFamily="34" charset="0"/>
                <a:cs typeface="Calibri"/>
              </a:rPr>
              <a:t>transporte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deve</a:t>
            </a:r>
            <a:r>
              <a:rPr lang="en-GB" sz="1200" i="1" dirty="0">
                <a:solidFill>
                  <a:srgbClr val="000000"/>
                </a:solidFill>
                <a:effectLst/>
                <a:latin typeface="Calibri"/>
                <a:ea typeface="Calibri" panose="020F0502020204030204" pitchFamily="34" charset="0"/>
                <a:cs typeface="Calibri"/>
              </a:rPr>
              <a:t> ser </a:t>
            </a:r>
            <a:r>
              <a:rPr lang="en-GB" sz="1200" i="1" dirty="0" err="1">
                <a:solidFill>
                  <a:srgbClr val="000000"/>
                </a:solidFill>
                <a:effectLst/>
                <a:latin typeface="Calibri"/>
                <a:ea typeface="Calibri" panose="020F0502020204030204" pitchFamily="34" charset="0"/>
                <a:cs typeface="Calibri"/>
              </a:rPr>
              <a:t>efetuado</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até</a:t>
            </a:r>
            <a:r>
              <a:rPr lang="en-GB" sz="1200" i="1" dirty="0">
                <a:solidFill>
                  <a:srgbClr val="000000"/>
                </a:solidFill>
                <a:effectLst/>
                <a:latin typeface="Calibri"/>
                <a:ea typeface="Calibri" panose="020F0502020204030204" pitchFamily="34" charset="0"/>
                <a:cs typeface="Calibri"/>
              </a:rPr>
              <a:t> ao local de </a:t>
            </a:r>
            <a:r>
              <a:rPr lang="en-GB" sz="1200" i="1" dirty="0" err="1">
                <a:solidFill>
                  <a:srgbClr val="000000"/>
                </a:solidFill>
                <a:effectLst/>
                <a:latin typeface="Calibri"/>
                <a:ea typeface="Calibri" panose="020F0502020204030204" pitchFamily="34" charset="0"/>
                <a:cs typeface="Calibri"/>
              </a:rPr>
              <a:t>destino</a:t>
            </a:r>
            <a:r>
              <a:rPr lang="en-GB" sz="1200" i="1" dirty="0">
                <a:solidFill>
                  <a:srgbClr val="000000"/>
                </a:solidFill>
                <a:effectLst/>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sem</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demora</a:t>
            </a:r>
            <a:r>
              <a:rPr lang="en-GB" sz="1200" i="1" dirty="0">
                <a:latin typeface="Calibri"/>
                <a:ea typeface="Calibri" panose="020F0502020204030204" pitchFamily="34" charset="0"/>
                <a:cs typeface="Calibri"/>
              </a:rPr>
              <a:t>, e </a:t>
            </a:r>
            <a:r>
              <a:rPr lang="en-GB" sz="1200" i="1" dirty="0">
                <a:solidFill>
                  <a:srgbClr val="000000"/>
                </a:solidFill>
                <a:effectLst/>
                <a:latin typeface="Calibri"/>
                <a:ea typeface="Calibri" panose="020F0502020204030204" pitchFamily="34" charset="0"/>
                <a:cs typeface="Calibri"/>
              </a:rPr>
              <a:t>as </a:t>
            </a:r>
            <a:r>
              <a:rPr lang="en-GB" sz="1200" i="1" dirty="0" err="1">
                <a:solidFill>
                  <a:srgbClr val="000000"/>
                </a:solidFill>
                <a:effectLst/>
                <a:latin typeface="Calibri"/>
                <a:ea typeface="Calibri" panose="020F0502020204030204" pitchFamily="34" charset="0"/>
                <a:cs typeface="Calibri"/>
              </a:rPr>
              <a:t>condições</a:t>
            </a:r>
            <a:r>
              <a:rPr lang="en-GB" sz="1200" i="1" dirty="0">
                <a:solidFill>
                  <a:srgbClr val="000000"/>
                </a:solidFill>
                <a:effectLst/>
                <a:latin typeface="Calibri"/>
                <a:ea typeface="Calibri" panose="020F0502020204030204" pitchFamily="34" charset="0"/>
                <a:cs typeface="Calibri"/>
              </a:rPr>
              <a:t> de </a:t>
            </a:r>
            <a:r>
              <a:rPr lang="en-GB" sz="1200" i="1" dirty="0" err="1">
                <a:solidFill>
                  <a:srgbClr val="000000"/>
                </a:solidFill>
                <a:effectLst/>
                <a:latin typeface="Calibri"/>
                <a:ea typeface="Calibri" panose="020F0502020204030204" pitchFamily="34" charset="0"/>
                <a:cs typeface="Calibri"/>
              </a:rPr>
              <a:t>bem-estar</a:t>
            </a:r>
            <a:r>
              <a:rPr lang="en-GB" sz="1200" i="1" dirty="0">
                <a:solidFill>
                  <a:srgbClr val="000000"/>
                </a:solidFill>
                <a:effectLst/>
                <a:latin typeface="Calibri"/>
                <a:ea typeface="Calibri" panose="020F0502020204030204" pitchFamily="34" charset="0"/>
                <a:cs typeface="Calibri"/>
              </a:rPr>
              <a:t> dos </a:t>
            </a:r>
            <a:r>
              <a:rPr lang="en-GB" sz="1200" i="1" dirty="0" err="1">
                <a:solidFill>
                  <a:srgbClr val="000000"/>
                </a:solidFill>
                <a:effectLst/>
                <a:latin typeface="Calibri"/>
                <a:ea typeface="Calibri" panose="020F0502020204030204" pitchFamily="34" charset="0"/>
                <a:cs typeface="Calibri"/>
              </a:rPr>
              <a:t>animais</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devem</a:t>
            </a:r>
            <a:r>
              <a:rPr lang="en-GB" sz="1200" i="1" dirty="0">
                <a:solidFill>
                  <a:srgbClr val="000000"/>
                </a:solidFill>
                <a:effectLst/>
                <a:latin typeface="Calibri"/>
                <a:ea typeface="Calibri" panose="020F0502020204030204" pitchFamily="34" charset="0"/>
                <a:cs typeface="Calibri"/>
              </a:rPr>
              <a:t> ser </a:t>
            </a:r>
            <a:r>
              <a:rPr lang="en-GB" sz="1200" i="1" dirty="0" err="1">
                <a:solidFill>
                  <a:srgbClr val="000000"/>
                </a:solidFill>
                <a:effectLst/>
                <a:latin typeface="Calibri"/>
                <a:ea typeface="Calibri" panose="020F0502020204030204" pitchFamily="34" charset="0"/>
                <a:cs typeface="Calibri"/>
              </a:rPr>
              <a:t>regularmente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verificadas</a:t>
            </a:r>
            <a:r>
              <a:rPr lang="en-GB" sz="1200" i="1" dirty="0">
                <a:solidFill>
                  <a:srgbClr val="000000"/>
                </a:solidFill>
                <a:effectLst/>
                <a:latin typeface="Calibri"/>
                <a:ea typeface="Calibri" panose="020F0502020204030204" pitchFamily="34" charset="0"/>
                <a:cs typeface="Calibri"/>
              </a:rPr>
              <a:t> e </a:t>
            </a:r>
            <a:r>
              <a:rPr lang="en-GB" sz="1200" i="1" dirty="0" err="1">
                <a:solidFill>
                  <a:srgbClr val="000000"/>
                </a:solidFill>
                <a:effectLst/>
                <a:latin typeface="Calibri"/>
                <a:ea typeface="Calibri" panose="020F0502020204030204" pitchFamily="34" charset="0"/>
                <a:cs typeface="Calibri"/>
              </a:rPr>
              <a:t>devidamente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mantidas</a:t>
            </a:r>
            <a:r>
              <a:rPr lang="en-GB" sz="1200" i="1" dirty="0">
                <a:solidFill>
                  <a:srgbClr val="000000"/>
                </a:solidFill>
                <a:effectLst/>
                <a:latin typeface="Calibri"/>
                <a:ea typeface="Calibri" panose="020F0502020204030204" pitchFamily="34" charset="0"/>
                <a:cs typeface="Calibri"/>
              </a:rPr>
              <a:t>;</a:t>
            </a:r>
            <a:r>
              <a:rPr lang="en-GB" sz="1200" i="1" dirty="0">
                <a:latin typeface="Calibri"/>
                <a:ea typeface="Calibri" panose="020F0502020204030204" pitchFamily="34" charset="0"/>
                <a:cs typeface="Calibri"/>
              </a:rPr>
              <a:t> </a:t>
            </a:r>
            <a:endParaRPr lang="en-GB" sz="1200" i="1" dirty="0">
              <a:solidFill>
                <a:srgbClr val="000000"/>
              </a:solidFill>
              <a:effectLst/>
              <a:ea typeface="Calibri" panose="020F0502020204030204" pitchFamily="34" charset="0"/>
            </a:endParaRPr>
          </a:p>
          <a:p>
            <a:pPr marL="228600" indent="-228600" rtl="0" fontAlgn="base">
              <a:buFont typeface="+mj-lt"/>
              <a:buAutoNum type="alphaLcParenR"/>
            </a:pPr>
            <a:endParaRPr lang="en-GB" sz="400" i="1" dirty="0">
              <a:solidFill>
                <a:srgbClr val="000000"/>
              </a:solidFill>
              <a:effectLst/>
              <a:ea typeface="Calibri" panose="020F0502020204030204" pitchFamily="34" charset="0"/>
            </a:endParaRPr>
          </a:p>
          <a:p>
            <a:pPr marL="114300" indent="-114300" fontAlgn="base"/>
            <a:r>
              <a:rPr lang="en-GB" sz="1200" i="1" dirty="0">
                <a:latin typeface="Calibri"/>
                <a:ea typeface="Calibri" panose="020F0502020204030204" pitchFamily="34" charset="0"/>
                <a:cs typeface="Calibri"/>
              </a:rPr>
              <a:t>g) </a:t>
            </a:r>
            <a:r>
              <a:rPr lang="en-GB" sz="1200" i="1" dirty="0" err="1">
                <a:latin typeface="Calibri"/>
                <a:ea typeface="Calibri" panose="020F0502020204030204" pitchFamily="34" charset="0"/>
                <a:cs typeface="Calibri"/>
              </a:rPr>
              <a:t>durante</a:t>
            </a:r>
            <a:r>
              <a:rPr lang="en-GB" sz="1200" i="1" dirty="0">
                <a:latin typeface="Calibri"/>
                <a:ea typeface="Calibri" panose="020F0502020204030204" pitchFamily="34" charset="0"/>
                <a:cs typeface="Calibri"/>
              </a:rPr>
              <a:t> o </a:t>
            </a:r>
            <a:r>
              <a:rPr lang="en-GB" sz="1200" i="1" dirty="0" err="1">
                <a:latin typeface="Calibri"/>
                <a:ea typeface="Calibri" panose="020F0502020204030204" pitchFamily="34" charset="0"/>
                <a:cs typeface="Calibri"/>
              </a:rPr>
              <a:t>transporte</a:t>
            </a:r>
            <a:r>
              <a:rPr lang="en-GB" sz="1200" i="1" dirty="0">
                <a:latin typeface="Calibri"/>
                <a:ea typeface="Calibri" panose="020F0502020204030204" pitchFamily="34" charset="0"/>
                <a:cs typeface="Calibri"/>
              </a:rPr>
              <a:t>, </a:t>
            </a:r>
            <a:r>
              <a:rPr lang="en-GB" sz="1200" i="1" dirty="0">
                <a:solidFill>
                  <a:srgbClr val="000000"/>
                </a:solidFill>
                <a:effectLst/>
                <a:latin typeface="Calibri"/>
                <a:ea typeface="Calibri" panose="020F0502020204030204" pitchFamily="34" charset="0"/>
                <a:cs typeface="Calibri"/>
              </a:rPr>
              <a:t>a </a:t>
            </a:r>
            <a:r>
              <a:rPr lang="en-GB" sz="1200" i="1" dirty="0" err="1">
                <a:solidFill>
                  <a:srgbClr val="000000"/>
                </a:solidFill>
                <a:effectLst/>
                <a:latin typeface="Calibri"/>
                <a:ea typeface="Calibri" panose="020F0502020204030204" pitchFamily="34" charset="0"/>
                <a:cs typeface="Calibri"/>
              </a:rPr>
              <a:t>área</a:t>
            </a:r>
            <a:r>
              <a:rPr lang="en-GB" sz="1200" i="1" dirty="0">
                <a:solidFill>
                  <a:srgbClr val="000000"/>
                </a:solidFill>
                <a:effectLst/>
                <a:latin typeface="Calibri"/>
                <a:ea typeface="Calibri" panose="020F0502020204030204" pitchFamily="34" charset="0"/>
                <a:cs typeface="Calibri"/>
              </a:rPr>
              <a:t> e a </a:t>
            </a:r>
            <a:r>
              <a:rPr lang="en-GB" sz="1200" i="1" dirty="0" err="1">
                <a:solidFill>
                  <a:srgbClr val="000000"/>
                </a:solidFill>
                <a:effectLst/>
                <a:latin typeface="Calibri"/>
                <a:ea typeface="Calibri" panose="020F0502020204030204" pitchFamily="34" charset="0"/>
                <a:cs typeface="Calibri"/>
              </a:rPr>
              <a:t>altura</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devem</a:t>
            </a:r>
            <a:r>
              <a:rPr lang="en-GB" sz="1200" i="1" dirty="0">
                <a:solidFill>
                  <a:srgbClr val="000000"/>
                </a:solidFill>
                <a:effectLst/>
                <a:latin typeface="Calibri"/>
                <a:ea typeface="Calibri" panose="020F0502020204030204" pitchFamily="34" charset="0"/>
                <a:cs typeface="Calibri"/>
              </a:rPr>
              <a:t> ser </a:t>
            </a:r>
            <a:r>
              <a:rPr lang="en-GB" sz="1200" i="1" dirty="0" err="1">
                <a:latin typeface="Calibri"/>
                <a:ea typeface="Calibri" panose="020F0502020204030204" pitchFamily="34" charset="0"/>
                <a:cs typeface="Calibri"/>
              </a:rPr>
              <a:t>adequadas</a:t>
            </a:r>
            <a:r>
              <a:rPr lang="en-GB" sz="1200" i="1" dirty="0">
                <a:latin typeface="Calibri"/>
                <a:ea typeface="Calibri" panose="020F0502020204030204" pitchFamily="34" charset="0"/>
                <a:cs typeface="Calibri"/>
              </a:rPr>
              <a:t> para </a:t>
            </a:r>
            <a:r>
              <a:rPr lang="en-GB" sz="1200" i="1" dirty="0" err="1">
                <a:solidFill>
                  <a:srgbClr val="000000"/>
                </a:solidFill>
                <a:effectLst/>
                <a:latin typeface="Calibri"/>
                <a:ea typeface="Calibri" panose="020F0502020204030204" pitchFamily="34" charset="0"/>
                <a:cs typeface="Calibri"/>
              </a:rPr>
              <a:t>os</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animais</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tendo</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em</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conta</a:t>
            </a:r>
            <a:r>
              <a:rPr lang="en-GB" sz="1200" i="1" dirty="0">
                <a:latin typeface="Calibri"/>
                <a:ea typeface="Calibri" panose="020F0502020204030204" pitchFamily="34" charset="0"/>
                <a:cs typeface="Calibri"/>
              </a:rPr>
              <a:t> o </a:t>
            </a:r>
            <a:r>
              <a:rPr lang="en-GB" sz="1200" i="1" dirty="0" err="1">
                <a:solidFill>
                  <a:srgbClr val="000000"/>
                </a:solidFill>
                <a:effectLst/>
                <a:latin typeface="Calibri"/>
                <a:ea typeface="Calibri" panose="020F0502020204030204" pitchFamily="34" charset="0"/>
                <a:cs typeface="Calibri"/>
              </a:rPr>
              <a:t>seu</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tamanho</a:t>
            </a:r>
            <a:r>
              <a:rPr lang="en-GB" sz="1200" i="1" dirty="0">
                <a:solidFill>
                  <a:srgbClr val="000000"/>
                </a:solidFill>
                <a:effectLst/>
                <a:latin typeface="Calibri"/>
                <a:ea typeface="Calibri" panose="020F0502020204030204" pitchFamily="34" charset="0"/>
                <a:cs typeface="Calibri"/>
              </a:rPr>
              <a:t> e a </a:t>
            </a:r>
            <a:r>
              <a:rPr lang="en-GB" sz="1200" i="1" dirty="0" err="1">
                <a:solidFill>
                  <a:srgbClr val="000000"/>
                </a:solidFill>
                <a:effectLst/>
                <a:latin typeface="Calibri"/>
                <a:ea typeface="Calibri" panose="020F0502020204030204" pitchFamily="34" charset="0"/>
                <a:cs typeface="Calibri"/>
              </a:rPr>
              <a:t>viagem</a:t>
            </a:r>
            <a:r>
              <a:rPr lang="en-GB" sz="1200" i="1" dirty="0">
                <a:solidFill>
                  <a:srgbClr val="000000"/>
                </a:solidFill>
                <a:effectLst/>
                <a:latin typeface="Calibri"/>
                <a:ea typeface="Calibri" panose="020F0502020204030204" pitchFamily="34" charset="0"/>
                <a:cs typeface="Calibri"/>
              </a:rPr>
              <a:t> a </a:t>
            </a:r>
            <a:r>
              <a:rPr lang="en-GB" sz="1200" i="1" dirty="0" err="1">
                <a:solidFill>
                  <a:srgbClr val="000000"/>
                </a:solidFill>
                <a:effectLst/>
                <a:latin typeface="Calibri"/>
                <a:ea typeface="Calibri" panose="020F0502020204030204" pitchFamily="34" charset="0"/>
                <a:cs typeface="Calibri"/>
              </a:rPr>
              <a:t>realizar</a:t>
            </a:r>
            <a:r>
              <a:rPr lang="en-GB" sz="1200" i="1" dirty="0">
                <a:solidFill>
                  <a:srgbClr val="000000"/>
                </a:solidFill>
                <a:effectLst/>
                <a:latin typeface="Calibri"/>
                <a:ea typeface="Calibri" panose="020F0502020204030204" pitchFamily="34" charset="0"/>
                <a:cs typeface="Calibri"/>
              </a:rPr>
              <a:t>;</a:t>
            </a:r>
            <a:r>
              <a:rPr lang="en-GB" sz="1200" i="1" dirty="0">
                <a:latin typeface="Calibri"/>
                <a:ea typeface="Calibri" panose="020F0502020204030204" pitchFamily="34" charset="0"/>
                <a:cs typeface="Calibri"/>
              </a:rPr>
              <a:t> </a:t>
            </a:r>
            <a:endParaRPr lang="en-GB" sz="1200" i="1" dirty="0">
              <a:solidFill>
                <a:srgbClr val="000000"/>
              </a:solidFill>
              <a:effectLst/>
              <a:ea typeface="Calibri" panose="020F0502020204030204" pitchFamily="34" charset="0"/>
            </a:endParaRPr>
          </a:p>
          <a:p>
            <a:pPr marL="228600" indent="-228600" rtl="0" fontAlgn="base">
              <a:buFont typeface="+mj-lt"/>
              <a:buAutoNum type="alphaLcParenR"/>
            </a:pPr>
            <a:endParaRPr lang="en-GB" sz="400" i="1" dirty="0">
              <a:solidFill>
                <a:srgbClr val="000000"/>
              </a:solidFill>
              <a:effectLst/>
              <a:ea typeface="Calibri" panose="020F0502020204030204" pitchFamily="34" charset="0"/>
            </a:endParaRPr>
          </a:p>
          <a:p>
            <a:pPr marL="114300" indent="-114300" rtl="0" fontAlgn="base"/>
            <a:r>
              <a:rPr lang="en-GB" sz="1200" i="1" dirty="0">
                <a:latin typeface="Calibri"/>
                <a:ea typeface="Calibri" panose="020F0502020204030204" pitchFamily="34" charset="0"/>
                <a:cs typeface="Calibri"/>
              </a:rPr>
              <a:t>h) </a:t>
            </a:r>
            <a:r>
              <a:rPr lang="en-GB" sz="1200" i="1" dirty="0" err="1">
                <a:latin typeface="Calibri"/>
                <a:ea typeface="Calibri" panose="020F0502020204030204" pitchFamily="34" charset="0"/>
                <a:cs typeface="Calibri"/>
              </a:rPr>
              <a:t>facultar</a:t>
            </a:r>
            <a:r>
              <a:rPr lang="en-GB" sz="1200" i="1" dirty="0">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água</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ração</a:t>
            </a:r>
            <a:r>
              <a:rPr lang="en-GB" sz="1200" i="1" dirty="0">
                <a:solidFill>
                  <a:srgbClr val="000000"/>
                </a:solidFill>
                <a:effectLst/>
                <a:latin typeface="Calibri"/>
                <a:ea typeface="Calibri" panose="020F0502020204030204" pitchFamily="34" charset="0"/>
                <a:cs typeface="Calibri"/>
              </a:rPr>
              <a:t> e tempo de </a:t>
            </a:r>
            <a:r>
              <a:rPr lang="en-GB" sz="1200" i="1" dirty="0" err="1">
                <a:solidFill>
                  <a:srgbClr val="000000"/>
                </a:solidFill>
                <a:effectLst/>
                <a:latin typeface="Calibri"/>
                <a:ea typeface="Calibri" panose="020F0502020204030204" pitchFamily="34" charset="0"/>
                <a:cs typeface="Calibri"/>
              </a:rPr>
              <a:t>repouso</a:t>
            </a:r>
            <a:r>
              <a:rPr lang="en-GB" sz="1200" i="1" dirty="0">
                <a:solidFill>
                  <a:srgbClr val="000000"/>
                </a:solidFill>
                <a:effectLst/>
                <a:latin typeface="Calibri"/>
                <a:ea typeface="Calibri" panose="020F0502020204030204" pitchFamily="34" charset="0"/>
                <a:cs typeface="Calibri"/>
              </a:rPr>
              <a:t> aos </a:t>
            </a:r>
            <a:r>
              <a:rPr lang="en-GB" sz="1200" i="1" dirty="0" err="1">
                <a:solidFill>
                  <a:srgbClr val="000000"/>
                </a:solidFill>
                <a:effectLst/>
                <a:latin typeface="Calibri"/>
                <a:ea typeface="Calibri" panose="020F0502020204030204" pitchFamily="34" charset="0"/>
                <a:cs typeface="Calibri"/>
              </a:rPr>
              <a:t>animais</a:t>
            </a:r>
            <a:r>
              <a:rPr lang="en-GB" sz="1200" i="1" dirty="0">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em</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intervalos</a:t>
            </a:r>
            <a:r>
              <a:rPr lang="en-GB" sz="1200" i="1" dirty="0">
                <a:solidFill>
                  <a:srgbClr val="000000"/>
                </a:solidFill>
                <a:effectLst/>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apropriados</a:t>
            </a:r>
            <a:r>
              <a:rPr lang="en-GB" sz="1200" i="1" dirty="0">
                <a:latin typeface="Calibri"/>
                <a:ea typeface="Calibri" panose="020F0502020204030204" pitchFamily="34" charset="0"/>
                <a:cs typeface="Calibri"/>
              </a:rPr>
              <a:t>, </a:t>
            </a:r>
            <a:r>
              <a:rPr lang="en-GB" sz="1200" i="1" dirty="0">
                <a:solidFill>
                  <a:srgbClr val="000000"/>
                </a:solidFill>
                <a:effectLst/>
                <a:latin typeface="Calibri"/>
                <a:ea typeface="Calibri" panose="020F0502020204030204" pitchFamily="34" charset="0"/>
                <a:cs typeface="Calibri"/>
              </a:rPr>
              <a:t>e </a:t>
            </a:r>
            <a:r>
              <a:rPr lang="en-GB" sz="1200" i="1" dirty="0" err="1">
                <a:solidFill>
                  <a:srgbClr val="000000"/>
                </a:solidFill>
                <a:effectLst/>
                <a:latin typeface="Calibri"/>
                <a:ea typeface="Calibri" panose="020F0502020204030204" pitchFamily="34" charset="0"/>
                <a:cs typeface="Calibri"/>
              </a:rPr>
              <a:t>em</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qualidade</a:t>
            </a:r>
            <a:r>
              <a:rPr lang="en-GB" sz="1200" i="1" dirty="0">
                <a:solidFill>
                  <a:srgbClr val="000000"/>
                </a:solidFill>
                <a:effectLst/>
                <a:latin typeface="Calibri"/>
                <a:ea typeface="Calibri" panose="020F0502020204030204" pitchFamily="34" charset="0"/>
                <a:cs typeface="Calibri"/>
              </a:rPr>
              <a:t> e </a:t>
            </a:r>
            <a:r>
              <a:rPr lang="en-GB" sz="1200" i="1" dirty="0" err="1">
                <a:solidFill>
                  <a:srgbClr val="000000"/>
                </a:solidFill>
                <a:effectLst/>
                <a:latin typeface="Calibri"/>
                <a:ea typeface="Calibri" panose="020F0502020204030204" pitchFamily="34" charset="0"/>
                <a:cs typeface="Calibri"/>
              </a:rPr>
              <a:t>quantidade</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adequadas</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tendo</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em</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conta</a:t>
            </a:r>
            <a:r>
              <a:rPr lang="en-GB" sz="1200" i="1" dirty="0">
                <a:solidFill>
                  <a:srgbClr val="000000"/>
                </a:solidFill>
                <a:effectLst/>
                <a:latin typeface="Calibri"/>
                <a:ea typeface="Calibri" panose="020F0502020204030204" pitchFamily="34" charset="0"/>
                <a:cs typeface="Calibri"/>
              </a:rPr>
              <a:t> a </a:t>
            </a:r>
            <a:r>
              <a:rPr lang="en-GB" sz="1200" i="1" dirty="0" err="1">
                <a:solidFill>
                  <a:srgbClr val="000000"/>
                </a:solidFill>
                <a:effectLst/>
                <a:latin typeface="Calibri"/>
                <a:ea typeface="Calibri" panose="020F0502020204030204" pitchFamily="34" charset="0"/>
                <a:cs typeface="Calibri"/>
              </a:rPr>
              <a:t>sua</a:t>
            </a:r>
            <a:r>
              <a:rPr lang="en-GB" sz="1200" i="1" dirty="0">
                <a:solidFill>
                  <a:srgbClr val="000000"/>
                </a:solidFill>
                <a:effectLst/>
                <a:latin typeface="Calibri"/>
                <a:ea typeface="Calibri" panose="020F0502020204030204" pitchFamily="34" charset="0"/>
                <a:cs typeface="Calibri"/>
              </a:rPr>
              <a:t> </a:t>
            </a:r>
            <a:r>
              <a:rPr lang="en-GB" sz="1200" i="1" dirty="0" err="1">
                <a:solidFill>
                  <a:srgbClr val="000000"/>
                </a:solidFill>
                <a:effectLst/>
                <a:latin typeface="Calibri"/>
                <a:ea typeface="Calibri" panose="020F0502020204030204" pitchFamily="34" charset="0"/>
                <a:cs typeface="Calibri"/>
              </a:rPr>
              <a:t>espécie</a:t>
            </a:r>
            <a:r>
              <a:rPr lang="en-GB" sz="1200" i="1" dirty="0">
                <a:solidFill>
                  <a:srgbClr val="000000"/>
                </a:solidFill>
                <a:effectLst/>
                <a:latin typeface="Calibri"/>
                <a:ea typeface="Calibri" panose="020F0502020204030204" pitchFamily="34" charset="0"/>
                <a:cs typeface="Calibri"/>
              </a:rPr>
              <a:t> e </a:t>
            </a:r>
            <a:r>
              <a:rPr lang="en-GB" sz="1200" i="1" dirty="0" err="1">
                <a:solidFill>
                  <a:srgbClr val="000000"/>
                </a:solidFill>
                <a:effectLst/>
                <a:latin typeface="Calibri"/>
                <a:ea typeface="Calibri" panose="020F0502020204030204" pitchFamily="34" charset="0"/>
                <a:cs typeface="Calibri"/>
              </a:rPr>
              <a:t>tamanho</a:t>
            </a:r>
            <a:r>
              <a:rPr lang="en-GB" sz="1200" i="1" dirty="0">
                <a:solidFill>
                  <a:srgbClr val="000000"/>
                </a:solidFill>
                <a:effectLst/>
                <a:latin typeface="Calibri"/>
                <a:ea typeface="Calibri" panose="020F0502020204030204" pitchFamily="34" charset="0"/>
                <a:cs typeface="Calibri"/>
              </a:rPr>
              <a:t>.</a:t>
            </a:r>
            <a:r>
              <a:rPr lang="en-GB" sz="1200" i="1" dirty="0">
                <a:latin typeface="Calibri"/>
                <a:ea typeface="Calibri" panose="020F0502020204030204" pitchFamily="34" charset="0"/>
                <a:cs typeface="Calibri"/>
              </a:rPr>
              <a:t> </a:t>
            </a:r>
            <a:endParaRPr lang="en-GB" sz="1200" i="1" dirty="0">
              <a:solidFill>
                <a:srgbClr val="000000"/>
              </a:solidFill>
              <a:effectLst/>
              <a:ea typeface="Calibri" panose="020F0502020204030204" pitchFamily="34" charset="0"/>
            </a:endParaRPr>
          </a:p>
          <a:p>
            <a:pPr marL="228600" indent="-228600" rtl="0" fontAlgn="base">
              <a:buFont typeface="+mj-lt"/>
              <a:buAutoNum type="alphaLcParenR"/>
            </a:pPr>
            <a:endParaRPr lang="en-GB" sz="800" i="0" dirty="0">
              <a:solidFill>
                <a:srgbClr val="000000"/>
              </a:solidFill>
              <a:effectLst/>
              <a:ea typeface="Calibri" panose="020F0502020204030204" pitchFamily="34" charset="0"/>
            </a:endParaRPr>
          </a:p>
          <a:p>
            <a:pPr rtl="0" fontAlgn="base"/>
            <a:r>
              <a:rPr lang="en-GB" sz="1200" i="0" dirty="0" err="1">
                <a:solidFill>
                  <a:srgbClr val="000000"/>
                </a:solidFill>
                <a:effectLst/>
                <a:latin typeface="Calibri"/>
                <a:ea typeface="Calibri" panose="020F0502020204030204" pitchFamily="34" charset="0"/>
                <a:cs typeface="Calibri"/>
              </a:rPr>
              <a:t>Os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transportadores</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detentores</a:t>
            </a:r>
            <a:r>
              <a:rPr lang="en-GB" sz="1200" i="0" dirty="0">
                <a:solidFill>
                  <a:srgbClr val="000000"/>
                </a:solidFill>
                <a:effectLst/>
                <a:latin typeface="Calibri"/>
                <a:ea typeface="Calibri" panose="020F0502020204030204" pitchFamily="34" charset="0"/>
                <a:cs typeface="Calibri"/>
              </a:rPr>
              <a:t> dos </a:t>
            </a:r>
            <a:r>
              <a:rPr lang="en-GB" sz="1200" i="0" dirty="0" err="1">
                <a:solidFill>
                  <a:srgbClr val="000000"/>
                </a:solidFill>
                <a:effectLst/>
                <a:latin typeface="Calibri"/>
                <a:ea typeface="Calibri" panose="020F0502020204030204" pitchFamily="34" charset="0"/>
                <a:cs typeface="Calibri"/>
              </a:rPr>
              <a:t>animais</a:t>
            </a:r>
            <a:r>
              <a:rPr lang="en-GB" sz="1200" i="0" dirty="0">
                <a:solidFill>
                  <a:srgbClr val="000000"/>
                </a:solidFill>
                <a:effectLst/>
                <a:latin typeface="Calibri"/>
                <a:ea typeface="Calibri" panose="020F0502020204030204" pitchFamily="34" charset="0"/>
                <a:cs typeface="Calibri"/>
              </a:rPr>
              <a:t> e </a:t>
            </a:r>
            <a:r>
              <a:rPr lang="en-GB" sz="1200" dirty="0" err="1">
                <a:latin typeface="Calibri"/>
                <a:ea typeface="Calibri" panose="020F0502020204030204" pitchFamily="34" charset="0"/>
                <a:cs typeface="Calibri"/>
              </a:rPr>
              <a:t>os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matadouros</a:t>
            </a:r>
            <a:r>
              <a:rPr lang="en-GB" sz="1200" dirty="0">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devem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cumprir</a:t>
            </a:r>
            <a:r>
              <a:rPr lang="en-GB" sz="1200" i="0" dirty="0">
                <a:solidFill>
                  <a:srgbClr val="000000"/>
                </a:solidFill>
                <a:effectLst/>
                <a:latin typeface="Calibri"/>
                <a:ea typeface="Calibri" panose="020F0502020204030204" pitchFamily="34" charset="0"/>
                <a:cs typeface="Calibri"/>
              </a:rPr>
              <a:t> a </a:t>
            </a:r>
            <a:r>
              <a:rPr lang="en-GB" sz="1200" i="0" dirty="0" err="1">
                <a:solidFill>
                  <a:srgbClr val="000000"/>
                </a:solidFill>
                <a:effectLst/>
                <a:latin typeface="Calibri"/>
                <a:ea typeface="Calibri" panose="020F0502020204030204" pitchFamily="34" charset="0"/>
                <a:cs typeface="Calibri"/>
              </a:rPr>
              <a:t>legislação</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em</a:t>
            </a:r>
            <a:r>
              <a:rPr lang="en-GB" sz="1200" i="0" dirty="0">
                <a:solidFill>
                  <a:srgbClr val="000000"/>
                </a:solidFill>
                <a:effectLst/>
                <a:latin typeface="Calibri"/>
                <a:ea typeface="Calibri" panose="020F0502020204030204" pitchFamily="34" charset="0"/>
                <a:cs typeface="Calibri"/>
              </a:rPr>
              <a:t> </a:t>
            </a:r>
            <a:r>
              <a:rPr lang="en-GB" sz="1200" i="0" dirty="0" err="1">
                <a:solidFill>
                  <a:srgbClr val="000000"/>
                </a:solidFill>
                <a:effectLst/>
                <a:latin typeface="Calibri"/>
                <a:ea typeface="Calibri" panose="020F0502020204030204" pitchFamily="34" charset="0"/>
                <a:cs typeface="Calibri"/>
              </a:rPr>
              <a:t>vigor</a:t>
            </a:r>
            <a:r>
              <a:rPr lang="en-GB" sz="1200" i="0" dirty="0">
                <a:solidFill>
                  <a:srgbClr val="000000"/>
                </a:solidFill>
                <a:effectLst/>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endParaRPr lang="en-GB" sz="1200" i="0" dirty="0">
              <a:solidFill>
                <a:srgbClr val="000000"/>
              </a:solidFill>
              <a:effectLst/>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1036964" y="1261844"/>
            <a:ext cx="6489234" cy="461665"/>
          </a:xfrm>
          <a:prstGeom prst="rect">
            <a:avLst/>
          </a:prstGeom>
          <a:noFill/>
        </p:spPr>
        <p:txBody>
          <a:bodyPr wrap="square">
            <a:spAutoFit/>
          </a:bodyPr>
          <a:lstStyle/>
          <a:p>
            <a:pPr algn="r" rtl="0"/>
            <a:r>
              <a:rPr lang="en-US" sz="2400" i="0" dirty="0">
                <a:effectLst/>
                <a:latin typeface="Calibri" panose="020F0502020204030204" pitchFamily="34" charset="0"/>
                <a:ea typeface="Calibri" panose="020F0502020204030204" pitchFamily="34" charset="0"/>
                <a:cs typeface="Calibri" panose="020F0502020204030204" pitchFamily="34" charset="0"/>
              </a:rPr>
              <a:t>B.2.6. </a:t>
            </a:r>
            <a:r>
              <a:rPr lang="en-US" sz="2400" i="0" dirty="0" err="1">
                <a:effectLst/>
                <a:latin typeface="Calibri" panose="020F0502020204030204" pitchFamily="34" charset="0"/>
                <a:ea typeface="Calibri" panose="020F0502020204030204" pitchFamily="34" charset="0"/>
                <a:cs typeface="Calibri" panose="020F0502020204030204" pitchFamily="34" charset="0"/>
              </a:rPr>
              <a:t>Logística</a:t>
            </a:r>
            <a:r>
              <a:rPr lang="en-US" sz="2400" i="0" dirty="0">
                <a:effectLst/>
                <a:latin typeface="Calibri" panose="020F0502020204030204" pitchFamily="34" charset="0"/>
                <a:ea typeface="Calibri" panose="020F0502020204030204" pitchFamily="34" charset="0"/>
                <a:cs typeface="Calibri" panose="020F0502020204030204" pitchFamily="34" charset="0"/>
              </a:rPr>
              <a:t> / </a:t>
            </a:r>
            <a:r>
              <a:rPr lang="en-US" sz="2400" i="0" dirty="0" err="1">
                <a:effectLst/>
                <a:latin typeface="Calibri" panose="020F0502020204030204" pitchFamily="34" charset="0"/>
                <a:ea typeface="Calibri" panose="020F0502020204030204" pitchFamily="34" charset="0"/>
                <a:cs typeface="Calibri" panose="020F0502020204030204" pitchFamily="34" charset="0"/>
              </a:rPr>
              <a:t>Transporte</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66763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776004" y="2174711"/>
            <a:ext cx="6538674" cy="6926122"/>
          </a:xfrm>
        </p:spPr>
        <p:txBody>
          <a:bodyPr lIns="91440" tIns="45720" rIns="91440" bIns="45720" numCol="1" spcCol="288000" anchor="t">
            <a:noAutofit/>
          </a:bodyPr>
          <a:lstStyle/>
          <a:p>
            <a:pPr rtl="0" fontAlgn="base"/>
            <a:r>
              <a:rPr lang="en-GB" sz="1400" b="1" i="0" dirty="0" err="1">
                <a:solidFill>
                  <a:srgbClr val="000000"/>
                </a:solidFill>
                <a:effectLst/>
                <a:latin typeface="Calibri"/>
                <a:ea typeface="Calibri" panose="020F0502020204030204" pitchFamily="34" charset="0"/>
                <a:cs typeface="Calibri"/>
              </a:rPr>
              <a:t>Cadeias</a:t>
            </a:r>
            <a:r>
              <a:rPr lang="en-GB" sz="1400" b="1" i="0" dirty="0">
                <a:solidFill>
                  <a:srgbClr val="000000"/>
                </a:solidFill>
                <a:effectLst/>
                <a:latin typeface="Calibri"/>
                <a:ea typeface="Calibri" panose="020F0502020204030204" pitchFamily="34" charset="0"/>
                <a:cs typeface="Calibri"/>
              </a:rPr>
              <a:t> </a:t>
            </a:r>
            <a:r>
              <a:rPr lang="en-GB" sz="1400" b="1" i="0" dirty="0" err="1">
                <a:solidFill>
                  <a:srgbClr val="000000"/>
                </a:solidFill>
                <a:effectLst/>
                <a:latin typeface="Calibri"/>
                <a:ea typeface="Calibri" panose="020F0502020204030204" pitchFamily="34" charset="0"/>
                <a:cs typeface="Calibri"/>
              </a:rPr>
              <a:t>Curtas</a:t>
            </a:r>
            <a:r>
              <a:rPr lang="en-GB" sz="1400" b="1" i="0" dirty="0">
                <a:solidFill>
                  <a:srgbClr val="000000"/>
                </a:solidFill>
                <a:effectLst/>
                <a:latin typeface="Calibri"/>
                <a:ea typeface="Calibri" panose="020F0502020204030204" pitchFamily="34" charset="0"/>
                <a:cs typeface="Calibri"/>
              </a:rPr>
              <a:t> de </a:t>
            </a:r>
            <a:r>
              <a:rPr lang="en-GB" sz="1400" b="1" dirty="0" err="1">
                <a:latin typeface="Calibri"/>
                <a:ea typeface="Calibri" panose="020F0502020204030204" pitchFamily="34" charset="0"/>
                <a:cs typeface="Calibri"/>
              </a:rPr>
              <a:t>A</a:t>
            </a:r>
            <a:r>
              <a:rPr lang="en-GB" sz="1400" b="1" i="0" dirty="0" err="1">
                <a:solidFill>
                  <a:srgbClr val="000000"/>
                </a:solidFill>
                <a:effectLst/>
                <a:latin typeface="Calibri"/>
                <a:ea typeface="Calibri" panose="020F0502020204030204" pitchFamily="34" charset="0"/>
                <a:cs typeface="Calibri"/>
              </a:rPr>
              <a:t>bastecimento</a:t>
            </a:r>
            <a:r>
              <a:rPr lang="en-GB" sz="1400" b="1" i="0" dirty="0">
                <a:solidFill>
                  <a:srgbClr val="000000"/>
                </a:solidFill>
                <a:effectLst/>
                <a:latin typeface="Calibri"/>
                <a:ea typeface="Calibri" panose="020F0502020204030204" pitchFamily="34" charset="0"/>
                <a:cs typeface="Calibri"/>
              </a:rPr>
              <a:t> </a:t>
            </a:r>
            <a:r>
              <a:rPr lang="en-GB" sz="1400" b="1" i="0" dirty="0" err="1">
                <a:solidFill>
                  <a:srgbClr val="000000"/>
                </a:solidFill>
                <a:effectLst/>
                <a:latin typeface="Calibri"/>
                <a:ea typeface="Calibri" panose="020F0502020204030204" pitchFamily="34" charset="0"/>
                <a:cs typeface="Calibri"/>
              </a:rPr>
              <a:t>Alimentar</a:t>
            </a:r>
            <a:r>
              <a:rPr lang="en-GB" sz="1400" b="1" i="0" dirty="0">
                <a:solidFill>
                  <a:srgbClr val="000000"/>
                </a:solidFill>
                <a:effectLst/>
                <a:latin typeface="Calibri"/>
                <a:ea typeface="Calibri" panose="020F0502020204030204" pitchFamily="34" charset="0"/>
                <a:cs typeface="Calibri"/>
              </a:rPr>
              <a:t> </a:t>
            </a:r>
            <a:endParaRPr lang="en-GB" sz="1400" b="1" i="0" dirty="0">
              <a:solidFill>
                <a:srgbClr val="000000"/>
              </a:solidFill>
              <a:effectLst/>
              <a:ea typeface="Calibri" panose="020F0502020204030204" pitchFamily="34" charset="0"/>
            </a:endParaRPr>
          </a:p>
          <a:p>
            <a:pPr rtl="0" fontAlgn="base"/>
            <a:r>
              <a:rPr lang="en-GB" sz="1150" b="0" i="0" dirty="0" err="1">
                <a:solidFill>
                  <a:srgbClr val="000000"/>
                </a:solidFill>
                <a:effectLst/>
                <a:latin typeface="Calibri"/>
                <a:ea typeface="Calibri" panose="020F0502020204030204" pitchFamily="34" charset="0"/>
                <a:cs typeface="Calibri"/>
              </a:rPr>
              <a:t>Há</a:t>
            </a:r>
            <a:r>
              <a:rPr lang="en-GB" sz="1150" b="0" i="0" dirty="0">
                <a:solidFill>
                  <a:srgbClr val="000000"/>
                </a:solidFill>
                <a:effectLst/>
                <a:latin typeface="Calibri"/>
                <a:ea typeface="Calibri" panose="020F0502020204030204" pitchFamily="34" charset="0"/>
                <a:cs typeface="Calibri"/>
              </a:rPr>
              <a:t> um </a:t>
            </a:r>
            <a:r>
              <a:rPr lang="en-GB" sz="1150" b="0" i="0" dirty="0" err="1">
                <a:solidFill>
                  <a:srgbClr val="000000"/>
                </a:solidFill>
                <a:effectLst/>
                <a:latin typeface="Calibri"/>
                <a:ea typeface="Calibri" panose="020F0502020204030204" pitchFamily="34" charset="0"/>
                <a:cs typeface="Calibri"/>
              </a:rPr>
              <a:t>grande</a:t>
            </a:r>
            <a:r>
              <a:rPr lang="en-GB" sz="1150" b="0" i="0" dirty="0">
                <a:solidFill>
                  <a:srgbClr val="000000"/>
                </a:solidFill>
                <a:effectLst/>
                <a:latin typeface="Calibri"/>
                <a:ea typeface="Calibri" panose="020F0502020204030204" pitchFamily="34" charset="0"/>
                <a:cs typeface="Calibri"/>
              </a:rPr>
              <a:t> interesse </a:t>
            </a:r>
            <a:r>
              <a:rPr lang="en-GB" sz="1150" b="0" i="0" dirty="0" err="1">
                <a:solidFill>
                  <a:srgbClr val="000000"/>
                </a:solidFill>
                <a:effectLst/>
                <a:latin typeface="Calibri"/>
                <a:ea typeface="Calibri" panose="020F0502020204030204" pitchFamily="34" charset="0"/>
                <a:cs typeface="Calibri"/>
              </a:rPr>
              <a:t>por</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parte</a:t>
            </a:r>
            <a:r>
              <a:rPr lang="en-GB" sz="1150" b="0" i="0" dirty="0">
                <a:solidFill>
                  <a:srgbClr val="000000"/>
                </a:solidFill>
                <a:effectLst/>
                <a:latin typeface="Calibri"/>
                <a:ea typeface="Calibri" panose="020F0502020204030204" pitchFamily="34" charset="0"/>
                <a:cs typeface="Calibri"/>
              </a:rPr>
              <a:t> dos </a:t>
            </a:r>
            <a:r>
              <a:rPr lang="en-GB" sz="1150" b="0" i="0" dirty="0" err="1">
                <a:solidFill>
                  <a:srgbClr val="000000"/>
                </a:solidFill>
                <a:effectLst/>
                <a:latin typeface="Calibri"/>
                <a:ea typeface="Calibri" panose="020F0502020204030204" pitchFamily="34" charset="0"/>
                <a:cs typeface="Calibri"/>
              </a:rPr>
              <a:t>consumidores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responsáveis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pelo</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estabelecimento</a:t>
            </a:r>
            <a:r>
              <a:rPr lang="en-GB" sz="1150" b="0" i="0" dirty="0">
                <a:solidFill>
                  <a:srgbClr val="000000"/>
                </a:solidFill>
                <a:effectLst/>
                <a:latin typeface="Calibri"/>
                <a:ea typeface="Calibri" panose="020F0502020204030204" pitchFamily="34" charset="0"/>
                <a:cs typeface="Calibri"/>
              </a:rPr>
              <a:t> de </a:t>
            </a:r>
            <a:r>
              <a:rPr lang="en-GB" sz="1150" b="0" i="0" dirty="0" err="1">
                <a:solidFill>
                  <a:srgbClr val="000000"/>
                </a:solidFill>
                <a:effectLst/>
                <a:latin typeface="Calibri"/>
                <a:ea typeface="Calibri" panose="020F0502020204030204" pitchFamily="34" charset="0"/>
                <a:cs typeface="Calibri"/>
              </a:rPr>
              <a:t>políticas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investigadores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produtores</a:t>
            </a:r>
            <a:r>
              <a:rPr lang="en-GB" sz="1150" b="0" i="0" dirty="0">
                <a:solidFill>
                  <a:srgbClr val="000000"/>
                </a:solidFill>
                <a:effectLst/>
                <a:latin typeface="Calibri"/>
                <a:ea typeface="Calibri" panose="020F0502020204030204" pitchFamily="34" charset="0"/>
                <a:cs typeface="Calibri"/>
              </a:rPr>
              <a:t> e </a:t>
            </a:r>
            <a:r>
              <a:rPr lang="en-GB" sz="1150" b="0" i="0" dirty="0" err="1">
                <a:solidFill>
                  <a:srgbClr val="000000"/>
                </a:solidFill>
                <a:effectLst/>
                <a:latin typeface="Calibri"/>
                <a:ea typeface="Calibri" panose="020F0502020204030204" pitchFamily="34" charset="0"/>
                <a:cs typeface="Calibri"/>
              </a:rPr>
              <a:t>fornecedores</a:t>
            </a:r>
            <a:r>
              <a:rPr lang="en-GB" sz="1150" b="0" i="0" dirty="0">
                <a:solidFill>
                  <a:srgbClr val="000000"/>
                </a:solidFill>
                <a:effectLst/>
                <a:latin typeface="Calibri"/>
                <a:ea typeface="Calibri" panose="020F0502020204030204" pitchFamily="34" charset="0"/>
                <a:cs typeface="Calibri"/>
              </a:rPr>
              <a:t> de </a:t>
            </a:r>
            <a:r>
              <a:rPr lang="en-GB" sz="1150" b="0" i="0" dirty="0" err="1">
                <a:solidFill>
                  <a:srgbClr val="000000"/>
                </a:solidFill>
                <a:effectLst/>
                <a:latin typeface="Calibri"/>
                <a:ea typeface="Calibri" panose="020F0502020204030204" pitchFamily="34" charset="0"/>
                <a:cs typeface="Calibri"/>
              </a:rPr>
              <a:t>alimentos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em</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garantir</a:t>
            </a:r>
            <a:r>
              <a:rPr lang="en-GB" sz="1150" b="0" i="0" dirty="0">
                <a:solidFill>
                  <a:srgbClr val="000000"/>
                </a:solidFill>
                <a:effectLst/>
                <a:latin typeface="Calibri"/>
                <a:ea typeface="Calibri" panose="020F0502020204030204" pitchFamily="34" charset="0"/>
                <a:cs typeface="Calibri"/>
              </a:rPr>
              <a:t> a </a:t>
            </a:r>
            <a:r>
              <a:rPr lang="en-GB" sz="1150" b="0" i="0" dirty="0" err="1">
                <a:solidFill>
                  <a:srgbClr val="000000"/>
                </a:solidFill>
                <a:effectLst/>
                <a:latin typeface="Calibri"/>
                <a:ea typeface="Calibri" panose="020F0502020204030204" pitchFamily="34" charset="0"/>
                <a:cs typeface="Calibri"/>
              </a:rPr>
              <a:t>sustentabilidade</a:t>
            </a:r>
            <a:r>
              <a:rPr lang="en-GB" sz="1150" b="0" i="0" dirty="0">
                <a:solidFill>
                  <a:srgbClr val="000000"/>
                </a:solidFill>
                <a:effectLst/>
                <a:latin typeface="Calibri"/>
                <a:ea typeface="Calibri" panose="020F0502020204030204" pitchFamily="34" charset="0"/>
                <a:cs typeface="Calibri"/>
              </a:rPr>
              <a:t> das </a:t>
            </a:r>
            <a:r>
              <a:rPr lang="en-GB" sz="1150" b="0" i="0" dirty="0" err="1">
                <a:solidFill>
                  <a:srgbClr val="000000"/>
                </a:solidFill>
                <a:effectLst/>
                <a:latin typeface="Calibri"/>
                <a:ea typeface="Calibri" panose="020F0502020204030204" pitchFamily="34" charset="0"/>
                <a:cs typeface="Calibri"/>
              </a:rPr>
              <a:t>cadeias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alimentares</a:t>
            </a:r>
            <a:r>
              <a:rPr lang="en-GB" sz="1150" b="0" i="0" dirty="0">
                <a:solidFill>
                  <a:srgbClr val="000000"/>
                </a:solidFill>
                <a:effectLst/>
                <a:latin typeface="Calibri"/>
                <a:ea typeface="Calibri" panose="020F0502020204030204" pitchFamily="34" charset="0"/>
                <a:cs typeface="Calibri"/>
              </a:rPr>
              <a:t>. As </a:t>
            </a:r>
            <a:r>
              <a:rPr lang="en-GB" sz="1150" b="0" i="0" dirty="0" err="1">
                <a:solidFill>
                  <a:srgbClr val="000000"/>
                </a:solidFill>
                <a:effectLst/>
                <a:latin typeface="Calibri"/>
                <a:ea typeface="Calibri" panose="020F0502020204030204" pitchFamily="34" charset="0"/>
                <a:cs typeface="Calibri"/>
              </a:rPr>
              <a:t>cadeias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curtas</a:t>
            </a:r>
            <a:r>
              <a:rPr lang="en-GB" sz="1150" b="0" i="0" dirty="0">
                <a:solidFill>
                  <a:srgbClr val="000000"/>
                </a:solidFill>
                <a:effectLst/>
                <a:latin typeface="Calibri"/>
                <a:ea typeface="Calibri" panose="020F0502020204030204" pitchFamily="34" charset="0"/>
                <a:cs typeface="Calibri"/>
              </a:rPr>
              <a:t> de </a:t>
            </a:r>
            <a:r>
              <a:rPr lang="en-GB" sz="1150" b="0" i="0" dirty="0" err="1">
                <a:solidFill>
                  <a:srgbClr val="000000"/>
                </a:solidFill>
                <a:effectLst/>
                <a:latin typeface="Calibri"/>
                <a:ea typeface="Calibri" panose="020F0502020204030204" pitchFamily="34" charset="0"/>
                <a:cs typeface="Calibri"/>
              </a:rPr>
              <a:t>abastecimento</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alimentar</a:t>
            </a:r>
            <a:r>
              <a:rPr lang="en-GB" sz="1150" b="0" i="0" dirty="0">
                <a:solidFill>
                  <a:srgbClr val="000000"/>
                </a:solidFill>
                <a:effectLst/>
                <a:latin typeface="Calibri"/>
                <a:ea typeface="Calibri" panose="020F0502020204030204" pitchFamily="34" charset="0"/>
                <a:cs typeface="Calibri"/>
              </a:rPr>
              <a:t> </a:t>
            </a:r>
            <a:r>
              <a:rPr lang="en-GB" sz="1150" dirty="0">
                <a:latin typeface="Calibri"/>
                <a:ea typeface="Calibri" panose="020F0502020204030204" pitchFamily="34" charset="0"/>
                <a:cs typeface="Calibri"/>
              </a:rPr>
              <a:t>[</a:t>
            </a:r>
            <a:r>
              <a:rPr lang="en-GB" sz="1150" b="0" i="1" dirty="0">
                <a:solidFill>
                  <a:srgbClr val="000000"/>
                </a:solidFill>
                <a:effectLst/>
                <a:latin typeface="Calibri"/>
                <a:ea typeface="Calibri" panose="020F0502020204030204" pitchFamily="34" charset="0"/>
                <a:cs typeface="Calibri"/>
              </a:rPr>
              <a:t>SFSC</a:t>
            </a:r>
            <a:r>
              <a:rPr lang="en-GB" sz="1150" b="0" i="0" dirty="0">
                <a:solidFill>
                  <a:srgbClr val="000000"/>
                </a:solidFill>
                <a:effectLst/>
                <a:latin typeface="Calibri"/>
                <a:ea typeface="Calibri" panose="020F0502020204030204" pitchFamily="34" charset="0"/>
                <a:cs typeface="Calibri"/>
              </a:rPr>
              <a:t> = </a:t>
            </a:r>
            <a:r>
              <a:rPr lang="en-GB" sz="1150" b="0" i="1" dirty="0">
                <a:solidFill>
                  <a:srgbClr val="000000"/>
                </a:solidFill>
                <a:effectLst/>
                <a:latin typeface="Calibri"/>
                <a:ea typeface="Calibri" panose="020F0502020204030204" pitchFamily="34" charset="0"/>
                <a:cs typeface="Calibri"/>
              </a:rPr>
              <a:t>Short Food Supply Chains</a:t>
            </a:r>
            <a:r>
              <a:rPr lang="en-GB" sz="1150" dirty="0">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têm</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surgido</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como</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uma</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excelente</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alternativa</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às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cadeias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alimentares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globalizadas</a:t>
            </a:r>
            <a:r>
              <a:rPr lang="en-GB" sz="1150" b="0" i="0" dirty="0">
                <a:solidFill>
                  <a:srgbClr val="000000"/>
                </a:solidFill>
                <a:effectLst/>
                <a:latin typeface="Calibri"/>
                <a:ea typeface="Calibri" panose="020F0502020204030204" pitchFamily="34" charset="0"/>
                <a:cs typeface="Calibri"/>
              </a:rPr>
              <a:t>.</a:t>
            </a:r>
          </a:p>
          <a:p>
            <a:pPr rtl="0" fontAlgn="base"/>
            <a:endParaRPr lang="en-GB" sz="800" b="0" i="0" dirty="0">
              <a:solidFill>
                <a:srgbClr val="000000"/>
              </a:solidFill>
              <a:effectLst/>
              <a:ea typeface="Calibri" panose="020F0502020204030204" pitchFamily="34" charset="0"/>
            </a:endParaRPr>
          </a:p>
          <a:p>
            <a:pPr algn="ctr" rtl="0" fontAlgn="base"/>
            <a:r>
              <a:rPr lang="pt-PT" sz="1150" b="1" i="0" dirty="0">
                <a:solidFill>
                  <a:srgbClr val="000000"/>
                </a:solidFill>
                <a:effectLst/>
                <a:latin typeface="Calibri"/>
                <a:ea typeface="Calibri" panose="020F0502020204030204" pitchFamily="34" charset="0"/>
                <a:cs typeface="Calibri"/>
              </a:rPr>
              <a:t>As Cadeias Curtas de Abastecimento Alimentar </a:t>
            </a:r>
            <a:r>
              <a:rPr lang="en-GB" sz="1150" b="1" i="0" dirty="0" err="1">
                <a:solidFill>
                  <a:srgbClr val="000000"/>
                </a:solidFill>
                <a:effectLst/>
                <a:latin typeface="Calibri"/>
                <a:ea typeface="Calibri" panose="020F0502020204030204" pitchFamily="34" charset="0"/>
                <a:cs typeface="Calibri"/>
              </a:rPr>
              <a:t>representam</a:t>
            </a:r>
            <a:r>
              <a:rPr lang="en-GB" sz="1150" b="1" i="0" dirty="0">
                <a:solidFill>
                  <a:srgbClr val="000000"/>
                </a:solidFill>
                <a:effectLst/>
                <a:latin typeface="Calibri"/>
                <a:ea typeface="Calibri" panose="020F0502020204030204" pitchFamily="34" charset="0"/>
                <a:cs typeface="Calibri"/>
              </a:rPr>
              <a:t> um </a:t>
            </a:r>
            <a:r>
              <a:rPr lang="en-GB" sz="1150" b="1" i="0" dirty="0" err="1">
                <a:solidFill>
                  <a:srgbClr val="000000"/>
                </a:solidFill>
                <a:effectLst/>
                <a:latin typeface="Calibri"/>
                <a:ea typeface="Calibri" panose="020F0502020204030204" pitchFamily="34" charset="0"/>
                <a:cs typeface="Calibri"/>
              </a:rPr>
              <a:t>sistema</a:t>
            </a:r>
            <a:r>
              <a:rPr lang="en-GB" sz="1150" b="1" i="0" dirty="0">
                <a:solidFill>
                  <a:srgbClr val="000000"/>
                </a:solidFill>
                <a:effectLst/>
                <a:latin typeface="Calibri"/>
                <a:ea typeface="Calibri" panose="020F0502020204030204" pitchFamily="34" charset="0"/>
                <a:cs typeface="Calibri"/>
              </a:rPr>
              <a:t> </a:t>
            </a:r>
            <a:r>
              <a:rPr lang="en-GB" sz="1150" b="1" i="0" dirty="0" err="1">
                <a:solidFill>
                  <a:srgbClr val="000000"/>
                </a:solidFill>
                <a:effectLst/>
                <a:latin typeface="Calibri"/>
                <a:ea typeface="Calibri" panose="020F0502020204030204" pitchFamily="34" charset="0"/>
                <a:cs typeface="Calibri"/>
              </a:rPr>
              <a:t>alimentar</a:t>
            </a:r>
            <a:r>
              <a:rPr lang="en-GB" sz="1150" b="1" i="0" dirty="0">
                <a:solidFill>
                  <a:srgbClr val="000000"/>
                </a:solidFill>
                <a:effectLst/>
                <a:latin typeface="Calibri"/>
                <a:ea typeface="Calibri" panose="020F0502020204030204" pitchFamily="34" charset="0"/>
                <a:cs typeface="Calibri"/>
              </a:rPr>
              <a:t> alternativo que visa </a:t>
            </a:r>
            <a:r>
              <a:rPr lang="en-GB" sz="1150" b="1" i="0" dirty="0" err="1">
                <a:solidFill>
                  <a:srgbClr val="000000"/>
                </a:solidFill>
                <a:effectLst/>
                <a:latin typeface="Calibri"/>
                <a:ea typeface="Calibri" panose="020F0502020204030204" pitchFamily="34" charset="0"/>
                <a:cs typeface="Calibri"/>
              </a:rPr>
              <a:t>alcançar</a:t>
            </a:r>
            <a:r>
              <a:rPr lang="en-GB" sz="1150" b="1" i="0" dirty="0">
                <a:solidFill>
                  <a:srgbClr val="000000"/>
                </a:solidFill>
                <a:effectLst/>
                <a:latin typeface="Calibri"/>
                <a:ea typeface="Calibri" panose="020F0502020204030204" pitchFamily="34" charset="0"/>
                <a:cs typeface="Calibri"/>
              </a:rPr>
              <a:t> </a:t>
            </a:r>
            <a:r>
              <a:rPr lang="en-GB" sz="1150" b="1" i="0" dirty="0" err="1">
                <a:solidFill>
                  <a:srgbClr val="000000"/>
                </a:solidFill>
                <a:effectLst/>
                <a:latin typeface="Calibri"/>
                <a:ea typeface="Calibri" panose="020F0502020204030204" pitchFamily="34" charset="0"/>
                <a:cs typeface="Calibri"/>
              </a:rPr>
              <a:t>metas</a:t>
            </a:r>
            <a:r>
              <a:rPr lang="en-GB" sz="1150" b="1" i="0" dirty="0">
                <a:solidFill>
                  <a:srgbClr val="000000"/>
                </a:solidFill>
                <a:effectLst/>
                <a:latin typeface="Calibri"/>
                <a:ea typeface="Calibri" panose="020F0502020204030204" pitchFamily="34" charset="0"/>
                <a:cs typeface="Calibri"/>
              </a:rPr>
              <a:t> de </a:t>
            </a:r>
            <a:r>
              <a:rPr lang="en-GB" sz="1150" b="1" i="0" dirty="0" err="1">
                <a:solidFill>
                  <a:srgbClr val="000000"/>
                </a:solidFill>
                <a:effectLst/>
                <a:latin typeface="Calibri"/>
                <a:ea typeface="Calibri" panose="020F0502020204030204" pitchFamily="34" charset="0"/>
                <a:cs typeface="Calibri"/>
              </a:rPr>
              <a:t>sustentabilidade</a:t>
            </a:r>
            <a:r>
              <a:rPr lang="en-GB" sz="1150" b="1" i="0" dirty="0">
                <a:solidFill>
                  <a:srgbClr val="000000"/>
                </a:solidFill>
                <a:effectLst/>
                <a:latin typeface="Calibri"/>
                <a:ea typeface="Calibri" panose="020F0502020204030204" pitchFamily="34" charset="0"/>
                <a:cs typeface="Calibri"/>
              </a:rPr>
              <a:t>.</a:t>
            </a:r>
            <a:r>
              <a:rPr lang="en-GB" sz="1150" b="0" i="0" dirty="0">
                <a:solidFill>
                  <a:srgbClr val="000000"/>
                </a:solidFill>
                <a:effectLst/>
                <a:latin typeface="Calibri"/>
                <a:ea typeface="Calibri" panose="020F0502020204030204" pitchFamily="34" charset="0"/>
                <a:cs typeface="Calibri"/>
              </a:rPr>
              <a:t> </a:t>
            </a:r>
          </a:p>
          <a:p>
            <a:pPr rtl="0" fontAlgn="base"/>
            <a:endParaRPr lang="en-GB" sz="500" b="0" i="0" dirty="0">
              <a:solidFill>
                <a:srgbClr val="000000"/>
              </a:solidFill>
              <a:effectLst/>
              <a:ea typeface="Calibri" panose="020F0502020204030204" pitchFamily="34" charset="0"/>
            </a:endParaRPr>
          </a:p>
          <a:p>
            <a:pPr rtl="0" fontAlgn="base"/>
            <a:r>
              <a:rPr lang="en-GB" sz="1150" b="0" i="0" dirty="0">
                <a:solidFill>
                  <a:srgbClr val="000000"/>
                </a:solidFill>
                <a:effectLst/>
                <a:latin typeface="Calibri"/>
                <a:ea typeface="Calibri" panose="020F0502020204030204" pitchFamily="34" charset="0"/>
                <a:cs typeface="Calibri"/>
              </a:rPr>
              <a:t>As </a:t>
            </a:r>
            <a:r>
              <a:rPr lang="en-GB" sz="1150" b="0" i="0" dirty="0" err="1">
                <a:solidFill>
                  <a:srgbClr val="000000"/>
                </a:solidFill>
                <a:effectLst/>
                <a:latin typeface="Calibri"/>
                <a:ea typeface="Calibri" panose="020F0502020204030204" pitchFamily="34" charset="0"/>
                <a:cs typeface="Calibri"/>
              </a:rPr>
              <a:t>metas</a:t>
            </a:r>
            <a:r>
              <a:rPr lang="en-GB" sz="1150" b="0" i="0" dirty="0">
                <a:solidFill>
                  <a:srgbClr val="000000"/>
                </a:solidFill>
                <a:effectLst/>
                <a:latin typeface="Calibri"/>
                <a:ea typeface="Calibri" panose="020F0502020204030204" pitchFamily="34" charset="0"/>
                <a:cs typeface="Calibri"/>
              </a:rPr>
              <a:t> de </a:t>
            </a:r>
            <a:r>
              <a:rPr lang="en-GB" sz="1150" b="0" i="0" dirty="0" err="1">
                <a:solidFill>
                  <a:srgbClr val="000000"/>
                </a:solidFill>
                <a:effectLst/>
                <a:latin typeface="Calibri"/>
                <a:ea typeface="Calibri" panose="020F0502020204030204" pitchFamily="34" charset="0"/>
                <a:cs typeface="Calibri"/>
              </a:rPr>
              <a:t>sustentabilidade</a:t>
            </a:r>
            <a:r>
              <a:rPr lang="en-GB" sz="1150" b="0" i="0" dirty="0">
                <a:solidFill>
                  <a:srgbClr val="000000"/>
                </a:solidFill>
                <a:effectLst/>
                <a:latin typeface="Calibri"/>
                <a:ea typeface="Calibri" panose="020F0502020204030204" pitchFamily="34" charset="0"/>
                <a:cs typeface="Calibri"/>
              </a:rPr>
              <a:t> das </a:t>
            </a:r>
            <a:r>
              <a:rPr lang="en-GB" sz="1150" dirty="0" err="1">
                <a:latin typeface="Calibri"/>
                <a:ea typeface="Calibri" panose="020F0502020204030204" pitchFamily="34" charset="0"/>
                <a:cs typeface="Calibri"/>
              </a:rPr>
              <a:t>c</a:t>
            </a:r>
            <a:r>
              <a:rPr lang="en-GB" sz="1150" b="0" i="0" dirty="0" err="1">
                <a:solidFill>
                  <a:srgbClr val="000000"/>
                </a:solidFill>
                <a:effectLst/>
                <a:latin typeface="Calibri"/>
                <a:ea typeface="Calibri" panose="020F0502020204030204" pitchFamily="34" charset="0"/>
                <a:cs typeface="Calibri"/>
              </a:rPr>
              <a:t>adeias</a:t>
            </a:r>
            <a:r>
              <a:rPr lang="en-GB" sz="1150" b="0" i="0" dirty="0">
                <a:solidFill>
                  <a:srgbClr val="000000"/>
                </a:solidFill>
                <a:effectLst/>
                <a:latin typeface="Calibri"/>
                <a:ea typeface="Calibri" panose="020F0502020204030204" pitchFamily="34" charset="0"/>
                <a:cs typeface="Calibri"/>
              </a:rPr>
              <a:t> </a:t>
            </a:r>
            <a:r>
              <a:rPr lang="en-GB" sz="1150" dirty="0" err="1">
                <a:latin typeface="Calibri"/>
                <a:ea typeface="Calibri" panose="020F0502020204030204" pitchFamily="34" charset="0"/>
                <a:cs typeface="Calibri"/>
              </a:rPr>
              <a:t>c</a:t>
            </a:r>
            <a:r>
              <a:rPr lang="en-GB" sz="1150" b="0" i="0" dirty="0" err="1">
                <a:solidFill>
                  <a:srgbClr val="000000"/>
                </a:solidFill>
                <a:effectLst/>
                <a:latin typeface="Calibri"/>
                <a:ea typeface="Calibri" panose="020F0502020204030204" pitchFamily="34" charset="0"/>
                <a:cs typeface="Calibri"/>
              </a:rPr>
              <a:t>urtas</a:t>
            </a:r>
            <a:r>
              <a:rPr lang="en-GB" sz="1150" b="0" i="0" dirty="0">
                <a:solidFill>
                  <a:srgbClr val="000000"/>
                </a:solidFill>
                <a:effectLst/>
                <a:latin typeface="Calibri"/>
                <a:ea typeface="Calibri" panose="020F0502020204030204" pitchFamily="34" charset="0"/>
                <a:cs typeface="Calibri"/>
              </a:rPr>
              <a:t> de </a:t>
            </a:r>
            <a:r>
              <a:rPr lang="en-GB" sz="1150" dirty="0" err="1">
                <a:latin typeface="Calibri"/>
                <a:ea typeface="Calibri" panose="020F0502020204030204" pitchFamily="34" charset="0"/>
                <a:cs typeface="Calibri"/>
              </a:rPr>
              <a:t>a</a:t>
            </a:r>
            <a:r>
              <a:rPr lang="en-GB" sz="1150" b="0" i="0" dirty="0" err="1">
                <a:solidFill>
                  <a:srgbClr val="000000"/>
                </a:solidFill>
                <a:effectLst/>
                <a:latin typeface="Calibri"/>
                <a:ea typeface="Calibri" panose="020F0502020204030204" pitchFamily="34" charset="0"/>
                <a:cs typeface="Calibri"/>
              </a:rPr>
              <a:t>bastecimento</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estão</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representadas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na</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figura</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seguinte</a:t>
            </a:r>
            <a:r>
              <a:rPr lang="en-GB" sz="1150" b="0" i="0" dirty="0">
                <a:solidFill>
                  <a:srgbClr val="000000"/>
                </a:solidFill>
                <a:effectLst/>
                <a:latin typeface="Calibri"/>
                <a:ea typeface="Calibri" panose="020F0502020204030204" pitchFamily="34" charset="0"/>
                <a:cs typeface="Calibri"/>
              </a:rPr>
              <a:t>:</a:t>
            </a:r>
          </a:p>
          <a:p>
            <a:pPr rtl="0" fontAlgn="base"/>
            <a:endParaRPr lang="en-GB" sz="1200" dirty="0">
              <a:ea typeface="Calibri" panose="020F0502020204030204" pitchFamily="34" charset="0"/>
            </a:endParaRPr>
          </a:p>
          <a:p>
            <a:pPr rtl="0" fontAlgn="base"/>
            <a:endParaRPr lang="en-GB" sz="1200" b="0" i="0" dirty="0">
              <a:solidFill>
                <a:srgbClr val="000000"/>
              </a:solidFill>
              <a:effectLst/>
              <a:ea typeface="Calibri" panose="020F0502020204030204" pitchFamily="34" charset="0"/>
            </a:endParaRPr>
          </a:p>
          <a:p>
            <a:pPr rtl="0" fontAlgn="base"/>
            <a:endParaRPr lang="en-GB" sz="1200" dirty="0">
              <a:ea typeface="Calibri" panose="020F0502020204030204" pitchFamily="34" charset="0"/>
            </a:endParaRPr>
          </a:p>
          <a:p>
            <a:pPr rtl="0" fontAlgn="base"/>
            <a:endParaRPr lang="en-GB" sz="1200" b="0" i="0" dirty="0">
              <a:solidFill>
                <a:srgbClr val="000000"/>
              </a:solidFill>
              <a:effectLst/>
              <a:ea typeface="Calibri" panose="020F0502020204030204" pitchFamily="34" charset="0"/>
            </a:endParaRPr>
          </a:p>
          <a:p>
            <a:pPr rtl="0" fontAlgn="base"/>
            <a:endParaRPr lang="en-GB" sz="1200" dirty="0">
              <a:ea typeface="Calibri" panose="020F0502020204030204" pitchFamily="34" charset="0"/>
            </a:endParaRPr>
          </a:p>
          <a:p>
            <a:pPr rtl="0" fontAlgn="base"/>
            <a:endParaRPr lang="en-GB" sz="1200" b="0" i="0" dirty="0">
              <a:solidFill>
                <a:srgbClr val="000000"/>
              </a:solidFill>
              <a:effectLst/>
              <a:ea typeface="Calibri" panose="020F0502020204030204" pitchFamily="34" charset="0"/>
            </a:endParaRPr>
          </a:p>
          <a:p>
            <a:pPr rtl="0" fontAlgn="base"/>
            <a:endParaRPr lang="en-GB" sz="1200" dirty="0">
              <a:ea typeface="Calibri" panose="020F0502020204030204" pitchFamily="34" charset="0"/>
            </a:endParaRPr>
          </a:p>
          <a:p>
            <a:pPr rtl="0" fontAlgn="base"/>
            <a:endParaRPr lang="en-GB" sz="1200" b="0" i="0" dirty="0">
              <a:solidFill>
                <a:srgbClr val="000000"/>
              </a:solidFill>
              <a:effectLst/>
              <a:ea typeface="Calibri" panose="020F0502020204030204" pitchFamily="34" charset="0"/>
            </a:endParaRPr>
          </a:p>
          <a:p>
            <a:pPr rtl="0" fontAlgn="base"/>
            <a:endParaRPr lang="en-GB" sz="1200" dirty="0">
              <a:ea typeface="Calibri" panose="020F0502020204030204" pitchFamily="34" charset="0"/>
            </a:endParaRPr>
          </a:p>
          <a:p>
            <a:pPr rtl="0" fontAlgn="base"/>
            <a:endParaRPr lang="en-GB" sz="1200" b="0" i="0" dirty="0">
              <a:solidFill>
                <a:srgbClr val="000000"/>
              </a:solidFill>
              <a:effectLst/>
              <a:ea typeface="Calibri" panose="020F0502020204030204" pitchFamily="34" charset="0"/>
            </a:endParaRPr>
          </a:p>
          <a:p>
            <a:pPr rtl="0" fontAlgn="base"/>
            <a:endParaRPr lang="en-GB" sz="1200" dirty="0">
              <a:ea typeface="Calibri" panose="020F0502020204030204" pitchFamily="34" charset="0"/>
            </a:endParaRPr>
          </a:p>
          <a:p>
            <a:pPr rtl="0" fontAlgn="base"/>
            <a:endParaRPr lang="en-GB" sz="1200" b="0" i="0" dirty="0">
              <a:solidFill>
                <a:srgbClr val="000000"/>
              </a:solidFill>
              <a:effectLst/>
              <a:ea typeface="Calibri" panose="020F0502020204030204" pitchFamily="34" charset="0"/>
            </a:endParaRPr>
          </a:p>
          <a:p>
            <a:pPr rtl="0" fontAlgn="base"/>
            <a:endParaRPr lang="en-GB" sz="1200" dirty="0">
              <a:ea typeface="Calibri" panose="020F0502020204030204" pitchFamily="34" charset="0"/>
            </a:endParaRPr>
          </a:p>
          <a:p>
            <a:pPr rtl="0" fontAlgn="base"/>
            <a:endParaRPr lang="en-GB" sz="1200" b="0" i="0" dirty="0">
              <a:solidFill>
                <a:srgbClr val="000000"/>
              </a:solidFill>
              <a:effectLst/>
              <a:ea typeface="Calibri" panose="020F0502020204030204" pitchFamily="34" charset="0"/>
            </a:endParaRPr>
          </a:p>
          <a:p>
            <a:pPr rtl="0" fontAlgn="base"/>
            <a:endParaRPr lang="en-GB" sz="1200" dirty="0">
              <a:ea typeface="Calibri" panose="020F0502020204030204" pitchFamily="34" charset="0"/>
            </a:endParaRPr>
          </a:p>
          <a:p>
            <a:pPr rtl="0" fontAlgn="base"/>
            <a:endParaRPr lang="en-GB" sz="1200" b="0" i="0" dirty="0">
              <a:solidFill>
                <a:srgbClr val="000000"/>
              </a:solidFill>
              <a:effectLst/>
              <a:ea typeface="Calibri" panose="020F0502020204030204" pitchFamily="34" charset="0"/>
            </a:endParaRPr>
          </a:p>
          <a:p>
            <a:pPr rtl="0" fontAlgn="base"/>
            <a:endParaRPr lang="en-GB" sz="1200" dirty="0">
              <a:ea typeface="Calibri" panose="020F0502020204030204" pitchFamily="34" charset="0"/>
            </a:endParaRPr>
          </a:p>
          <a:p>
            <a:pPr rtl="0" fontAlgn="base"/>
            <a:endParaRPr lang="en-GB" sz="1200" b="0" i="0" dirty="0">
              <a:solidFill>
                <a:srgbClr val="000000"/>
              </a:solidFill>
              <a:effectLst/>
              <a:ea typeface="Calibri" panose="020F0502020204030204" pitchFamily="34" charset="0"/>
            </a:endParaRPr>
          </a:p>
          <a:p>
            <a:pPr rtl="0" fontAlgn="base"/>
            <a:endParaRPr lang="en-GB" sz="1200" dirty="0">
              <a:ea typeface="Calibri" panose="020F0502020204030204" pitchFamily="34" charset="0"/>
            </a:endParaRPr>
          </a:p>
          <a:p>
            <a:pPr rtl="0" fontAlgn="base"/>
            <a:endParaRPr lang="en-GB" sz="1200" b="0" i="0" dirty="0">
              <a:solidFill>
                <a:srgbClr val="000000"/>
              </a:solidFill>
              <a:effectLst/>
              <a:ea typeface="Calibri" panose="020F0502020204030204" pitchFamily="34" charset="0"/>
            </a:endParaRPr>
          </a:p>
          <a:p>
            <a:pPr rtl="0" fontAlgn="base"/>
            <a:endParaRPr lang="en-GB" sz="1200" dirty="0">
              <a:ea typeface="Calibri" panose="020F0502020204030204" pitchFamily="34" charset="0"/>
            </a:endParaRPr>
          </a:p>
          <a:p>
            <a:pPr rtl="0" fontAlgn="base"/>
            <a:endParaRPr lang="en-GB" sz="1200" b="0" i="0" dirty="0">
              <a:solidFill>
                <a:srgbClr val="000000"/>
              </a:solidFill>
              <a:effectLst/>
              <a:ea typeface="Calibri" panose="020F0502020204030204" pitchFamily="34" charset="0"/>
            </a:endParaRPr>
          </a:p>
          <a:p>
            <a:pPr rtl="0" fontAlgn="base"/>
            <a:endParaRPr lang="en-GB" sz="1200" dirty="0">
              <a:ea typeface="Calibri" panose="020F0502020204030204" pitchFamily="34" charset="0"/>
            </a:endParaRPr>
          </a:p>
          <a:p>
            <a:pPr rtl="0" fontAlgn="base"/>
            <a:endParaRPr lang="en-GB" sz="400" dirty="0">
              <a:ea typeface="Calibri" panose="020F0502020204030204" pitchFamily="34" charset="0"/>
            </a:endParaRPr>
          </a:p>
          <a:p>
            <a:pPr rtl="0" fontAlgn="base"/>
            <a:r>
              <a:rPr lang="en-GB" sz="1150" b="0" i="0" dirty="0" err="1">
                <a:solidFill>
                  <a:srgbClr val="000000"/>
                </a:solidFill>
                <a:effectLst/>
                <a:latin typeface="Calibri"/>
                <a:ea typeface="Calibri" panose="020F0502020204030204" pitchFamily="34" charset="0"/>
                <a:cs typeface="Calibri"/>
              </a:rPr>
              <a:t>Assim</a:t>
            </a:r>
            <a:r>
              <a:rPr lang="en-GB" sz="1150" b="0" i="0" dirty="0">
                <a:solidFill>
                  <a:srgbClr val="000000"/>
                </a:solidFill>
                <a:effectLst/>
                <a:latin typeface="Calibri"/>
                <a:ea typeface="Calibri" panose="020F0502020204030204" pitchFamily="34" charset="0"/>
                <a:cs typeface="Calibri"/>
              </a:rPr>
              <a:t>, </a:t>
            </a:r>
            <a:r>
              <a:rPr lang="pt-PT" sz="1150" b="0" i="0" dirty="0">
                <a:solidFill>
                  <a:srgbClr val="000000"/>
                </a:solidFill>
                <a:effectLst/>
                <a:latin typeface="Calibri"/>
                <a:ea typeface="Calibri" panose="020F0502020204030204" pitchFamily="34" charset="0"/>
                <a:cs typeface="Calibri"/>
              </a:rPr>
              <a:t>as Cadeias Curtas de Abastecimento Alimentar incluem </a:t>
            </a:r>
            <a:r>
              <a:rPr lang="en-GB" sz="1150" b="0" i="0" dirty="0" err="1">
                <a:solidFill>
                  <a:srgbClr val="000000"/>
                </a:solidFill>
                <a:effectLst/>
                <a:latin typeface="Calibri"/>
                <a:ea typeface="Calibri" panose="020F0502020204030204" pitchFamily="34" charset="0"/>
                <a:cs typeface="Calibri"/>
              </a:rPr>
              <a:t>valores</a:t>
            </a:r>
            <a:r>
              <a:rPr lang="en-GB" sz="1150" b="0" i="0" dirty="0">
                <a:solidFill>
                  <a:srgbClr val="000000"/>
                </a:solidFill>
                <a:effectLst/>
                <a:latin typeface="Calibri"/>
                <a:ea typeface="Calibri" panose="020F0502020204030204" pitchFamily="34" charset="0"/>
                <a:cs typeface="Calibri"/>
              </a:rPr>
              <a:t> e </a:t>
            </a:r>
            <a:r>
              <a:rPr lang="en-GB" sz="1150" b="0" i="0" dirty="0" err="1">
                <a:solidFill>
                  <a:srgbClr val="000000"/>
                </a:solidFill>
                <a:effectLst/>
                <a:latin typeface="Calibri"/>
                <a:ea typeface="Calibri" panose="020F0502020204030204" pitchFamily="34" charset="0"/>
                <a:cs typeface="Calibri"/>
              </a:rPr>
              <a:t>implicações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sociais</a:t>
            </a:r>
            <a:r>
              <a:rPr lang="en-GB" sz="1150" b="0" i="0" dirty="0">
                <a:solidFill>
                  <a:srgbClr val="000000"/>
                </a:solidFill>
                <a:effectLst/>
                <a:latin typeface="Calibri"/>
                <a:ea typeface="Calibri" panose="020F0502020204030204" pitchFamily="34" charset="0"/>
                <a:cs typeface="Calibri"/>
              </a:rPr>
              <a:t>, de </a:t>
            </a:r>
            <a:r>
              <a:rPr lang="en-GB" sz="1150" b="0" i="0" dirty="0" err="1">
                <a:solidFill>
                  <a:srgbClr val="000000"/>
                </a:solidFill>
                <a:effectLst/>
                <a:latin typeface="Calibri"/>
                <a:ea typeface="Calibri" panose="020F0502020204030204" pitchFamily="34" charset="0"/>
                <a:cs typeface="Calibri"/>
              </a:rPr>
              <a:t>saúde</a:t>
            </a:r>
            <a:r>
              <a:rPr lang="en-GB" sz="1150" b="0" i="0" dirty="0">
                <a:solidFill>
                  <a:srgbClr val="000000"/>
                </a:solidFill>
                <a:effectLst/>
                <a:latin typeface="Calibri"/>
                <a:ea typeface="Calibri" panose="020F0502020204030204" pitchFamily="34" charset="0"/>
                <a:cs typeface="Calibri"/>
              </a:rPr>
              <a:t> e </a:t>
            </a:r>
            <a:r>
              <a:rPr lang="en-GB" sz="1150" b="0" i="0" dirty="0" err="1">
                <a:solidFill>
                  <a:srgbClr val="000000"/>
                </a:solidFill>
                <a:effectLst/>
                <a:latin typeface="Calibri"/>
                <a:ea typeface="Calibri" panose="020F0502020204030204" pitchFamily="34" charset="0"/>
                <a:cs typeface="Calibri"/>
              </a:rPr>
              <a:t>ambientais</a:t>
            </a:r>
            <a:r>
              <a:rPr lang="en-GB" sz="1150" b="0" i="0" dirty="0">
                <a:solidFill>
                  <a:srgbClr val="000000"/>
                </a:solidFill>
                <a:effectLst/>
                <a:latin typeface="Calibri"/>
                <a:ea typeface="Calibri" panose="020F0502020204030204" pitchFamily="34" charset="0"/>
                <a:cs typeface="Calibri"/>
              </a:rPr>
              <a:t>.</a:t>
            </a:r>
            <a:r>
              <a:rPr lang="en-GB" sz="1150" dirty="0">
                <a:latin typeface="Calibri"/>
                <a:ea typeface="Calibri" panose="020F0502020204030204" pitchFamily="34" charset="0"/>
                <a:cs typeface="Calibri"/>
              </a:rPr>
              <a:t> </a:t>
            </a:r>
            <a:r>
              <a:rPr lang="en-GB" sz="1150" b="0" i="0" dirty="0">
                <a:solidFill>
                  <a:srgbClr val="000000"/>
                </a:solidFill>
                <a:effectLst/>
                <a:latin typeface="Calibri"/>
                <a:ea typeface="Calibri" panose="020F0502020204030204" pitchFamily="34" charset="0"/>
                <a:cs typeface="Calibri"/>
              </a:rPr>
              <a:t>A </a:t>
            </a:r>
            <a:r>
              <a:rPr lang="en-GB" sz="1150" b="0" i="0" dirty="0" err="1">
                <a:solidFill>
                  <a:srgbClr val="000000"/>
                </a:solidFill>
                <a:effectLst/>
                <a:latin typeface="Calibri"/>
                <a:ea typeface="Calibri" panose="020F0502020204030204" pitchFamily="34" charset="0"/>
                <a:cs typeface="Calibri"/>
              </a:rPr>
              <a:t>característica</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mais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intuitiva</a:t>
            </a:r>
            <a:r>
              <a:rPr lang="en-GB" sz="1150" b="0" i="0" dirty="0">
                <a:solidFill>
                  <a:srgbClr val="000000"/>
                </a:solidFill>
                <a:effectLst/>
                <a:latin typeface="Calibri"/>
                <a:ea typeface="Calibri" panose="020F0502020204030204" pitchFamily="34" charset="0"/>
                <a:cs typeface="Calibri"/>
              </a:rPr>
              <a:t> e </a:t>
            </a:r>
            <a:r>
              <a:rPr lang="en-GB" sz="1150" b="0" i="0" dirty="0" err="1">
                <a:solidFill>
                  <a:srgbClr val="000000"/>
                </a:solidFill>
                <a:effectLst/>
                <a:latin typeface="Calibri"/>
                <a:ea typeface="Calibri" panose="020F0502020204030204" pitchFamily="34" charset="0"/>
                <a:cs typeface="Calibri"/>
              </a:rPr>
              <a:t>citada</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deste</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género</a:t>
            </a:r>
            <a:r>
              <a:rPr lang="en-GB" sz="1150" b="0" i="0" dirty="0">
                <a:solidFill>
                  <a:srgbClr val="000000"/>
                </a:solidFill>
                <a:effectLst/>
                <a:latin typeface="Calibri"/>
                <a:ea typeface="Calibri" panose="020F0502020204030204" pitchFamily="34" charset="0"/>
                <a:cs typeface="Calibri"/>
              </a:rPr>
              <a:t> de </a:t>
            </a:r>
            <a:r>
              <a:rPr lang="en-GB" sz="1150" b="0" i="0" dirty="0" err="1">
                <a:solidFill>
                  <a:srgbClr val="000000"/>
                </a:solidFill>
                <a:effectLst/>
                <a:latin typeface="Calibri"/>
                <a:ea typeface="Calibri" panose="020F0502020204030204" pitchFamily="34" charset="0"/>
                <a:cs typeface="Calibri"/>
              </a:rPr>
              <a:t>cadeias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alimentares</a:t>
            </a:r>
            <a:r>
              <a:rPr lang="en-GB" sz="1150" b="0" i="0" dirty="0">
                <a:solidFill>
                  <a:srgbClr val="000000"/>
                </a:solidFill>
                <a:effectLst/>
                <a:latin typeface="Calibri"/>
                <a:ea typeface="Calibri" panose="020F0502020204030204" pitchFamily="34" charset="0"/>
                <a:cs typeface="Calibri"/>
              </a:rPr>
              <a:t> é a </a:t>
            </a:r>
            <a:r>
              <a:rPr lang="en-GB" sz="1150" b="0" i="0" dirty="0" err="1">
                <a:solidFill>
                  <a:srgbClr val="000000"/>
                </a:solidFill>
                <a:effectLst/>
                <a:latin typeface="Calibri"/>
                <a:ea typeface="Calibri" panose="020F0502020204030204" pitchFamily="34" charset="0"/>
                <a:cs typeface="Calibri"/>
              </a:rPr>
              <a:t>proximidade</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geográfica</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ou</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seja</a:t>
            </a:r>
            <a:r>
              <a:rPr lang="en-GB" sz="1150" b="0" i="0" dirty="0">
                <a:solidFill>
                  <a:srgbClr val="000000"/>
                </a:solidFill>
                <a:effectLst/>
                <a:latin typeface="Calibri"/>
                <a:ea typeface="Calibri" panose="020F0502020204030204" pitchFamily="34" charset="0"/>
                <a:cs typeface="Calibri"/>
              </a:rPr>
              <a:t>, a </a:t>
            </a:r>
            <a:r>
              <a:rPr lang="en-GB" sz="1150" b="0" i="0" dirty="0" err="1">
                <a:solidFill>
                  <a:srgbClr val="000000"/>
                </a:solidFill>
                <a:effectLst/>
                <a:latin typeface="Calibri"/>
                <a:ea typeface="Calibri" panose="020F0502020204030204" pitchFamily="34" charset="0"/>
                <a:cs typeface="Calibri"/>
              </a:rPr>
              <a:t>proximidade</a:t>
            </a:r>
            <a:r>
              <a:rPr lang="en-GB" sz="1150" b="0" i="0" dirty="0">
                <a:solidFill>
                  <a:srgbClr val="000000"/>
                </a:solidFill>
                <a:effectLst/>
                <a:latin typeface="Calibri"/>
                <a:ea typeface="Calibri" panose="020F0502020204030204" pitchFamily="34" charset="0"/>
                <a:cs typeface="Calibri"/>
              </a:rPr>
              <a:t> entre </a:t>
            </a:r>
            <a:r>
              <a:rPr lang="en-GB" sz="1150" b="0" i="0" dirty="0" err="1">
                <a:solidFill>
                  <a:srgbClr val="000000"/>
                </a:solidFill>
                <a:effectLst/>
                <a:latin typeface="Calibri"/>
                <a:ea typeface="Calibri" panose="020F0502020204030204" pitchFamily="34" charset="0"/>
                <a:cs typeface="Calibri"/>
              </a:rPr>
              <a:t>produtores</a:t>
            </a:r>
            <a:r>
              <a:rPr lang="en-GB" sz="1150" b="0" i="0" dirty="0">
                <a:solidFill>
                  <a:srgbClr val="000000"/>
                </a:solidFill>
                <a:effectLst/>
                <a:latin typeface="Calibri"/>
                <a:ea typeface="Calibri" panose="020F0502020204030204" pitchFamily="34" charset="0"/>
                <a:cs typeface="Calibri"/>
              </a:rPr>
              <a:t> e </a:t>
            </a:r>
            <a:r>
              <a:rPr lang="en-GB" sz="1150" b="0" i="0" dirty="0" err="1">
                <a:solidFill>
                  <a:srgbClr val="000000"/>
                </a:solidFill>
                <a:effectLst/>
                <a:latin typeface="Calibri"/>
                <a:ea typeface="Calibri" panose="020F0502020204030204" pitchFamily="34" charset="0"/>
                <a:cs typeface="Calibri"/>
              </a:rPr>
              <a:t>consumidores</a:t>
            </a:r>
            <a:r>
              <a:rPr lang="en-GB" sz="1150" b="0" i="0" dirty="0">
                <a:solidFill>
                  <a:srgbClr val="000000"/>
                </a:solidFill>
                <a:effectLst/>
                <a:latin typeface="Calibri"/>
                <a:ea typeface="Calibri" panose="020F0502020204030204" pitchFamily="34" charset="0"/>
                <a:cs typeface="Calibri"/>
              </a:rPr>
              <a:t>, que </a:t>
            </a:r>
            <a:r>
              <a:rPr lang="en-GB" sz="1150" b="0" i="0" dirty="0" err="1">
                <a:solidFill>
                  <a:srgbClr val="000000"/>
                </a:solidFill>
                <a:effectLst/>
                <a:latin typeface="Calibri"/>
                <a:ea typeface="Calibri" panose="020F0502020204030204" pitchFamily="34" charset="0"/>
                <a:cs typeface="Calibri"/>
              </a:rPr>
              <a:t>pode</a:t>
            </a:r>
            <a:r>
              <a:rPr lang="en-GB" sz="1150" b="0" i="0" dirty="0">
                <a:solidFill>
                  <a:srgbClr val="000000"/>
                </a:solidFill>
                <a:effectLst/>
                <a:latin typeface="Calibri"/>
                <a:ea typeface="Calibri" panose="020F0502020204030204" pitchFamily="34" charset="0"/>
                <a:cs typeface="Calibri"/>
              </a:rPr>
              <a:t> ser </a:t>
            </a:r>
            <a:r>
              <a:rPr lang="en-GB" sz="1150" b="0" i="0" dirty="0" err="1">
                <a:solidFill>
                  <a:srgbClr val="000000"/>
                </a:solidFill>
                <a:effectLst/>
                <a:latin typeface="Calibri"/>
                <a:ea typeface="Calibri" panose="020F0502020204030204" pitchFamily="34" charset="0"/>
                <a:cs typeface="Calibri"/>
              </a:rPr>
              <a:t>medida</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por</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fronteiras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políticas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ou</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seja</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em</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termos</a:t>
            </a:r>
            <a:r>
              <a:rPr lang="en-GB" sz="1150" b="0" i="0" dirty="0">
                <a:solidFill>
                  <a:srgbClr val="000000"/>
                </a:solidFill>
                <a:effectLst/>
                <a:latin typeface="Calibri"/>
                <a:ea typeface="Calibri" panose="020F0502020204030204" pitchFamily="34" charset="0"/>
                <a:cs typeface="Calibri"/>
              </a:rPr>
              <a:t> de </a:t>
            </a:r>
            <a:r>
              <a:rPr lang="en-GB" sz="1150" b="0" i="0" dirty="0" err="1">
                <a:solidFill>
                  <a:srgbClr val="000000"/>
                </a:solidFill>
                <a:effectLst/>
                <a:latin typeface="Calibri"/>
                <a:ea typeface="Calibri" panose="020F0502020204030204" pitchFamily="34" charset="0"/>
                <a:cs typeface="Calibri"/>
              </a:rPr>
              <a:t>regiões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ou</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países</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distância</a:t>
            </a:r>
            <a:r>
              <a:rPr lang="en-GB" sz="1150" b="0" i="0" dirty="0">
                <a:solidFill>
                  <a:srgbClr val="000000"/>
                </a:solidFill>
                <a:effectLst/>
                <a:latin typeface="Calibri"/>
                <a:ea typeface="Calibri" panose="020F0502020204030204" pitchFamily="34" charset="0"/>
                <a:cs typeface="Calibri"/>
              </a:rPr>
              <a:t> </a:t>
            </a:r>
            <a:r>
              <a:rPr lang="en-GB" sz="1150" b="0" i="0" dirty="0" err="1">
                <a:solidFill>
                  <a:srgbClr val="000000"/>
                </a:solidFill>
                <a:effectLst/>
                <a:latin typeface="Calibri"/>
                <a:ea typeface="Calibri" panose="020F0502020204030204" pitchFamily="34" charset="0"/>
                <a:cs typeface="Calibri"/>
              </a:rPr>
              <a:t>ou</a:t>
            </a:r>
            <a:r>
              <a:rPr lang="en-GB" sz="1150" b="0" i="0" dirty="0">
                <a:solidFill>
                  <a:srgbClr val="000000"/>
                </a:solidFill>
                <a:effectLst/>
                <a:latin typeface="Calibri"/>
                <a:ea typeface="Calibri" panose="020F0502020204030204" pitchFamily="34" charset="0"/>
                <a:cs typeface="Calibri"/>
              </a:rPr>
              <a:t> tempo (Zepeda and </a:t>
            </a:r>
            <a:r>
              <a:rPr lang="en-GB" sz="1150" b="0" i="0" dirty="0" err="1">
                <a:solidFill>
                  <a:srgbClr val="000000"/>
                </a:solidFill>
                <a:effectLst/>
                <a:latin typeface="Calibri"/>
                <a:ea typeface="Calibri" panose="020F0502020204030204" pitchFamily="34" charset="0"/>
                <a:cs typeface="Calibri"/>
              </a:rPr>
              <a:t>Leviten</a:t>
            </a:r>
            <a:r>
              <a:rPr lang="en-GB" sz="1150" b="0" i="0" dirty="0">
                <a:solidFill>
                  <a:srgbClr val="000000"/>
                </a:solidFill>
                <a:effectLst/>
                <a:latin typeface="Calibri"/>
                <a:ea typeface="Calibri" panose="020F0502020204030204" pitchFamily="34" charset="0"/>
                <a:cs typeface="Calibri"/>
              </a:rPr>
              <a:t>-Reid, 2004).</a:t>
            </a:r>
            <a:r>
              <a:rPr lang="en-GB" sz="1150" dirty="0">
                <a:latin typeface="Calibri"/>
                <a:ea typeface="Calibri" panose="020F0502020204030204" pitchFamily="34" charset="0"/>
                <a:cs typeface="Calibri"/>
              </a:rPr>
              <a:t> </a:t>
            </a:r>
            <a:endParaRPr lang="en-GB" sz="1150" b="0" i="0" dirty="0">
              <a:solidFill>
                <a:srgbClr val="000000"/>
              </a:solidFill>
              <a:effectLst/>
              <a:ea typeface="Calibri" panose="020F0502020204030204" pitchFamily="34" charset="0"/>
            </a:endParaRPr>
          </a:p>
          <a:p>
            <a:pPr rtl="0" fontAlgn="base"/>
            <a:endParaRPr lang="en-GB" sz="400" b="0" i="0" dirty="0">
              <a:solidFill>
                <a:srgbClr val="000000"/>
              </a:solidFill>
              <a:effectLst/>
              <a:ea typeface="Calibri" panose="020F0502020204030204" pitchFamily="34" charset="0"/>
            </a:endParaRPr>
          </a:p>
          <a:p>
            <a:pPr rtl="0" fontAlgn="base"/>
            <a:r>
              <a:rPr lang="en-GB" sz="1200" b="0" i="0" dirty="0">
                <a:solidFill>
                  <a:srgbClr val="000000"/>
                </a:solidFill>
                <a:effectLst/>
                <a:latin typeface="Calibri"/>
                <a:ea typeface="Calibri" panose="020F0502020204030204" pitchFamily="34" charset="0"/>
                <a:cs typeface="Calibri"/>
              </a:rPr>
              <a:t>Para </a:t>
            </a:r>
            <a:r>
              <a:rPr lang="en-GB" sz="1200" b="0" i="0" dirty="0" err="1">
                <a:solidFill>
                  <a:srgbClr val="000000"/>
                </a:solidFill>
                <a:effectLst/>
                <a:latin typeface="Calibri"/>
                <a:ea typeface="Calibri" panose="020F0502020204030204" pitchFamily="34" charset="0"/>
                <a:cs typeface="Calibri"/>
              </a:rPr>
              <a:t>obter</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mais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informações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sobre</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cadeias</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curtas</a:t>
            </a:r>
            <a:r>
              <a:rPr lang="en-GB" sz="1200" b="0" i="0" dirty="0">
                <a:solidFill>
                  <a:srgbClr val="000000"/>
                </a:solidFill>
                <a:effectLst/>
                <a:latin typeface="Calibri"/>
                <a:ea typeface="Calibri" panose="020F0502020204030204" pitchFamily="34" charset="0"/>
                <a:cs typeface="Calibri"/>
              </a:rPr>
              <a:t> de </a:t>
            </a:r>
            <a:r>
              <a:rPr lang="en-GB" sz="1200" b="0" i="0" dirty="0" err="1">
                <a:solidFill>
                  <a:srgbClr val="000000"/>
                </a:solidFill>
                <a:effectLst/>
                <a:latin typeface="Calibri"/>
                <a:ea typeface="Calibri" panose="020F0502020204030204" pitchFamily="34" charset="0"/>
                <a:cs typeface="Calibri"/>
              </a:rPr>
              <a:t>abastecimento</a:t>
            </a:r>
            <a:r>
              <a:rPr lang="en-GB" sz="1200" b="0" i="0" dirty="0">
                <a:solidFill>
                  <a:srgbClr val="000000"/>
                </a:solidFill>
                <a:effectLst/>
                <a:latin typeface="Calibri"/>
                <a:ea typeface="Calibri" panose="020F0502020204030204" pitchFamily="34" charset="0"/>
                <a:cs typeface="Calibri"/>
              </a:rPr>
              <a:t> </a:t>
            </a:r>
            <a:r>
              <a:rPr lang="en-GB" sz="1200" b="0" i="0" dirty="0" err="1">
                <a:solidFill>
                  <a:srgbClr val="000000"/>
                </a:solidFill>
                <a:effectLst/>
                <a:latin typeface="Calibri"/>
                <a:ea typeface="Calibri" panose="020F0502020204030204" pitchFamily="34" charset="0"/>
                <a:cs typeface="Calibri"/>
              </a:rPr>
              <a:t>alimentar</a:t>
            </a:r>
            <a:r>
              <a:rPr lang="en-GB" sz="1200" b="0" i="0" dirty="0">
                <a:solidFill>
                  <a:srgbClr val="000000"/>
                </a:solidFill>
                <a:effectLst/>
                <a:latin typeface="Calibri"/>
                <a:ea typeface="Calibri" panose="020F0502020204030204" pitchFamily="34" charset="0"/>
                <a:cs typeface="Calibri"/>
              </a:rPr>
              <a:t> (</a:t>
            </a:r>
            <a:r>
              <a:rPr lang="en-GB" sz="1200" b="0" i="1" dirty="0">
                <a:solidFill>
                  <a:srgbClr val="000000"/>
                </a:solidFill>
                <a:effectLst/>
                <a:latin typeface="Calibri"/>
                <a:ea typeface="Calibri" panose="020F0502020204030204" pitchFamily="34" charset="0"/>
                <a:cs typeface="Calibri"/>
              </a:rPr>
              <a:t>SFSC</a:t>
            </a:r>
            <a:r>
              <a:rPr lang="en-GB" sz="1200" b="0" i="0" dirty="0">
                <a:solidFill>
                  <a:srgbClr val="000000"/>
                </a:solidFill>
                <a:effectLst/>
                <a:latin typeface="Calibri"/>
                <a:ea typeface="Calibri" panose="020F0502020204030204" pitchFamily="34" charset="0"/>
                <a:cs typeface="Calibri"/>
              </a:rPr>
              <a:t>), clique </a:t>
            </a:r>
            <a:r>
              <a:rPr lang="en-GB" sz="1200" b="1" i="0" dirty="0" err="1">
                <a:solidFill>
                  <a:srgbClr val="F79037"/>
                </a:solidFill>
                <a:effectLst/>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aqui</a:t>
            </a:r>
            <a:r>
              <a:rPr lang="en-GB" sz="1200" b="1"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 </a:t>
            </a:r>
            <a:endParaRPr lang="en-GB" sz="1200" b="1" i="0" dirty="0">
              <a:solidFill>
                <a:srgbClr val="F79037"/>
              </a:solidFill>
              <a:effectLst/>
              <a:ea typeface="Calibri" panose="020F0502020204030204" pitchFamily="34" charset="0"/>
            </a:endParaRPr>
          </a:p>
        </p:txBody>
      </p:sp>
      <p:pic>
        <p:nvPicPr>
          <p:cNvPr id="40" name="Picture 39">
            <a:extLst>
              <a:ext uri="{FF2B5EF4-FFF2-40B4-BE49-F238E27FC236}">
                <a16:creationId xmlns:a16="http://schemas.microsoft.com/office/drawing/2014/main" id="{395280F6-D59A-EA5C-F186-611B14A7D36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59808" y="3892006"/>
            <a:ext cx="6152844" cy="3792173"/>
          </a:xfrm>
          <a:prstGeom prst="rect">
            <a:avLst/>
          </a:prstGeom>
          <a:solidFill>
            <a:schemeClr val="bg1"/>
          </a:solidFill>
        </p:spPr>
      </p:pic>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69923" y="133929"/>
            <a:ext cx="6042743"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300" dirty="0"/>
              <a:t>B</a:t>
            </a:r>
            <a:r>
              <a:rPr kumimoji="0" lang="en-IE"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a:t>
            </a:r>
            <a:r>
              <a:rPr lang="en-IE" sz="3300" dirty="0" err="1"/>
              <a:t>Produção</a:t>
            </a:r>
            <a:r>
              <a:rPr lang="en-IE" sz="3300" dirty="0"/>
              <a:t> e </a:t>
            </a:r>
            <a:r>
              <a:rPr lang="en-IE" sz="3300" dirty="0" err="1"/>
              <a:t>Logística</a:t>
            </a:r>
            <a:r>
              <a:rPr lang="en-IE" sz="3300" dirty="0"/>
              <a:t> de Alimentos</a:t>
            </a:r>
            <a:endParaRPr kumimoji="0" lang="en-IE" sz="3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rtl="0"/>
            <a:endParaRPr lang="en-IE" sz="3300" dirty="0"/>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247979" y="158211"/>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5" name="TextBox 4">
            <a:extLst>
              <a:ext uri="{FF2B5EF4-FFF2-40B4-BE49-F238E27FC236}">
                <a16:creationId xmlns:a16="http://schemas.microsoft.com/office/drawing/2014/main" id="{674BF73A-D540-3B57-A835-97854B543007}"/>
              </a:ext>
            </a:extLst>
          </p:cNvPr>
          <p:cNvSpPr txBox="1"/>
          <p:nvPr/>
        </p:nvSpPr>
        <p:spPr>
          <a:xfrm>
            <a:off x="825444" y="1282974"/>
            <a:ext cx="6489234" cy="461665"/>
          </a:xfrm>
          <a:prstGeom prst="rect">
            <a:avLst/>
          </a:prstGeom>
          <a:noFill/>
        </p:spPr>
        <p:txBody>
          <a:bodyPr wrap="square">
            <a:spAutoFit/>
          </a:bodyPr>
          <a:lstStyle/>
          <a:p>
            <a:pPr algn="r" rtl="0"/>
            <a:r>
              <a:rPr lang="en-US" sz="2400" i="0" dirty="0">
                <a:effectLst/>
                <a:latin typeface="Calibri" panose="020F0502020204030204" pitchFamily="34" charset="0"/>
                <a:ea typeface="Calibri" panose="020F0502020204030204" pitchFamily="34" charset="0"/>
                <a:cs typeface="Calibri" panose="020F0502020204030204" pitchFamily="34" charset="0"/>
              </a:rPr>
              <a:t>B.2.6. </a:t>
            </a:r>
            <a:r>
              <a:rPr lang="en-US" sz="2400" i="0" dirty="0" err="1">
                <a:effectLst/>
                <a:latin typeface="Calibri" panose="020F0502020204030204" pitchFamily="34" charset="0"/>
                <a:ea typeface="Calibri" panose="020F0502020204030204" pitchFamily="34" charset="0"/>
                <a:cs typeface="Calibri" panose="020F0502020204030204" pitchFamily="34" charset="0"/>
              </a:rPr>
              <a:t>Logística</a:t>
            </a:r>
            <a:r>
              <a:rPr lang="en-US" sz="2400" i="0" dirty="0">
                <a:effectLst/>
                <a:latin typeface="Calibri" panose="020F0502020204030204" pitchFamily="34" charset="0"/>
                <a:ea typeface="Calibri" panose="020F0502020204030204" pitchFamily="34" charset="0"/>
                <a:cs typeface="Calibri" panose="020F0502020204030204" pitchFamily="34" charset="0"/>
              </a:rPr>
              <a:t> / </a:t>
            </a:r>
            <a:r>
              <a:rPr lang="en-US" sz="2400" i="0" dirty="0" err="1">
                <a:effectLst/>
                <a:latin typeface="Calibri" panose="020F0502020204030204" pitchFamily="34" charset="0"/>
                <a:ea typeface="Calibri" panose="020F0502020204030204" pitchFamily="34" charset="0"/>
                <a:cs typeface="Calibri" panose="020F0502020204030204" pitchFamily="34" charset="0"/>
              </a:rPr>
              <a:t>Transporte</a:t>
            </a:r>
            <a:endParaRPr lang="en-IE" sz="2400" dirty="0">
              <a:latin typeface="Calibri" panose="020F0502020204030204" pitchFamily="34" charset="0"/>
              <a:ea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EF3B5830-68CE-8B87-5793-157E5F0A88CD}"/>
              </a:ext>
            </a:extLst>
          </p:cNvPr>
          <p:cNvSpPr txBox="1"/>
          <p:nvPr/>
        </p:nvSpPr>
        <p:spPr>
          <a:xfrm>
            <a:off x="935003" y="7657721"/>
            <a:ext cx="6196328" cy="430887"/>
          </a:xfrm>
          <a:prstGeom prst="rect">
            <a:avLst/>
          </a:prstGeom>
          <a:noFill/>
        </p:spPr>
        <p:txBody>
          <a:bodyPr wrap="square" lIns="91440" tIns="45720" rIns="91440" bIns="45720" anchor="t">
            <a:spAutoFit/>
          </a:bodyPr>
          <a:lstStyle/>
          <a:p>
            <a:pPr algn="ctr" rtl="0"/>
            <a:r>
              <a:rPr lang="en-US" sz="1200" b="1" i="0" dirty="0" err="1">
                <a:solidFill>
                  <a:srgbClr val="000000"/>
                </a:solidFill>
                <a:effectLst/>
                <a:latin typeface="Calibri"/>
                <a:ea typeface="Calibri" panose="020F0502020204030204" pitchFamily="34" charset="0"/>
                <a:cs typeface="Calibri"/>
              </a:rPr>
              <a:t>Figura</a:t>
            </a:r>
            <a:r>
              <a:rPr lang="en-US" sz="1200" b="1" i="0" dirty="0">
                <a:solidFill>
                  <a:srgbClr val="000000"/>
                </a:solidFill>
                <a:effectLst/>
                <a:latin typeface="Calibri"/>
                <a:ea typeface="Calibri" panose="020F0502020204030204" pitchFamily="34" charset="0"/>
                <a:cs typeface="Calibri"/>
              </a:rPr>
              <a:t> 7 </a:t>
            </a:r>
            <a:r>
              <a:rPr lang="en-US" sz="1200" b="1" dirty="0">
                <a:solidFill>
                  <a:srgbClr val="000000"/>
                </a:solidFill>
                <a:latin typeface="Calibri"/>
                <a:ea typeface="Calibri" panose="020F0502020204030204" pitchFamily="34" charset="0"/>
                <a:cs typeface="Calibri"/>
              </a:rPr>
              <a:t>-</a:t>
            </a:r>
            <a:r>
              <a:rPr lang="en-US" sz="1200" b="1" i="0" dirty="0">
                <a:solidFill>
                  <a:srgbClr val="000000"/>
                </a:solidFill>
                <a:effectLst/>
                <a:latin typeface="Calibri"/>
                <a:ea typeface="Calibri" panose="020F0502020204030204" pitchFamily="34" charset="0"/>
                <a:cs typeface="Calibri"/>
              </a:rPr>
              <a:t> </a:t>
            </a:r>
            <a:r>
              <a:rPr lang="en-US" sz="1000" i="0" dirty="0" err="1">
                <a:solidFill>
                  <a:srgbClr val="000000"/>
                </a:solidFill>
                <a:effectLst/>
                <a:latin typeface="Calibri"/>
                <a:ea typeface="Calibri" panose="020F0502020204030204" pitchFamily="34" charset="0"/>
                <a:cs typeface="Calibri"/>
              </a:rPr>
              <a:t>Objetivos</a:t>
            </a:r>
            <a:r>
              <a:rPr lang="en-US" sz="1000" i="0" dirty="0">
                <a:solidFill>
                  <a:srgbClr val="000000"/>
                </a:solidFill>
                <a:effectLst/>
                <a:latin typeface="Calibri"/>
                <a:ea typeface="Calibri" panose="020F0502020204030204" pitchFamily="34" charset="0"/>
                <a:cs typeface="Calibri"/>
              </a:rPr>
              <a:t> </a:t>
            </a:r>
            <a:r>
              <a:rPr lang="en-US" sz="1000" dirty="0">
                <a:solidFill>
                  <a:srgbClr val="000000"/>
                </a:solidFill>
                <a:latin typeface="Calibri"/>
                <a:ea typeface="Calibri" panose="020F0502020204030204" pitchFamily="34" charset="0"/>
                <a:cs typeface="Calibri"/>
              </a:rPr>
              <a:t>ao </a:t>
            </a:r>
            <a:r>
              <a:rPr lang="en-US" sz="1000" dirty="0" err="1">
                <a:solidFill>
                  <a:srgbClr val="000000"/>
                </a:solidFill>
                <a:latin typeface="Calibri"/>
                <a:ea typeface="Calibri" panose="020F0502020204030204" pitchFamily="34" charset="0"/>
                <a:cs typeface="Calibri"/>
              </a:rPr>
              <a:t>nível</a:t>
            </a:r>
            <a:r>
              <a:rPr lang="en-US" sz="1000" dirty="0">
                <a:solidFill>
                  <a:srgbClr val="000000"/>
                </a:solidFill>
                <a:latin typeface="Calibri"/>
                <a:ea typeface="Calibri" panose="020F0502020204030204" pitchFamily="34" charset="0"/>
                <a:cs typeface="Calibri"/>
              </a:rPr>
              <a:t> da</a:t>
            </a:r>
            <a:r>
              <a:rPr lang="en-US" sz="1000" i="0" dirty="0">
                <a:solidFill>
                  <a:srgbClr val="000000"/>
                </a:solidFill>
                <a:effectLst/>
                <a:latin typeface="Calibri"/>
                <a:ea typeface="Calibri" panose="020F0502020204030204" pitchFamily="34" charset="0"/>
                <a:cs typeface="Calibri"/>
              </a:rPr>
              <a:t> </a:t>
            </a:r>
            <a:r>
              <a:rPr lang="en-US" sz="1000" i="0" dirty="0" err="1">
                <a:solidFill>
                  <a:srgbClr val="000000"/>
                </a:solidFill>
                <a:effectLst/>
                <a:latin typeface="Calibri"/>
                <a:ea typeface="Calibri" panose="020F0502020204030204" pitchFamily="34" charset="0"/>
                <a:cs typeface="Calibri"/>
              </a:rPr>
              <a:t>sustentabilidade</a:t>
            </a:r>
            <a:r>
              <a:rPr lang="en-US" sz="1000" i="0" dirty="0">
                <a:solidFill>
                  <a:srgbClr val="000000"/>
                </a:solidFill>
                <a:effectLst/>
                <a:latin typeface="Calibri"/>
                <a:ea typeface="Calibri" panose="020F0502020204030204" pitchFamily="34" charset="0"/>
                <a:cs typeface="Calibri"/>
              </a:rPr>
              <a:t> das </a:t>
            </a:r>
            <a:r>
              <a:rPr lang="pt-PT" sz="1000" i="0" dirty="0">
                <a:solidFill>
                  <a:srgbClr val="000000"/>
                </a:solidFill>
                <a:effectLst/>
                <a:latin typeface="Calibri"/>
                <a:ea typeface="Calibri" panose="020F0502020204030204" pitchFamily="34" charset="0"/>
                <a:cs typeface="Calibri"/>
              </a:rPr>
              <a:t>Cadeias Curtas de Abastecimento Alimentar (</a:t>
            </a:r>
            <a:r>
              <a:rPr lang="en-US" sz="1000" i="0" dirty="0">
                <a:solidFill>
                  <a:srgbClr val="000000"/>
                </a:solidFill>
                <a:effectLst/>
                <a:latin typeface="Calibri"/>
                <a:ea typeface="Calibri" panose="020F0502020204030204" pitchFamily="34" charset="0"/>
                <a:cs typeface="Calibri"/>
              </a:rPr>
              <a:t>SFSC) (</a:t>
            </a:r>
            <a:r>
              <a:rPr lang="en-US" sz="1000" i="0" dirty="0" err="1">
                <a:solidFill>
                  <a:srgbClr val="000000"/>
                </a:solidFill>
                <a:effectLst/>
                <a:latin typeface="Calibri"/>
                <a:ea typeface="Calibri" panose="020F0502020204030204" pitchFamily="34" charset="0"/>
                <a:cs typeface="Calibri"/>
              </a:rPr>
              <a:t>adaptado</a:t>
            </a:r>
            <a:r>
              <a:rPr lang="en-US" sz="1000" i="0" dirty="0">
                <a:solidFill>
                  <a:srgbClr val="000000"/>
                </a:solidFill>
                <a:effectLst/>
                <a:latin typeface="Calibri"/>
                <a:ea typeface="Calibri" panose="020F0502020204030204" pitchFamily="34" charset="0"/>
                <a:cs typeface="Calibri"/>
              </a:rPr>
              <a:t> de </a:t>
            </a:r>
            <a:r>
              <a:rPr lang="en-US" sz="1000" i="0" dirty="0" err="1">
                <a:solidFill>
                  <a:srgbClr val="000000"/>
                </a:solidFill>
                <a:effectLst/>
                <a:latin typeface="Calibri"/>
                <a:ea typeface="Calibri" panose="020F0502020204030204" pitchFamily="34" charset="0"/>
                <a:cs typeface="Calibri"/>
              </a:rPr>
              <a:t>Paciarottie</a:t>
            </a:r>
            <a:r>
              <a:rPr lang="en-US" sz="1000" i="0" dirty="0">
                <a:solidFill>
                  <a:srgbClr val="000000"/>
                </a:solidFill>
                <a:effectLst/>
                <a:latin typeface="Calibri"/>
                <a:ea typeface="Calibri" panose="020F0502020204030204" pitchFamily="34" charset="0"/>
                <a:cs typeface="Calibri"/>
              </a:rPr>
              <a:t>  e Torregiani, 2021).</a:t>
            </a:r>
            <a:endParaRPr lang="en-IE" sz="1000" dirty="0">
              <a:latin typeface="Calibri"/>
              <a:ea typeface="Calibri" panose="020F0502020204030204" pitchFamily="34" charset="0"/>
              <a:cs typeface="Calibri"/>
            </a:endParaRPr>
          </a:p>
        </p:txBody>
      </p:sp>
      <p:sp>
        <p:nvSpPr>
          <p:cNvPr id="34" name="TextBox 33">
            <a:extLst>
              <a:ext uri="{FF2B5EF4-FFF2-40B4-BE49-F238E27FC236}">
                <a16:creationId xmlns:a16="http://schemas.microsoft.com/office/drawing/2014/main" id="{D8784E89-D822-94C0-8E3E-EF4226F423CE}"/>
              </a:ext>
            </a:extLst>
          </p:cNvPr>
          <p:cNvSpPr txBox="1"/>
          <p:nvPr/>
        </p:nvSpPr>
        <p:spPr>
          <a:xfrm>
            <a:off x="3027789" y="5215337"/>
            <a:ext cx="1976055" cy="923330"/>
          </a:xfrm>
          <a:prstGeom prst="rect">
            <a:avLst/>
          </a:prstGeom>
          <a:noFill/>
        </p:spPr>
        <p:txBody>
          <a:bodyPr wrap="square" lIns="91440" tIns="45720" rIns="91440" bIns="45720" rtlCol="0" anchor="t">
            <a:spAutoFit/>
          </a:bodyPr>
          <a:lstStyle/>
          <a:p>
            <a:pPr algn="ctr" rtl="0"/>
            <a:r>
              <a:rPr lang="en-GB" b="1" i="1" dirty="0">
                <a:latin typeface="Calibri"/>
                <a:cs typeface="Calibri"/>
              </a:rPr>
              <a:t>SFSC</a:t>
            </a:r>
            <a:endParaRPr lang="en-GB" b="1" i="1" dirty="0">
              <a:latin typeface="Calibri" panose="020F0502020204030204" pitchFamily="34" charset="0"/>
              <a:cs typeface="Calibri" panose="020F0502020204030204" pitchFamily="34" charset="0"/>
            </a:endParaRPr>
          </a:p>
          <a:p>
            <a:pPr algn="ctr"/>
            <a:r>
              <a:rPr lang="en-GB" b="1" dirty="0" err="1">
                <a:latin typeface="Calibri"/>
                <a:cs typeface="Calibri"/>
              </a:rPr>
              <a:t>metas</a:t>
            </a:r>
            <a:r>
              <a:rPr lang="en-GB" b="1" dirty="0">
                <a:latin typeface="Calibri"/>
                <a:cs typeface="Calibri"/>
              </a:rPr>
              <a:t> ao </a:t>
            </a:r>
            <a:r>
              <a:rPr lang="en-GB" b="1" dirty="0" err="1">
                <a:latin typeface="Calibri"/>
                <a:cs typeface="Calibri"/>
              </a:rPr>
              <a:t>nível</a:t>
            </a:r>
            <a:r>
              <a:rPr lang="en-GB" b="1" dirty="0">
                <a:latin typeface="Calibri"/>
                <a:cs typeface="Calibri"/>
              </a:rPr>
              <a:t> da</a:t>
            </a:r>
            <a:endParaRPr lang="en-GB" dirty="0">
              <a:latin typeface="Calibri"/>
              <a:cs typeface="Calibri"/>
            </a:endParaRPr>
          </a:p>
          <a:p>
            <a:pPr algn="ctr" rtl="0"/>
            <a:r>
              <a:rPr lang="en-GB" b="1" dirty="0" err="1">
                <a:latin typeface="Calibri"/>
                <a:cs typeface="Calibri"/>
              </a:rPr>
              <a:t>sustentabilidade</a:t>
            </a:r>
            <a:endParaRPr lang="en-GB" b="1" dirty="0">
              <a:latin typeface="Calibri"/>
              <a:cs typeface="Calibri"/>
            </a:endParaRPr>
          </a:p>
        </p:txBody>
      </p:sp>
      <p:sp>
        <p:nvSpPr>
          <p:cNvPr id="37" name="TextBox 36">
            <a:extLst>
              <a:ext uri="{FF2B5EF4-FFF2-40B4-BE49-F238E27FC236}">
                <a16:creationId xmlns:a16="http://schemas.microsoft.com/office/drawing/2014/main" id="{A4F62318-8A5D-2C42-67E4-F28083EAAFBF}"/>
              </a:ext>
            </a:extLst>
          </p:cNvPr>
          <p:cNvSpPr txBox="1"/>
          <p:nvPr/>
        </p:nvSpPr>
        <p:spPr>
          <a:xfrm>
            <a:off x="3278070" y="4094675"/>
            <a:ext cx="1516320" cy="656590"/>
          </a:xfrm>
          <a:prstGeom prst="rect">
            <a:avLst/>
          </a:prstGeom>
          <a:noFill/>
        </p:spPr>
        <p:txBody>
          <a:bodyPr wrap="square" rtlCol="0">
            <a:spAutoFit/>
          </a:bodyPr>
          <a:lstStyle/>
          <a:p>
            <a:pPr algn="l" rtl="0">
              <a:lnSpc>
                <a:spcPts val="1140"/>
              </a:lnSpc>
            </a:pPr>
            <a:r>
              <a:rPr lang="en-GB" sz="1200" b="1" dirty="0" err="1">
                <a:latin typeface="Calibri" panose="020F0502020204030204" pitchFamily="34" charset="0"/>
                <a:cs typeface="Calibri" panose="020F0502020204030204" pitchFamily="34" charset="0"/>
              </a:rPr>
              <a:t>Gestão</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adequada</a:t>
            </a:r>
            <a:endParaRPr lang="en-GB" sz="1200" b="1" dirty="0">
              <a:latin typeface="Calibri" panose="020F0502020204030204" pitchFamily="34" charset="0"/>
              <a:cs typeface="Calibri" panose="020F0502020204030204" pitchFamily="34" charset="0"/>
            </a:endParaRPr>
          </a:p>
          <a:p>
            <a:pPr marL="171450" indent="-171450" algn="l" rtl="0">
              <a:lnSpc>
                <a:spcPts val="1140"/>
              </a:lnSpc>
              <a:buFont typeface="Arial" panose="020B0604020202020204" pitchFamily="34" charset="0"/>
              <a:buChar char="•"/>
            </a:pPr>
            <a:r>
              <a:rPr lang="en-GB" sz="1000" dirty="0" err="1">
                <a:latin typeface="Calibri" panose="020F0502020204030204" pitchFamily="34" charset="0"/>
                <a:cs typeface="Calibri" panose="020F0502020204030204" pitchFamily="34" charset="0"/>
              </a:rPr>
              <a:t>Ética</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corporativa</a:t>
            </a:r>
            <a:endParaRPr lang="en-GB" sz="1000" dirty="0">
              <a:latin typeface="Calibri" panose="020F0502020204030204" pitchFamily="34" charset="0"/>
              <a:cs typeface="Calibri" panose="020F0502020204030204" pitchFamily="34" charset="0"/>
            </a:endParaRPr>
          </a:p>
          <a:p>
            <a:pPr marL="171450" indent="-171450" algn="l" rtl="0">
              <a:lnSpc>
                <a:spcPts val="1140"/>
              </a:lnSpc>
              <a:buFont typeface="Arial" panose="020B0604020202020204" pitchFamily="34" charset="0"/>
              <a:buChar char="•"/>
            </a:pPr>
            <a:r>
              <a:rPr lang="en-GB" sz="1000" dirty="0" err="1">
                <a:latin typeface="Calibri" panose="020F0502020204030204" pitchFamily="34" charset="0"/>
                <a:cs typeface="Calibri" panose="020F0502020204030204" pitchFamily="34" charset="0"/>
              </a:rPr>
              <a:t>Responsabilidade</a:t>
            </a:r>
            <a:endParaRPr lang="en-GB" sz="1000" dirty="0">
              <a:latin typeface="Calibri" panose="020F0502020204030204" pitchFamily="34" charset="0"/>
              <a:cs typeface="Calibri" panose="020F0502020204030204" pitchFamily="34" charset="0"/>
            </a:endParaRPr>
          </a:p>
          <a:p>
            <a:pPr marL="171450" indent="-171450" algn="l" rtl="0">
              <a:lnSpc>
                <a:spcPts val="1140"/>
              </a:lnSpc>
              <a:buFont typeface="Arial" panose="020B0604020202020204" pitchFamily="34" charset="0"/>
              <a:buChar char="•"/>
            </a:pPr>
            <a:r>
              <a:rPr lang="en-GB" sz="1000" dirty="0" err="1">
                <a:latin typeface="Calibri" panose="020F0502020204030204" pitchFamily="34" charset="0"/>
                <a:cs typeface="Calibri" panose="020F0502020204030204" pitchFamily="34" charset="0"/>
              </a:rPr>
              <a:t>Participação</a:t>
            </a:r>
            <a:endParaRPr lang="en-GB" sz="1000" dirty="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3ED1A22B-EE4D-ACFD-1742-2A230212E95E}"/>
              </a:ext>
            </a:extLst>
          </p:cNvPr>
          <p:cNvSpPr txBox="1"/>
          <p:nvPr/>
        </p:nvSpPr>
        <p:spPr>
          <a:xfrm>
            <a:off x="5080138" y="5213968"/>
            <a:ext cx="1349974" cy="1195199"/>
          </a:xfrm>
          <a:prstGeom prst="rect">
            <a:avLst/>
          </a:prstGeom>
          <a:noFill/>
        </p:spPr>
        <p:txBody>
          <a:bodyPr wrap="square" lIns="91440" tIns="45720" rIns="91440" bIns="45720" rtlCol="0" anchor="t">
            <a:spAutoFit/>
          </a:bodyPr>
          <a:lstStyle/>
          <a:p>
            <a:pPr algn="l" rtl="0">
              <a:lnSpc>
                <a:spcPts val="940"/>
              </a:lnSpc>
            </a:pPr>
            <a:r>
              <a:rPr lang="en-GB" sz="1200" b="1" dirty="0" err="1">
                <a:latin typeface="Calibri"/>
                <a:cs typeface="Calibri"/>
              </a:rPr>
              <a:t>Ambiente</a:t>
            </a:r>
            <a:endParaRPr lang="en-GB" sz="1200" b="1" dirty="0">
              <a:latin typeface="Calibri"/>
              <a:cs typeface="Calibri"/>
            </a:endParaRPr>
          </a:p>
          <a:p>
            <a:pPr marL="171450" indent="-171450" algn="l" rtl="0">
              <a:lnSpc>
                <a:spcPts val="1140"/>
              </a:lnSpc>
              <a:buFont typeface="Arial" panose="020B0604020202020204" pitchFamily="34" charset="0"/>
              <a:buChar char="•"/>
            </a:pPr>
            <a:r>
              <a:rPr lang="en-GB" sz="1000" dirty="0" err="1">
                <a:latin typeface="Calibri"/>
                <a:cs typeface="Calibri"/>
              </a:rPr>
              <a:t>Atmosfera</a:t>
            </a:r>
            <a:endParaRPr lang="en-GB" sz="1000" dirty="0">
              <a:latin typeface="Calibri"/>
              <a:cs typeface="Calibri"/>
            </a:endParaRPr>
          </a:p>
          <a:p>
            <a:pPr marL="171450" indent="-171450" algn="l" rtl="0">
              <a:lnSpc>
                <a:spcPts val="1140"/>
              </a:lnSpc>
              <a:buFont typeface="Arial" panose="020B0604020202020204" pitchFamily="34" charset="0"/>
              <a:buChar char="•"/>
            </a:pPr>
            <a:r>
              <a:rPr lang="en-GB" sz="1000" dirty="0" err="1">
                <a:latin typeface="Calibri"/>
                <a:cs typeface="Calibri"/>
              </a:rPr>
              <a:t>Água</a:t>
            </a:r>
            <a:endParaRPr lang="en-GB" sz="1000" dirty="0">
              <a:latin typeface="Calibri"/>
              <a:cs typeface="Calibri"/>
            </a:endParaRPr>
          </a:p>
          <a:p>
            <a:pPr marL="171450" indent="-171450" algn="l" rtl="0">
              <a:lnSpc>
                <a:spcPts val="1140"/>
              </a:lnSpc>
              <a:buFont typeface="Arial" panose="020B0604020202020204" pitchFamily="34" charset="0"/>
              <a:buChar char="•"/>
            </a:pPr>
            <a:r>
              <a:rPr lang="en-GB" sz="1000" dirty="0">
                <a:latin typeface="Calibri"/>
                <a:cs typeface="Calibri"/>
              </a:rPr>
              <a:t>Solo/Terra</a:t>
            </a:r>
            <a:endParaRPr lang="en-GB" sz="1000" dirty="0">
              <a:latin typeface="Calibri" panose="020F0502020204030204" pitchFamily="34" charset="0"/>
              <a:cs typeface="Calibri" panose="020F0502020204030204" pitchFamily="34" charset="0"/>
            </a:endParaRPr>
          </a:p>
          <a:p>
            <a:pPr marL="171450" indent="-171450" algn="l" rtl="0">
              <a:lnSpc>
                <a:spcPts val="1140"/>
              </a:lnSpc>
              <a:buFont typeface="Arial" panose="020B0604020202020204" pitchFamily="34" charset="0"/>
              <a:buChar char="•"/>
            </a:pPr>
            <a:r>
              <a:rPr lang="en-GB" sz="1000" dirty="0" err="1">
                <a:latin typeface="Calibri"/>
                <a:cs typeface="Calibri"/>
              </a:rPr>
              <a:t>Biodiversidade</a:t>
            </a:r>
            <a:endParaRPr lang="en-GB" sz="1000" dirty="0">
              <a:latin typeface="Calibri"/>
              <a:cs typeface="Calibri"/>
            </a:endParaRPr>
          </a:p>
          <a:p>
            <a:pPr marL="171450" indent="-171450" algn="l" rtl="0">
              <a:lnSpc>
                <a:spcPts val="1140"/>
              </a:lnSpc>
              <a:buFont typeface="Arial" panose="020B0604020202020204" pitchFamily="34" charset="0"/>
              <a:buChar char="•"/>
            </a:pPr>
            <a:r>
              <a:rPr lang="en-GB" sz="1000" dirty="0" err="1">
                <a:latin typeface="Calibri"/>
                <a:cs typeface="Calibri"/>
              </a:rPr>
              <a:t>Matérias-primas</a:t>
            </a:r>
            <a:endParaRPr lang="en-GB" sz="1000" dirty="0">
              <a:latin typeface="Calibri"/>
              <a:cs typeface="Calibri"/>
            </a:endParaRPr>
          </a:p>
          <a:p>
            <a:pPr marL="171450" indent="-171450" algn="l" rtl="0">
              <a:lnSpc>
                <a:spcPts val="1140"/>
              </a:lnSpc>
              <a:buFont typeface="Arial" panose="020B0604020202020204" pitchFamily="34" charset="0"/>
              <a:buChar char="•"/>
            </a:pPr>
            <a:r>
              <a:rPr lang="en-GB" sz="1000" dirty="0" err="1">
                <a:latin typeface="Calibri"/>
                <a:cs typeface="Calibri"/>
              </a:rPr>
              <a:t>Energia</a:t>
            </a:r>
            <a:endParaRPr lang="en-GB" sz="1000" dirty="0">
              <a:latin typeface="Calibri"/>
              <a:cs typeface="Calibri"/>
            </a:endParaRPr>
          </a:p>
          <a:p>
            <a:pPr marL="171450" indent="-171450" algn="l" rtl="0">
              <a:lnSpc>
                <a:spcPts val="1140"/>
              </a:lnSpc>
              <a:buFont typeface="Arial" panose="020B0604020202020204" pitchFamily="34" charset="0"/>
              <a:buChar char="•"/>
            </a:pPr>
            <a:r>
              <a:rPr lang="en-GB" sz="1000" dirty="0" err="1">
                <a:latin typeface="Calibri"/>
                <a:cs typeface="Calibri"/>
              </a:rPr>
              <a:t>Bem</a:t>
            </a:r>
            <a:r>
              <a:rPr lang="en-GB" sz="1000" dirty="0">
                <a:latin typeface="Calibri"/>
                <a:cs typeface="Calibri"/>
              </a:rPr>
              <a:t> </a:t>
            </a:r>
            <a:r>
              <a:rPr lang="en-GB" sz="1000" dirty="0" err="1">
                <a:latin typeface="Calibri"/>
                <a:cs typeface="Calibri"/>
              </a:rPr>
              <a:t>estar</a:t>
            </a:r>
            <a:r>
              <a:rPr lang="en-GB" sz="1000" dirty="0">
                <a:latin typeface="Calibri"/>
                <a:cs typeface="Calibri"/>
              </a:rPr>
              <a:t> animal</a:t>
            </a:r>
          </a:p>
        </p:txBody>
      </p:sp>
      <p:sp>
        <p:nvSpPr>
          <p:cNvPr id="42" name="TextBox 41">
            <a:extLst>
              <a:ext uri="{FF2B5EF4-FFF2-40B4-BE49-F238E27FC236}">
                <a16:creationId xmlns:a16="http://schemas.microsoft.com/office/drawing/2014/main" id="{667BE590-643B-E66D-A5A5-9789E6EBDEB1}"/>
              </a:ext>
            </a:extLst>
          </p:cNvPr>
          <p:cNvSpPr txBox="1"/>
          <p:nvPr/>
        </p:nvSpPr>
        <p:spPr>
          <a:xfrm>
            <a:off x="1369923" y="5341013"/>
            <a:ext cx="1707856" cy="797654"/>
          </a:xfrm>
          <a:prstGeom prst="rect">
            <a:avLst/>
          </a:prstGeom>
          <a:noFill/>
        </p:spPr>
        <p:txBody>
          <a:bodyPr wrap="square" rtlCol="0">
            <a:spAutoFit/>
          </a:bodyPr>
          <a:lstStyle/>
          <a:p>
            <a:pPr algn="l" rtl="0">
              <a:lnSpc>
                <a:spcPts val="1140"/>
              </a:lnSpc>
            </a:pPr>
            <a:r>
              <a:rPr lang="en-GB" sz="1200" b="1" dirty="0" err="1">
                <a:latin typeface="Calibri" panose="020F0502020204030204" pitchFamily="34" charset="0"/>
                <a:cs typeface="Calibri" panose="020F0502020204030204" pitchFamily="34" charset="0"/>
              </a:rPr>
              <a:t>Resiliência</a:t>
            </a:r>
            <a:r>
              <a:rPr lang="en-GB" sz="1200" b="1" dirty="0">
                <a:latin typeface="Calibri" panose="020F0502020204030204" pitchFamily="34" charset="0"/>
                <a:cs typeface="Calibri" panose="020F0502020204030204" pitchFamily="34" charset="0"/>
              </a:rPr>
              <a:t> </a:t>
            </a:r>
            <a:r>
              <a:rPr lang="en-GB" sz="1200" b="1" dirty="0" err="1">
                <a:latin typeface="Calibri" panose="020F0502020204030204" pitchFamily="34" charset="0"/>
                <a:cs typeface="Calibri" panose="020F0502020204030204" pitchFamily="34" charset="0"/>
              </a:rPr>
              <a:t>Económica</a:t>
            </a:r>
            <a:endParaRPr lang="en-GB" sz="1200" b="1" dirty="0">
              <a:latin typeface="Calibri" panose="020F0502020204030204" pitchFamily="34" charset="0"/>
              <a:cs typeface="Calibri" panose="020F0502020204030204" pitchFamily="34" charset="0"/>
            </a:endParaRPr>
          </a:p>
          <a:p>
            <a:pPr marL="171450" indent="-171450" algn="l" rtl="0">
              <a:lnSpc>
                <a:spcPts val="1140"/>
              </a:lnSpc>
              <a:buFont typeface="Arial" panose="020B0604020202020204" pitchFamily="34" charset="0"/>
              <a:buChar char="•"/>
            </a:pPr>
            <a:r>
              <a:rPr lang="en-GB" sz="1000" dirty="0" err="1">
                <a:latin typeface="Calibri" panose="020F0502020204030204" pitchFamily="34" charset="0"/>
                <a:cs typeface="Calibri" panose="020F0502020204030204" pitchFamily="34" charset="0"/>
              </a:rPr>
              <a:t>Vulnerabilidade</a:t>
            </a:r>
            <a:endParaRPr lang="en-GB" sz="1000" dirty="0">
              <a:latin typeface="Calibri" panose="020F0502020204030204" pitchFamily="34" charset="0"/>
              <a:cs typeface="Calibri" panose="020F0502020204030204" pitchFamily="34" charset="0"/>
            </a:endParaRPr>
          </a:p>
          <a:p>
            <a:pPr marL="171450" indent="-171450" algn="l" rtl="0">
              <a:lnSpc>
                <a:spcPts val="1140"/>
              </a:lnSpc>
              <a:buFont typeface="Arial" panose="020B0604020202020204" pitchFamily="34" charset="0"/>
              <a:buChar char="•"/>
            </a:pPr>
            <a:r>
              <a:rPr lang="en-GB" sz="1000" dirty="0">
                <a:latin typeface="Calibri" panose="020F0502020204030204" pitchFamily="34" charset="0"/>
                <a:cs typeface="Calibri" panose="020F0502020204030204" pitchFamily="34" charset="0"/>
              </a:rPr>
              <a:t>Qualidade do </a:t>
            </a:r>
            <a:r>
              <a:rPr lang="en-GB" sz="1000" dirty="0" err="1">
                <a:latin typeface="Calibri" panose="020F0502020204030204" pitchFamily="34" charset="0"/>
                <a:cs typeface="Calibri" panose="020F0502020204030204" pitchFamily="34" charset="0"/>
              </a:rPr>
              <a:t>produto</a:t>
            </a:r>
            <a:endParaRPr lang="en-GB" sz="1000" dirty="0">
              <a:latin typeface="Calibri" panose="020F0502020204030204" pitchFamily="34" charset="0"/>
              <a:cs typeface="Calibri" panose="020F0502020204030204" pitchFamily="34" charset="0"/>
            </a:endParaRPr>
          </a:p>
          <a:p>
            <a:pPr algn="l" rtl="0">
              <a:lnSpc>
                <a:spcPts val="1140"/>
              </a:lnSpc>
            </a:pPr>
            <a:r>
              <a:rPr lang="en-GB" sz="1000" dirty="0">
                <a:latin typeface="Calibri" panose="020F0502020204030204" pitchFamily="34" charset="0"/>
                <a:cs typeface="Calibri" panose="020F0502020204030204" pitchFamily="34" charset="0"/>
              </a:rPr>
              <a:t>e </a:t>
            </a:r>
            <a:r>
              <a:rPr lang="en-GB" sz="1000" dirty="0" err="1">
                <a:latin typeface="Calibri" panose="020F0502020204030204" pitchFamily="34" charset="0"/>
                <a:cs typeface="Calibri" panose="020F0502020204030204" pitchFamily="34" charset="0"/>
              </a:rPr>
              <a:t>informação</a:t>
            </a:r>
            <a:endParaRPr lang="en-GB" sz="1000" dirty="0">
              <a:latin typeface="Calibri" panose="020F0502020204030204" pitchFamily="34" charset="0"/>
              <a:cs typeface="Calibri" panose="020F0502020204030204" pitchFamily="34" charset="0"/>
            </a:endParaRPr>
          </a:p>
          <a:p>
            <a:pPr marL="171450" indent="-171450" algn="l" rtl="0">
              <a:lnSpc>
                <a:spcPts val="1140"/>
              </a:lnSpc>
              <a:buFont typeface="Arial" panose="020B0604020202020204" pitchFamily="34" charset="0"/>
              <a:buChar char="•"/>
            </a:pPr>
            <a:r>
              <a:rPr lang="en-GB" sz="1000" dirty="0">
                <a:latin typeface="Calibri" panose="020F0502020204030204" pitchFamily="34" charset="0"/>
                <a:cs typeface="Calibri" panose="020F0502020204030204" pitchFamily="34" charset="0"/>
              </a:rPr>
              <a:t>Economia local</a:t>
            </a:r>
          </a:p>
        </p:txBody>
      </p:sp>
      <p:sp>
        <p:nvSpPr>
          <p:cNvPr id="43" name="TextBox 42">
            <a:extLst>
              <a:ext uri="{FF2B5EF4-FFF2-40B4-BE49-F238E27FC236}">
                <a16:creationId xmlns:a16="http://schemas.microsoft.com/office/drawing/2014/main" id="{B5EC97F8-01D9-FCF8-20F2-F50B59CC4F5C}"/>
              </a:ext>
            </a:extLst>
          </p:cNvPr>
          <p:cNvSpPr txBox="1"/>
          <p:nvPr/>
        </p:nvSpPr>
        <p:spPr>
          <a:xfrm>
            <a:off x="3143032" y="6592162"/>
            <a:ext cx="1976055" cy="913070"/>
          </a:xfrm>
          <a:prstGeom prst="rect">
            <a:avLst/>
          </a:prstGeom>
          <a:noFill/>
        </p:spPr>
        <p:txBody>
          <a:bodyPr wrap="square" rtlCol="0">
            <a:spAutoFit/>
          </a:bodyPr>
          <a:lstStyle/>
          <a:p>
            <a:pPr algn="l" rtl="0">
              <a:lnSpc>
                <a:spcPts val="940"/>
              </a:lnSpc>
            </a:pPr>
            <a:r>
              <a:rPr lang="en-GB" sz="1200" b="1" dirty="0" err="1">
                <a:latin typeface="Calibri" panose="020F0502020204030204" pitchFamily="34" charset="0"/>
                <a:cs typeface="Calibri" panose="020F0502020204030204" pitchFamily="34" charset="0"/>
              </a:rPr>
              <a:t>Bem-estar</a:t>
            </a:r>
            <a:r>
              <a:rPr lang="en-GB" sz="1200" b="1" dirty="0">
                <a:latin typeface="Calibri" panose="020F0502020204030204" pitchFamily="34" charset="0"/>
                <a:cs typeface="Calibri" panose="020F0502020204030204" pitchFamily="34" charset="0"/>
              </a:rPr>
              <a:t> social</a:t>
            </a:r>
          </a:p>
          <a:p>
            <a:pPr marL="171450" indent="-171450" algn="l" rtl="0">
              <a:lnSpc>
                <a:spcPts val="1140"/>
              </a:lnSpc>
              <a:buFont typeface="Arial" panose="020B0604020202020204" pitchFamily="34" charset="0"/>
              <a:buChar char="•"/>
            </a:pPr>
            <a:r>
              <a:rPr lang="en-GB" sz="1000" dirty="0" err="1">
                <a:latin typeface="Calibri" panose="020F0502020204030204" pitchFamily="34" charset="0"/>
                <a:cs typeface="Calibri" panose="020F0502020204030204" pitchFamily="34" charset="0"/>
              </a:rPr>
              <a:t>Meio</a:t>
            </a:r>
            <a:r>
              <a:rPr lang="en-GB" sz="1000" dirty="0">
                <a:latin typeface="Calibri" panose="020F0502020204030204" pitchFamily="34" charset="0"/>
                <a:cs typeface="Calibri" panose="020F0502020204030204" pitchFamily="34" charset="0"/>
              </a:rPr>
              <a:t> de </a:t>
            </a:r>
            <a:r>
              <a:rPr lang="en-GB" sz="1000" dirty="0" err="1">
                <a:latin typeface="Calibri" panose="020F0502020204030204" pitchFamily="34" charset="0"/>
                <a:cs typeface="Calibri" panose="020F0502020204030204" pitchFamily="34" charset="0"/>
              </a:rPr>
              <a:t>vida</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decente</a:t>
            </a:r>
            <a:endParaRPr lang="en-GB" sz="1000" dirty="0">
              <a:latin typeface="Calibri" panose="020F0502020204030204" pitchFamily="34" charset="0"/>
              <a:cs typeface="Calibri" panose="020F0502020204030204" pitchFamily="34" charset="0"/>
            </a:endParaRPr>
          </a:p>
          <a:p>
            <a:pPr marL="171450" indent="-171450" algn="l" rtl="0">
              <a:lnSpc>
                <a:spcPts val="1140"/>
              </a:lnSpc>
              <a:buFont typeface="Arial" panose="020B0604020202020204" pitchFamily="34" charset="0"/>
              <a:buChar char="•"/>
            </a:pPr>
            <a:r>
              <a:rPr lang="en-GB" sz="1000" dirty="0" err="1">
                <a:latin typeface="Calibri" panose="020F0502020204030204" pitchFamily="34" charset="0"/>
                <a:cs typeface="Calibri" panose="020F0502020204030204" pitchFamily="34" charset="0"/>
              </a:rPr>
              <a:t>Direitos</a:t>
            </a:r>
            <a:r>
              <a:rPr lang="en-GB" sz="1000" dirty="0">
                <a:latin typeface="Calibri" panose="020F0502020204030204" pitchFamily="34" charset="0"/>
                <a:cs typeface="Calibri" panose="020F0502020204030204" pitchFamily="34" charset="0"/>
              </a:rPr>
              <a:t> dos </a:t>
            </a:r>
            <a:r>
              <a:rPr lang="en-GB" sz="1000" dirty="0" err="1">
                <a:latin typeface="Calibri" panose="020F0502020204030204" pitchFamily="34" charset="0"/>
                <a:cs typeface="Calibri" panose="020F0502020204030204" pitchFamily="34" charset="0"/>
              </a:rPr>
              <a:t>trabalhadores</a:t>
            </a:r>
            <a:endParaRPr lang="en-GB" sz="1000" dirty="0">
              <a:latin typeface="Calibri" panose="020F0502020204030204" pitchFamily="34" charset="0"/>
              <a:cs typeface="Calibri" panose="020F0502020204030204" pitchFamily="34" charset="0"/>
            </a:endParaRPr>
          </a:p>
          <a:p>
            <a:pPr marL="171450" indent="-171450" algn="l" rtl="0">
              <a:lnSpc>
                <a:spcPts val="1140"/>
              </a:lnSpc>
              <a:buFont typeface="Arial" panose="020B0604020202020204" pitchFamily="34" charset="0"/>
              <a:buChar char="•"/>
            </a:pPr>
            <a:r>
              <a:rPr lang="en-GB" sz="1000" dirty="0" err="1">
                <a:latin typeface="Calibri" panose="020F0502020204030204" pitchFamily="34" charset="0"/>
                <a:cs typeface="Calibri" panose="020F0502020204030204" pitchFamily="34" charset="0"/>
              </a:rPr>
              <a:t>Equidade</a:t>
            </a:r>
            <a:endParaRPr lang="en-GB" sz="1000" dirty="0">
              <a:latin typeface="Calibri" panose="020F0502020204030204" pitchFamily="34" charset="0"/>
              <a:cs typeface="Calibri" panose="020F0502020204030204" pitchFamily="34" charset="0"/>
            </a:endParaRPr>
          </a:p>
          <a:p>
            <a:pPr marL="171450" indent="-171450" algn="l" rtl="0">
              <a:lnSpc>
                <a:spcPts val="1140"/>
              </a:lnSpc>
              <a:buFont typeface="Arial" panose="020B0604020202020204" pitchFamily="34" charset="0"/>
              <a:buChar char="•"/>
            </a:pPr>
            <a:r>
              <a:rPr lang="en-GB" sz="1000" dirty="0" err="1">
                <a:latin typeface="Calibri" panose="020F0502020204030204" pitchFamily="34" charset="0"/>
                <a:cs typeface="Calibri" panose="020F0502020204030204" pitchFamily="34" charset="0"/>
              </a:rPr>
              <a:t>Segurança</a:t>
            </a:r>
            <a:r>
              <a:rPr lang="en-GB" sz="1000" dirty="0">
                <a:latin typeface="Calibri" panose="020F0502020204030204" pitchFamily="34" charset="0"/>
                <a:cs typeface="Calibri" panose="020F0502020204030204" pitchFamily="34" charset="0"/>
              </a:rPr>
              <a:t> e </a:t>
            </a:r>
            <a:r>
              <a:rPr lang="en-GB" sz="1000" dirty="0" err="1">
                <a:latin typeface="Calibri" panose="020F0502020204030204" pitchFamily="34" charset="0"/>
                <a:cs typeface="Calibri" panose="020F0502020204030204" pitchFamily="34" charset="0"/>
              </a:rPr>
              <a:t>saúde</a:t>
            </a:r>
            <a:r>
              <a:rPr lang="en-GB" sz="1000" dirty="0">
                <a:latin typeface="Calibri" panose="020F0502020204030204" pitchFamily="34" charset="0"/>
                <a:cs typeface="Calibri" panose="020F0502020204030204" pitchFamily="34" charset="0"/>
              </a:rPr>
              <a:t> </a:t>
            </a:r>
            <a:r>
              <a:rPr lang="en-GB" sz="1000" dirty="0" err="1">
                <a:latin typeface="Calibri" panose="020F0502020204030204" pitchFamily="34" charset="0"/>
                <a:cs typeface="Calibri" panose="020F0502020204030204" pitchFamily="34" charset="0"/>
              </a:rPr>
              <a:t>humanas</a:t>
            </a:r>
            <a:endParaRPr lang="en-GB" sz="1000" dirty="0">
              <a:latin typeface="Calibri" panose="020F0502020204030204" pitchFamily="34" charset="0"/>
              <a:cs typeface="Calibri" panose="020F0502020204030204" pitchFamily="34" charset="0"/>
            </a:endParaRPr>
          </a:p>
          <a:p>
            <a:pPr marL="171450" indent="-171450" algn="l" rtl="0">
              <a:lnSpc>
                <a:spcPts val="1140"/>
              </a:lnSpc>
              <a:buFont typeface="Arial" panose="020B0604020202020204" pitchFamily="34" charset="0"/>
              <a:buChar char="•"/>
            </a:pPr>
            <a:r>
              <a:rPr lang="en-GB" sz="1000" dirty="0" err="1">
                <a:latin typeface="Calibri" panose="020F0502020204030204" pitchFamily="34" charset="0"/>
                <a:cs typeface="Calibri" panose="020F0502020204030204" pitchFamily="34" charset="0"/>
              </a:rPr>
              <a:t>Diversidade</a:t>
            </a:r>
            <a:r>
              <a:rPr lang="en-GB" sz="1000" dirty="0">
                <a:latin typeface="Calibri" panose="020F0502020204030204" pitchFamily="34" charset="0"/>
                <a:cs typeface="Calibri" panose="020F0502020204030204" pitchFamily="34" charset="0"/>
              </a:rPr>
              <a:t> cultural</a:t>
            </a:r>
          </a:p>
        </p:txBody>
      </p:sp>
      <p:pic>
        <p:nvPicPr>
          <p:cNvPr id="4" name="Picture 3">
            <a:extLst>
              <a:ext uri="{FF2B5EF4-FFF2-40B4-BE49-F238E27FC236}">
                <a16:creationId xmlns:a16="http://schemas.microsoft.com/office/drawing/2014/main" id="{BA5C7B12-3B57-5F60-E022-35CB5A20BF06}"/>
              </a:ext>
            </a:extLst>
          </p:cNvPr>
          <p:cNvPicPr>
            <a:picLocks noChangeAspect="1"/>
          </p:cNvPicPr>
          <p:nvPr/>
        </p:nvPicPr>
        <p:blipFill>
          <a:blip r:embed="rId4"/>
          <a:stretch>
            <a:fillRect/>
          </a:stretch>
        </p:blipFill>
        <p:spPr>
          <a:xfrm>
            <a:off x="130337" y="8626016"/>
            <a:ext cx="493080" cy="474817"/>
          </a:xfrm>
          <a:prstGeom prst="rect">
            <a:avLst/>
          </a:prstGeom>
        </p:spPr>
      </p:pic>
    </p:spTree>
    <p:extLst>
      <p:ext uri="{BB962C8B-B14F-4D97-AF65-F5344CB8AC3E}">
        <p14:creationId xmlns:p14="http://schemas.microsoft.com/office/powerpoint/2010/main" val="752863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dirty="0" err="1"/>
              <a:t>Sugestão</a:t>
            </a:r>
            <a:r>
              <a:rPr lang="en-IE" sz="2400" b="1" dirty="0"/>
              <a:t> de </a:t>
            </a:r>
            <a:r>
              <a:rPr lang="en-IE" sz="2400" b="1" dirty="0" err="1"/>
              <a:t>atividade</a:t>
            </a:r>
            <a:r>
              <a:rPr lang="en-IE" sz="2400" b="1" dirty="0"/>
              <a:t> individual para o </a:t>
            </a:r>
            <a:r>
              <a:rPr lang="en-IE" sz="2400" b="1" dirty="0" err="1"/>
              <a:t>aluno</a:t>
            </a:r>
            <a:r>
              <a:rPr lang="en-IE" sz="2400" b="1" dirty="0"/>
              <a:t>:</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683215" y="5145868"/>
            <a:ext cx="6363361" cy="5079660"/>
          </a:xfrm>
        </p:spPr>
        <p:txBody>
          <a:bodyPr lIns="91440" tIns="45720" rIns="91440" bIns="45720" numCol="1" spcCol="288000" anchor="t">
            <a:noAutofit/>
          </a:bodyPr>
          <a:lstStyle/>
          <a:p>
            <a:pPr rtl="0"/>
            <a:r>
              <a:rPr lang="en-US" sz="1200" b="1" dirty="0" err="1">
                <a:latin typeface="Calibri"/>
                <a:ea typeface="Calibri" panose="020F0502020204030204" pitchFamily="34" charset="0"/>
                <a:cs typeface="Calibri"/>
              </a:rPr>
              <a:t>Atividade</a:t>
            </a:r>
            <a:r>
              <a:rPr lang="en-US" sz="1200" b="1" dirty="0">
                <a:latin typeface="Calibri"/>
                <a:ea typeface="Calibri" panose="020F0502020204030204" pitchFamily="34" charset="0"/>
                <a:cs typeface="Calibri"/>
              </a:rPr>
              <a:t> </a:t>
            </a:r>
            <a:r>
              <a:rPr lang="en-US" sz="1200" b="1" dirty="0" err="1">
                <a:latin typeface="Calibri"/>
                <a:ea typeface="Calibri" panose="020F0502020204030204" pitchFamily="34" charset="0"/>
                <a:cs typeface="Calibri"/>
              </a:rPr>
              <a:t>Prática</a:t>
            </a:r>
            <a:r>
              <a:rPr lang="en-US" sz="1200" b="1" dirty="0">
                <a:latin typeface="Calibri"/>
                <a:ea typeface="Calibri" panose="020F0502020204030204" pitchFamily="34" charset="0"/>
                <a:cs typeface="Calibri"/>
              </a:rPr>
              <a:t> 1:</a:t>
            </a:r>
          </a:p>
          <a:p>
            <a:pPr rtl="0" fontAlgn="base"/>
            <a:r>
              <a:rPr lang="en-US" sz="1200" b="0" i="0" dirty="0" err="1">
                <a:solidFill>
                  <a:srgbClr val="000000"/>
                </a:solidFill>
                <a:effectLst/>
                <a:latin typeface="Calibri"/>
                <a:ea typeface="Calibri" panose="020F0502020204030204" pitchFamily="34" charset="0"/>
                <a:cs typeface="Calibri"/>
              </a:rPr>
              <a:t>Pede</a:t>
            </a:r>
            <a:r>
              <a:rPr lang="en-US" sz="1200" b="0" i="0" dirty="0">
                <a:solidFill>
                  <a:srgbClr val="000000"/>
                </a:solidFill>
                <a:effectLst/>
                <a:latin typeface="Calibri"/>
                <a:ea typeface="Calibri" panose="020F0502020204030204" pitchFamily="34" charset="0"/>
                <a:cs typeface="Calibri"/>
              </a:rPr>
              <a:t>-se aos </a:t>
            </a:r>
            <a:r>
              <a:rPr lang="en-US" sz="1200" dirty="0" err="1">
                <a:latin typeface="Calibri"/>
                <a:ea typeface="Calibri" panose="020F0502020204030204" pitchFamily="34" charset="0"/>
                <a:cs typeface="Calibri"/>
              </a:rPr>
              <a:t>educandos</a:t>
            </a:r>
            <a:r>
              <a:rPr lang="en-US" sz="1200" b="0" i="0" dirty="0">
                <a:solidFill>
                  <a:srgbClr val="000000"/>
                </a:solidFill>
                <a:effectLst/>
                <a:latin typeface="Calibri"/>
                <a:ea typeface="Calibri" panose="020F0502020204030204" pitchFamily="34" charset="0"/>
                <a:cs typeface="Calibri"/>
              </a:rPr>
              <a:t> que </a:t>
            </a:r>
            <a:r>
              <a:rPr lang="en-US" sz="1200" b="0" i="0" dirty="0" err="1">
                <a:solidFill>
                  <a:srgbClr val="000000"/>
                </a:solidFill>
                <a:effectLst/>
                <a:latin typeface="Calibri"/>
                <a:ea typeface="Calibri" panose="020F0502020204030204" pitchFamily="34" charset="0"/>
                <a:cs typeface="Calibri"/>
              </a:rPr>
              <a:t>vejam</a:t>
            </a:r>
            <a:r>
              <a:rPr lang="en-US" sz="1200" b="0" i="0" dirty="0">
                <a:solidFill>
                  <a:srgbClr val="000000"/>
                </a:solidFill>
                <a:effectLst/>
                <a:latin typeface="Calibri"/>
                <a:ea typeface="Calibri" panose="020F0502020204030204" pitchFamily="34" charset="0"/>
                <a:cs typeface="Calibri"/>
              </a:rPr>
              <a:t> o </a:t>
            </a:r>
            <a:r>
              <a:rPr lang="en-US" sz="1200" b="0" i="0" dirty="0" err="1">
                <a:solidFill>
                  <a:srgbClr val="000000"/>
                </a:solidFill>
                <a:effectLst/>
                <a:latin typeface="Calibri"/>
                <a:ea typeface="Calibri" panose="020F0502020204030204" pitchFamily="34" charset="0"/>
                <a:cs typeface="Calibri"/>
              </a:rPr>
              <a:t>seguinte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vídeo</a:t>
            </a:r>
            <a:r>
              <a:rPr lang="en-US" sz="1200" b="0" i="0" dirty="0">
                <a:solidFill>
                  <a:srgbClr val="000000"/>
                </a:solidFill>
                <a:effectLst/>
                <a:latin typeface="Calibri"/>
                <a:ea typeface="Calibri" panose="020F0502020204030204" pitchFamily="34" charset="0"/>
                <a:cs typeface="Calibri"/>
              </a:rPr>
              <a:t>:</a:t>
            </a:r>
            <a:endParaRPr lang="en-US" sz="2000" b="0" i="0" dirty="0">
              <a:solidFill>
                <a:srgbClr val="000000"/>
              </a:solidFill>
              <a:effectLst/>
              <a:latin typeface="Calibri"/>
              <a:ea typeface="Calibri" panose="020F0502020204030204" pitchFamily="34" charset="0"/>
              <a:cs typeface="Calibri"/>
            </a:endParaRPr>
          </a:p>
          <a:p>
            <a:pPr fontAlgn="base"/>
            <a:r>
              <a:rPr lang="en-US" sz="1200" b="1" i="0" u="sng" strike="noStrike" dirty="0">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SMARTCHAIN Smart Solutions in Short Food Supply Chains - Bing video</a:t>
            </a:r>
            <a:r>
              <a:rPr lang="en-US" sz="1200" b="1" i="0" dirty="0">
                <a:solidFill>
                  <a:srgbClr val="F79037"/>
                </a:solidFill>
                <a:effectLst/>
                <a:latin typeface="Calibri"/>
                <a:ea typeface="Calibri" panose="020F0502020204030204" pitchFamily="34" charset="0"/>
                <a:cs typeface="Calibri"/>
              </a:rPr>
              <a:t> </a:t>
            </a:r>
            <a:endParaRPr lang="en-US" sz="2000" b="1" i="0" dirty="0">
              <a:solidFill>
                <a:srgbClr val="F79037"/>
              </a:solidFill>
              <a:effectLst/>
              <a:latin typeface="Calibri"/>
              <a:ea typeface="Calibri" panose="020F0502020204030204" pitchFamily="34" charset="0"/>
              <a:cs typeface="Calibri"/>
            </a:endParaRPr>
          </a:p>
          <a:p>
            <a:pPr rtl="0" fontAlgn="base"/>
            <a:r>
              <a:rPr lang="en-US" sz="1200" b="0" i="0" dirty="0">
                <a:solidFill>
                  <a:srgbClr val="000000"/>
                </a:solidFill>
                <a:effectLst/>
                <a:latin typeface="Calibri"/>
                <a:ea typeface="Calibri" panose="020F0502020204030204" pitchFamily="34" charset="0"/>
                <a:cs typeface="Calibri"/>
              </a:rPr>
              <a:t>e </a:t>
            </a:r>
            <a:r>
              <a:rPr lang="en-US" sz="1200" b="0" i="0" dirty="0" err="1">
                <a:solidFill>
                  <a:srgbClr val="000000"/>
                </a:solidFill>
                <a:effectLst/>
                <a:latin typeface="Calibri"/>
                <a:ea typeface="Calibri" panose="020F0502020204030204" pitchFamily="34" charset="0"/>
                <a:cs typeface="Calibri"/>
              </a:rPr>
              <a:t>discutir</a:t>
            </a:r>
            <a:r>
              <a:rPr lang="en-US" sz="1200" b="0" i="0" dirty="0">
                <a:solidFill>
                  <a:srgbClr val="000000"/>
                </a:solidFill>
                <a:effectLst/>
                <a:latin typeface="Calibri"/>
                <a:ea typeface="Calibri" panose="020F0502020204030204" pitchFamily="34" charset="0"/>
                <a:cs typeface="Calibri"/>
              </a:rPr>
              <a:t> se </a:t>
            </a:r>
            <a:r>
              <a:rPr lang="en-US" sz="1200" b="0" i="0" dirty="0" err="1">
                <a:solidFill>
                  <a:srgbClr val="000000"/>
                </a:solidFill>
                <a:effectLst/>
                <a:latin typeface="Calibri"/>
                <a:ea typeface="Calibri" panose="020F0502020204030204" pitchFamily="34" charset="0"/>
                <a:cs typeface="Calibri"/>
              </a:rPr>
              <a:t>na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sua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cidade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existem</a:t>
            </a:r>
            <a:r>
              <a:rPr lang="en-US" sz="1200" b="0" i="0" dirty="0">
                <a:solidFill>
                  <a:srgbClr val="000000"/>
                </a:solidFill>
                <a:effectLst/>
                <a:latin typeface="Calibri"/>
                <a:ea typeface="Calibri" panose="020F0502020204030204" pitchFamily="34" charset="0"/>
                <a:cs typeface="Calibri"/>
              </a:rPr>
              <a:t> </a:t>
            </a:r>
            <a:r>
              <a:rPr lang="pt-PT" sz="1200" b="0" i="0" dirty="0">
                <a:solidFill>
                  <a:srgbClr val="000000"/>
                </a:solidFill>
                <a:effectLst/>
                <a:latin typeface="Calibri"/>
                <a:ea typeface="Calibri" panose="020F0502020204030204" pitchFamily="34" charset="0"/>
                <a:cs typeface="Calibri"/>
              </a:rPr>
              <a:t>Cadeias Curtas de Abastecimento Alimentar</a:t>
            </a:r>
            <a:r>
              <a:rPr lang="en-US" sz="1200" b="0" i="0" dirty="0">
                <a:solidFill>
                  <a:srgbClr val="000000"/>
                </a:solidFill>
                <a:effectLst/>
                <a:latin typeface="Calibri"/>
                <a:ea typeface="Calibri" panose="020F0502020204030204" pitchFamily="34" charset="0"/>
                <a:cs typeface="Calibri"/>
              </a:rPr>
              <a:t>.</a:t>
            </a:r>
            <a:endParaRPr lang="en-US" sz="2000" b="0" i="0" dirty="0">
              <a:solidFill>
                <a:srgbClr val="000000"/>
              </a:solidFill>
              <a:effectLst/>
              <a:latin typeface="Calibri"/>
              <a:ea typeface="Calibri" panose="020F0502020204030204" pitchFamily="34" charset="0"/>
              <a:cs typeface="Calibri"/>
            </a:endParaRPr>
          </a:p>
          <a:p>
            <a:pPr rtl="0"/>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endParaRPr lang="en-IE" sz="1200" b="1" dirty="0">
              <a:solidFill>
                <a:schemeClr val="tx1"/>
              </a:solidFill>
              <a:latin typeface="Calibri"/>
              <a:ea typeface="Calibri" panose="020F0502020204030204" pitchFamily="34" charset="0"/>
              <a:cs typeface="Calibri"/>
            </a:endParaRPr>
          </a:p>
          <a:p>
            <a:pPr rtl="0"/>
            <a:endParaRPr lang="en-IE" sz="1200" b="1" dirty="0">
              <a:solidFill>
                <a:schemeClr val="tx1"/>
              </a:solidFill>
              <a:latin typeface="Calibri"/>
              <a:ea typeface="Calibri" panose="020F0502020204030204" pitchFamily="34" charset="0"/>
              <a:cs typeface="Calibri"/>
            </a:endParaRPr>
          </a:p>
          <a:p>
            <a:pPr rtl="0"/>
            <a:r>
              <a:rPr lang="en-IE" sz="1200" b="1" dirty="0" err="1">
                <a:solidFill>
                  <a:schemeClr val="tx1"/>
                </a:solidFill>
                <a:latin typeface="Calibri"/>
                <a:ea typeface="Calibri" panose="020F0502020204030204" pitchFamily="34" charset="0"/>
                <a:cs typeface="Calibri"/>
              </a:rPr>
              <a:t>Sugestões</a:t>
            </a:r>
            <a:r>
              <a:rPr lang="en-IE" sz="1200" b="1" dirty="0">
                <a:solidFill>
                  <a:schemeClr val="tx1"/>
                </a:solidFill>
                <a:latin typeface="Calibri"/>
                <a:ea typeface="Calibri" panose="020F0502020204030204" pitchFamily="34" charset="0"/>
                <a:cs typeface="Calibri"/>
              </a:rPr>
              <a:t> de </a:t>
            </a:r>
            <a:r>
              <a:rPr lang="en-IE" sz="1200" b="1" dirty="0" err="1">
                <a:solidFill>
                  <a:schemeClr val="tx1"/>
                </a:solidFill>
                <a:latin typeface="Calibri"/>
                <a:ea typeface="Calibri" panose="020F0502020204030204" pitchFamily="34" charset="0"/>
                <a:cs typeface="Calibri"/>
              </a:rPr>
              <a:t>publicações</a:t>
            </a:r>
            <a:r>
              <a:rPr lang="en-IE" sz="1200" b="1" dirty="0">
                <a:solidFill>
                  <a:schemeClr val="tx1"/>
                </a:solidFill>
                <a:latin typeface="Calibri"/>
                <a:ea typeface="Calibri" panose="020F0502020204030204" pitchFamily="34" charset="0"/>
                <a:cs typeface="Calibri"/>
              </a:rPr>
              <a:t>:</a:t>
            </a:r>
          </a:p>
          <a:p>
            <a:pPr marL="171450" indent="-171450" fontAlgn="base">
              <a:spcBef>
                <a:spcPts val="300"/>
              </a:spcBef>
              <a:buFont typeface="Arial" panose="020B0604020202020204" pitchFamily="34" charset="0"/>
              <a:buChar char="•"/>
            </a:pPr>
            <a:r>
              <a:rPr lang="en-US" sz="1200" b="0" i="0" dirty="0" err="1">
                <a:solidFill>
                  <a:srgbClr val="000000"/>
                </a:solidFill>
                <a:effectLst/>
                <a:latin typeface="Calibri"/>
                <a:ea typeface="Calibri" panose="020F0502020204030204" pitchFamily="34" charset="0"/>
                <a:cs typeface="Calibri"/>
              </a:rPr>
              <a:t>Regulamento</a:t>
            </a:r>
            <a:r>
              <a:rPr lang="en-US" sz="1200" b="0" i="0" dirty="0">
                <a:solidFill>
                  <a:srgbClr val="000000"/>
                </a:solidFill>
                <a:effectLst/>
                <a:latin typeface="Calibri"/>
                <a:ea typeface="Calibri" panose="020F0502020204030204" pitchFamily="34" charset="0"/>
                <a:cs typeface="Calibri"/>
              </a:rPr>
              <a:t> (CE) N.</a:t>
            </a:r>
            <a:r>
              <a:rPr lang="en-US" sz="1200" b="0" i="0" dirty="0">
                <a:solidFill>
                  <a:srgbClr val="000000"/>
                </a:solidFill>
                <a:effectLst/>
                <a:ea typeface="Calibri" panose="020F0502020204030204" pitchFamily="34" charset="0"/>
              </a:rPr>
              <a:t>°</a:t>
            </a:r>
            <a:r>
              <a:rPr lang="en-US" sz="1200" b="0" i="0" dirty="0">
                <a:solidFill>
                  <a:srgbClr val="000000"/>
                </a:solidFill>
                <a:effectLst/>
                <a:latin typeface="Calibri"/>
                <a:ea typeface="Calibri" panose="020F0502020204030204" pitchFamily="34" charset="0"/>
                <a:cs typeface="Calibri"/>
              </a:rPr>
              <a:t> 1/2005 </a:t>
            </a:r>
            <a:r>
              <a:rPr lang="en-US" sz="1200" dirty="0">
                <a:latin typeface="Calibri"/>
                <a:ea typeface="Calibri" panose="020F0502020204030204" pitchFamily="34" charset="0"/>
                <a:cs typeface="Calibri"/>
              </a:rPr>
              <a:t>de</a:t>
            </a:r>
            <a:r>
              <a:rPr lang="en-US" sz="1200" b="0" i="0" dirty="0">
                <a:solidFill>
                  <a:srgbClr val="000000"/>
                </a:solidFill>
                <a:effectLst/>
                <a:latin typeface="Calibri"/>
                <a:ea typeface="Calibri" panose="020F0502020204030204" pitchFamily="34" charset="0"/>
                <a:cs typeface="Calibri"/>
              </a:rPr>
              <a:t> 22 de </a:t>
            </a:r>
            <a:r>
              <a:rPr lang="en-US" sz="1200" b="0" i="0" dirty="0" err="1">
                <a:solidFill>
                  <a:srgbClr val="000000"/>
                </a:solidFill>
                <a:effectLst/>
                <a:latin typeface="Calibri"/>
                <a:ea typeface="Calibri" panose="020F0502020204030204" pitchFamily="34" charset="0"/>
                <a:cs typeface="Calibri"/>
              </a:rPr>
              <a:t>Dezembro</a:t>
            </a:r>
            <a:r>
              <a:rPr lang="en-US" sz="1200" b="0" i="0" dirty="0">
                <a:solidFill>
                  <a:srgbClr val="000000"/>
                </a:solidFill>
                <a:effectLst/>
                <a:latin typeface="Calibri"/>
                <a:ea typeface="Calibri" panose="020F0502020204030204" pitchFamily="34" charset="0"/>
                <a:cs typeface="Calibri"/>
              </a:rPr>
              <a:t> de 2004 </a:t>
            </a:r>
            <a:r>
              <a:rPr lang="pt-PT" sz="1200" b="0" i="0" dirty="0">
                <a:solidFill>
                  <a:srgbClr val="000000"/>
                </a:solidFill>
                <a:effectLst/>
                <a:latin typeface="Calibri"/>
                <a:ea typeface="Calibri" panose="020F0502020204030204" pitchFamily="34" charset="0"/>
                <a:cs typeface="Calibri"/>
              </a:rPr>
              <a:t>relativo à </a:t>
            </a:r>
            <a:r>
              <a:rPr lang="pt-PT" sz="1200" b="0" i="0" dirty="0" err="1">
                <a:solidFill>
                  <a:srgbClr val="000000"/>
                </a:solidFill>
                <a:effectLst/>
                <a:latin typeface="Calibri"/>
                <a:ea typeface="Calibri" panose="020F0502020204030204" pitchFamily="34" charset="0"/>
                <a:cs typeface="Calibri"/>
              </a:rPr>
              <a:t>protecção</a:t>
            </a:r>
            <a:r>
              <a:rPr lang="pt-PT" sz="1200" b="0" i="0" dirty="0">
                <a:solidFill>
                  <a:srgbClr val="000000"/>
                </a:solidFill>
                <a:effectLst/>
                <a:latin typeface="Calibri"/>
                <a:ea typeface="Calibri" panose="020F0502020204030204" pitchFamily="34" charset="0"/>
                <a:cs typeface="Calibri"/>
              </a:rPr>
              <a:t> dos animais durante o transporte e operações afins e que altera as </a:t>
            </a:r>
            <a:r>
              <a:rPr lang="pt-PT" sz="1200" b="0" i="0" dirty="0" err="1">
                <a:solidFill>
                  <a:srgbClr val="000000"/>
                </a:solidFill>
                <a:effectLst/>
                <a:latin typeface="Calibri"/>
                <a:ea typeface="Calibri" panose="020F0502020204030204" pitchFamily="34" charset="0"/>
                <a:cs typeface="Calibri"/>
              </a:rPr>
              <a:t>Directivas</a:t>
            </a:r>
            <a:r>
              <a:rPr lang="pt-PT" sz="1200" b="0" i="0" dirty="0">
                <a:solidFill>
                  <a:srgbClr val="000000"/>
                </a:solidFill>
                <a:effectLst/>
                <a:latin typeface="Calibri"/>
                <a:ea typeface="Calibri" panose="020F0502020204030204" pitchFamily="34" charset="0"/>
                <a:cs typeface="Calibri"/>
              </a:rPr>
              <a:t> 64/432/CEE e 93/119/CE e o Regulamento (CE) </a:t>
            </a:r>
            <a:r>
              <a:rPr lang="pt-PT" sz="1200" b="0" i="0" dirty="0" err="1">
                <a:solidFill>
                  <a:srgbClr val="000000"/>
                </a:solidFill>
                <a:effectLst/>
                <a:latin typeface="Calibri"/>
                <a:ea typeface="Calibri" panose="020F0502020204030204" pitchFamily="34" charset="0"/>
                <a:cs typeface="Calibri"/>
              </a:rPr>
              <a:t>n.°</a:t>
            </a:r>
            <a:r>
              <a:rPr lang="pt-PT" sz="1200" b="0" i="0" dirty="0">
                <a:solidFill>
                  <a:srgbClr val="000000"/>
                </a:solidFill>
                <a:effectLst/>
                <a:latin typeface="Calibri"/>
                <a:ea typeface="Calibri" panose="020F0502020204030204" pitchFamily="34" charset="0"/>
                <a:cs typeface="Calibri"/>
              </a:rPr>
              <a:t> 1255/97 </a:t>
            </a:r>
            <a:r>
              <a:rPr lang="en-US" sz="1200" b="0" i="0" dirty="0">
                <a:solidFill>
                  <a:srgbClr val="000000"/>
                </a:solidFill>
                <a:effectLst/>
                <a:latin typeface="Calibri"/>
                <a:ea typeface="Calibri" panose="020F0502020204030204" pitchFamily="34" charset="0"/>
                <a:cs typeface="Calibri"/>
              </a:rPr>
              <a:t>(</a:t>
            </a:r>
            <a:r>
              <a:rPr lang="en-US" sz="1200" b="0" i="0" dirty="0" err="1">
                <a:solidFill>
                  <a:srgbClr val="000000"/>
                </a:solidFill>
                <a:effectLst/>
                <a:latin typeface="Calibri"/>
                <a:ea typeface="Calibri" panose="020F0502020204030204" pitchFamily="34" charset="0"/>
                <a:cs typeface="Calibri"/>
              </a:rPr>
              <a:t>versão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consolidada</a:t>
            </a:r>
            <a:r>
              <a:rPr lang="en-US" sz="1200" b="0" i="0" dirty="0">
                <a:solidFill>
                  <a:srgbClr val="000000"/>
                </a:solidFill>
                <a:effectLst/>
                <a:latin typeface="Calibri"/>
                <a:ea typeface="Calibri" panose="020F0502020204030204" pitchFamily="34" charset="0"/>
                <a:cs typeface="Calibri"/>
              </a:rPr>
              <a:t> a 14 de </a:t>
            </a:r>
            <a:r>
              <a:rPr lang="en-US" sz="1200" b="0" i="0" dirty="0" err="1">
                <a:solidFill>
                  <a:srgbClr val="000000"/>
                </a:solidFill>
                <a:effectLst/>
                <a:latin typeface="Calibri"/>
                <a:ea typeface="Calibri" panose="020F0502020204030204" pitchFamily="34" charset="0"/>
                <a:cs typeface="Calibri"/>
              </a:rPr>
              <a:t>Dezembro</a:t>
            </a:r>
            <a:r>
              <a:rPr lang="en-US" sz="1200" b="0" i="0" dirty="0">
                <a:solidFill>
                  <a:srgbClr val="000000"/>
                </a:solidFill>
                <a:effectLst/>
                <a:latin typeface="Calibri"/>
                <a:ea typeface="Calibri" panose="020F0502020204030204" pitchFamily="34" charset="0"/>
                <a:cs typeface="Calibri"/>
              </a:rPr>
              <a:t> de 2019).</a:t>
            </a:r>
            <a:r>
              <a:rPr lang="en-US" sz="1200" dirty="0">
                <a:latin typeface="Calibri"/>
                <a:ea typeface="Calibri" panose="020F0502020204030204" pitchFamily="34" charset="0"/>
                <a:cs typeface="Calibri"/>
              </a:rPr>
              <a:t> </a:t>
            </a:r>
            <a:endParaRPr lang="en-US" sz="1200" b="0" i="0" dirty="0">
              <a:solidFill>
                <a:srgbClr val="000000"/>
              </a:solidFill>
              <a:effectLst/>
              <a:ea typeface="Calibri" panose="020F0502020204030204" pitchFamily="34" charset="0"/>
            </a:endParaRPr>
          </a:p>
          <a:p>
            <a:pPr marL="171450" indent="-171450" fontAlgn="base">
              <a:spcBef>
                <a:spcPts val="300"/>
              </a:spcBef>
              <a:buFont typeface="Arial" panose="020B0604020202020204" pitchFamily="34" charset="0"/>
              <a:buChar char="•"/>
            </a:pPr>
            <a:r>
              <a:rPr lang="en-US" sz="1200" dirty="0">
                <a:latin typeface="Calibri"/>
                <a:ea typeface="Calibri" panose="020F0502020204030204" pitchFamily="34" charset="0"/>
                <a:cs typeface="Calibri"/>
              </a:rPr>
              <a:t>The European Food Information Council [EUFIC] (2021) </a:t>
            </a:r>
            <a:r>
              <a:rPr lang="en-US" sz="1200" b="0" i="0" u="sng" strike="noStrike" dirty="0">
                <a:solidFill>
                  <a:srgbClr val="F79037"/>
                </a:solidFill>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Food Facts for Healthy Choices</a:t>
            </a:r>
            <a:r>
              <a:rPr lang="en-US" sz="1200" b="0" i="0" dirty="0">
                <a:solidFill>
                  <a:srgbClr val="F79037"/>
                </a:solidFill>
                <a:effectLst/>
                <a:latin typeface="Calibri"/>
                <a:ea typeface="Calibri" panose="020F0502020204030204" pitchFamily="34" charset="0"/>
                <a:cs typeface="Calibri"/>
              </a:rPr>
              <a:t>  </a:t>
            </a:r>
          </a:p>
          <a:p>
            <a:pPr marL="171450" indent="-171450" rtl="0" fontAlgn="base">
              <a:spcBef>
                <a:spcPts val="300"/>
              </a:spcBef>
              <a:buFont typeface="Arial" panose="020B0604020202020204" pitchFamily="34" charset="0"/>
              <a:buChar char="•"/>
            </a:pPr>
            <a:r>
              <a:rPr lang="en-US" sz="1200" b="0" i="0" dirty="0" err="1">
                <a:solidFill>
                  <a:srgbClr val="000000"/>
                </a:solidFill>
                <a:effectLst/>
                <a:latin typeface="Calibri"/>
                <a:ea typeface="Calibri" panose="020F0502020204030204" pitchFamily="34" charset="0"/>
                <a:cs typeface="Calibri"/>
              </a:rPr>
              <a:t>Paciarotti</a:t>
            </a:r>
            <a:r>
              <a:rPr lang="en-US" sz="1200" b="0" i="0" dirty="0">
                <a:solidFill>
                  <a:srgbClr val="000000"/>
                </a:solidFill>
                <a:effectLst/>
                <a:latin typeface="Calibri"/>
                <a:ea typeface="Calibri" panose="020F0502020204030204" pitchFamily="34" charset="0"/>
                <a:cs typeface="Calibri"/>
              </a:rPr>
              <a:t> C. &amp; Torregiani F. (2021). The logistics of the short food supply chain: A literature review. </a:t>
            </a:r>
            <a:r>
              <a:rPr lang="en-US" sz="1200" b="0" i="1" dirty="0">
                <a:solidFill>
                  <a:srgbClr val="000000"/>
                </a:solidFill>
                <a:effectLst/>
                <a:latin typeface="Calibri"/>
                <a:ea typeface="Calibri" panose="020F0502020204030204" pitchFamily="34" charset="0"/>
                <a:cs typeface="Calibri"/>
              </a:rPr>
              <a:t>Sustainable Production and Consumption</a:t>
            </a:r>
            <a:r>
              <a:rPr lang="en-US" sz="1200" b="0" i="0" dirty="0">
                <a:solidFill>
                  <a:srgbClr val="000000"/>
                </a:solidFill>
                <a:effectLst/>
                <a:latin typeface="Calibri"/>
                <a:ea typeface="Calibri" panose="020F0502020204030204" pitchFamily="34" charset="0"/>
                <a:cs typeface="Calibri"/>
              </a:rPr>
              <a:t>, </a:t>
            </a:r>
            <a:r>
              <a:rPr lang="en-US" sz="1200" i="0" dirty="0">
                <a:solidFill>
                  <a:srgbClr val="000000"/>
                </a:solidFill>
                <a:effectLst/>
                <a:latin typeface="Calibri"/>
                <a:ea typeface="Calibri" panose="020F0502020204030204" pitchFamily="34" charset="0"/>
                <a:cs typeface="Calibri"/>
              </a:rPr>
              <a:t>26</a:t>
            </a:r>
            <a:r>
              <a:rPr lang="en-US" sz="1200" b="0" i="0" dirty="0">
                <a:solidFill>
                  <a:srgbClr val="000000"/>
                </a:solidFill>
                <a:effectLst/>
                <a:latin typeface="Calibri"/>
                <a:ea typeface="Calibri" panose="020F0502020204030204" pitchFamily="34" charset="0"/>
                <a:cs typeface="Calibri"/>
              </a:rPr>
              <a:t>, 428-442. </a:t>
            </a:r>
          </a:p>
          <a:p>
            <a:pPr marL="171450" indent="-171450" rtl="0" fontAlgn="base">
              <a:spcBef>
                <a:spcPts val="300"/>
              </a:spcBef>
              <a:buFont typeface="Arial" panose="020B0604020202020204" pitchFamily="34" charset="0"/>
              <a:buChar char="•"/>
            </a:pPr>
            <a:r>
              <a:rPr lang="en-US" sz="1200" b="0" i="0" dirty="0">
                <a:solidFill>
                  <a:srgbClr val="000000"/>
                </a:solidFill>
                <a:effectLst/>
                <a:latin typeface="Calibri"/>
                <a:ea typeface="Calibri" panose="020F0502020204030204" pitchFamily="34" charset="0"/>
                <a:cs typeface="Calibri"/>
              </a:rPr>
              <a:t>Slow Food (2013), </a:t>
            </a:r>
            <a:r>
              <a:rPr lang="en-US" sz="1200" b="0" i="0" u="sng" strike="noStrike" dirty="0">
                <a:solidFill>
                  <a:srgbClr val="F79037"/>
                </a:solidFill>
                <a:effectLst/>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Slow Food's Contribution to the Debate on the Sustainability of the Food System</a:t>
            </a:r>
            <a:endParaRPr lang="en-US" sz="1200" b="0" i="0" dirty="0">
              <a:solidFill>
                <a:srgbClr val="F79037"/>
              </a:solidFill>
              <a:effectLst/>
              <a:latin typeface="Calibri"/>
              <a:ea typeface="Calibri" panose="020F0502020204030204" pitchFamily="34" charset="0"/>
              <a:cs typeface="Calibri"/>
            </a:endParaRP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p:txBody>
          <a:bodyPr/>
          <a:lstStyle/>
          <a:p>
            <a:fld id="{CB2079F2-58AF-ED44-82D7-E04B2F6FD686}" type="slidenum">
              <a:rPr lang="en-US" smtClean="0"/>
              <a:pPr algn="l" rtl="0"/>
              <a:t>45</a:t>
            </a:fld>
            <a:endParaRPr lang="en-US"/>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9" name="Speech Bubble: Rectangle with Corners Rounded 8">
            <a:extLst>
              <a:ext uri="{FF2B5EF4-FFF2-40B4-BE49-F238E27FC236}">
                <a16:creationId xmlns:a16="http://schemas.microsoft.com/office/drawing/2014/main" id="{AFC4D09F-4C8B-7BA1-BC93-BE74B4F9B873}"/>
              </a:ext>
            </a:extLst>
          </p:cNvPr>
          <p:cNvSpPr/>
          <p:nvPr/>
        </p:nvSpPr>
        <p:spPr>
          <a:xfrm>
            <a:off x="4299045" y="2960422"/>
            <a:ext cx="3123813" cy="1817953"/>
          </a:xfrm>
          <a:prstGeom prst="wedgeRoundRectCallout">
            <a:avLst>
              <a:gd name="adj1" fmla="val -49086"/>
              <a:gd name="adj2" fmla="val 7587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0"/>
            <a:r>
              <a:rPr lang="en-US" sz="1400" b="1" dirty="0" err="1">
                <a:solidFill>
                  <a:schemeClr val="bg1"/>
                </a:solidFill>
                <a:latin typeface="Calibri" panose="020F0502020204030204" pitchFamily="34" charset="0"/>
                <a:ea typeface="Calibri" panose="020F0502020204030204" pitchFamily="34" charset="0"/>
                <a:cs typeface="Calibri" panose="020F0502020204030204" pitchFamily="34" charset="0"/>
              </a:rPr>
              <a:t>Estudos</a:t>
            </a: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 de </a:t>
            </a:r>
            <a:r>
              <a:rPr lang="en-US" sz="1400" b="1" dirty="0" err="1">
                <a:solidFill>
                  <a:schemeClr val="bg1"/>
                </a:solidFill>
                <a:latin typeface="Calibri" panose="020F0502020204030204" pitchFamily="34" charset="0"/>
                <a:ea typeface="Calibri" panose="020F0502020204030204" pitchFamily="34" charset="0"/>
                <a:cs typeface="Calibri" panose="020F0502020204030204" pitchFamily="34" charset="0"/>
              </a:rPr>
              <a:t>caso</a:t>
            </a:r>
            <a:r>
              <a:rPr lang="en-US" sz="1400" b="1"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pPr algn="ctr" rtl="0"/>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Demonstram</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como</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gerir</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negócios</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bem-sucedidos</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usando</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pt-PT" sz="1400" dirty="0">
                <a:solidFill>
                  <a:schemeClr val="bg1"/>
                </a:solidFill>
                <a:latin typeface="Calibri" panose="020F0502020204030204" pitchFamily="34" charset="0"/>
                <a:ea typeface="Calibri" panose="020F0502020204030204" pitchFamily="34" charset="0"/>
                <a:cs typeface="Calibri" panose="020F0502020204030204" pitchFamily="34" charset="0"/>
              </a:rPr>
              <a:t>Cadeias Curtas de Abastecimento Alimentar </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a:t>
            </a:r>
          </a:p>
          <a:p>
            <a:pPr algn="ctr" rtl="0"/>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Loam</a:t>
            </a:r>
          </a:p>
          <a:p>
            <a:pPr algn="ctr" rtl="0"/>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FoodSpace</a:t>
            </a:r>
            <a:endPar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rtl="0"/>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Nolla</a:t>
            </a:r>
            <a:endPar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pPr algn="ctr" rtl="0"/>
            <a:endParaRPr lang="en-IE"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8" name="Picture Placeholder 7" descr="Pigs rooting in dirt field">
            <a:extLst>
              <a:ext uri="{FF2B5EF4-FFF2-40B4-BE49-F238E27FC236}">
                <a16:creationId xmlns:a16="http://schemas.microsoft.com/office/drawing/2014/main" id="{11F4FDFE-8D0E-79E2-A2F1-9BD3845F5567}"/>
              </a:ext>
            </a:extLst>
          </p:cNvPr>
          <p:cNvPicPr>
            <a:picLocks noGrp="1" noChangeAspect="1"/>
          </p:cNvPicPr>
          <p:nvPr>
            <p:ph type="pic" sz="quarter" idx="41"/>
          </p:nvPr>
        </p:nvPicPr>
        <p:blipFill>
          <a:blip r:embed="rId7" cstate="screen">
            <a:extLst>
              <a:ext uri="{28A0092B-C50C-407E-A947-70E740481C1C}">
                <a14:useLocalDpi xmlns:a14="http://schemas.microsoft.com/office/drawing/2010/main"/>
              </a:ext>
            </a:extLst>
          </a:blip>
          <a:srcRect/>
          <a:stretch>
            <a:fillRect/>
          </a:stretch>
        </p:blipFill>
        <p:spPr/>
      </p:pic>
      <p:grpSp>
        <p:nvGrpSpPr>
          <p:cNvPr id="12" name="Group 11">
            <a:extLst>
              <a:ext uri="{FF2B5EF4-FFF2-40B4-BE49-F238E27FC236}">
                <a16:creationId xmlns:a16="http://schemas.microsoft.com/office/drawing/2014/main" id="{620BB851-14A8-4B6D-547A-DB894EE101EC}"/>
              </a:ext>
            </a:extLst>
          </p:cNvPr>
          <p:cNvGrpSpPr/>
          <p:nvPr/>
        </p:nvGrpSpPr>
        <p:grpSpPr>
          <a:xfrm>
            <a:off x="2923533" y="6001907"/>
            <a:ext cx="3587388" cy="1913308"/>
            <a:chOff x="1950804" y="3053151"/>
            <a:chExt cx="5608871" cy="3418425"/>
          </a:xfrm>
        </p:grpSpPr>
        <p:pic>
          <p:nvPicPr>
            <p:cNvPr id="13" name="Picture 12">
              <a:extLst>
                <a:ext uri="{FF2B5EF4-FFF2-40B4-BE49-F238E27FC236}">
                  <a16:creationId xmlns:a16="http://schemas.microsoft.com/office/drawing/2014/main" id="{ABF93A7B-0C1B-D9A6-9703-65AB9B87009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14" name="Rectangle 13">
              <a:extLst>
                <a:ext uri="{FF2B5EF4-FFF2-40B4-BE49-F238E27FC236}">
                  <a16:creationId xmlns:a16="http://schemas.microsoft.com/office/drawing/2014/main" id="{AE73CCD5-1912-014B-8D94-4A42A445B077}"/>
                </a:ext>
              </a:extLst>
            </p:cNvPr>
            <p:cNvSpPr/>
            <p:nvPr/>
          </p:nvSpPr>
          <p:spPr>
            <a:xfrm>
              <a:off x="2801073" y="3350554"/>
              <a:ext cx="3981693"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Calibri" panose="020F0502020204030204" pitchFamily="34" charset="0"/>
              </a:endParaRPr>
            </a:p>
          </p:txBody>
        </p:sp>
        <p:sp>
          <p:nvSpPr>
            <p:cNvPr id="15" name="Text Placeholder 32">
              <a:extLst>
                <a:ext uri="{FF2B5EF4-FFF2-40B4-BE49-F238E27FC236}">
                  <a16:creationId xmlns:a16="http://schemas.microsoft.com/office/drawing/2014/main" id="{04F6BBBD-A932-0CCD-CA26-E33E2835D0CD}"/>
                </a:ext>
              </a:extLst>
            </p:cNvPr>
            <p:cNvSpPr txBox="1">
              <a:spLocks/>
            </p:cNvSpPr>
            <p:nvPr/>
          </p:nvSpPr>
          <p:spPr>
            <a:xfrm>
              <a:off x="2801073" y="4337414"/>
              <a:ext cx="3981692" cy="891421"/>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GB" sz="1800" b="0">
                  <a:solidFill>
                    <a:srgbClr val="000000"/>
                  </a:solidFill>
                  <a:latin typeface="Calibri" panose="020F0502020204030204" pitchFamily="34" charset="0"/>
                </a:rPr>
                <a:t>site aqui</a:t>
              </a:r>
              <a:endParaRPr lang="en-US" sz="1800" b="0">
                <a:solidFill>
                  <a:srgbClr val="000000"/>
                </a:solidFill>
                <a:latin typeface="Calibri" panose="020F0502020204030204" pitchFamily="34" charset="0"/>
              </a:endParaRPr>
            </a:p>
          </p:txBody>
        </p:sp>
      </p:grpSp>
      <p:pic>
        <p:nvPicPr>
          <p:cNvPr id="16" name="Online Media 15" title="SMARTCHAIN Smart Solutions in Short Food Supply Chains">
            <a:hlinkClick r:id="" action="ppaction://media"/>
            <a:extLst>
              <a:ext uri="{FF2B5EF4-FFF2-40B4-BE49-F238E27FC236}">
                <a16:creationId xmlns:a16="http://schemas.microsoft.com/office/drawing/2014/main" id="{8C245906-FDC5-3E28-746A-ACE69EEF43B2}"/>
              </a:ext>
            </a:extLst>
          </p:cNvPr>
          <p:cNvPicPr>
            <a:picLocks noRot="1" noChangeAspect="1"/>
          </p:cNvPicPr>
          <p:nvPr>
            <a:videoFile r:link="rId1"/>
          </p:nvPr>
        </p:nvPicPr>
        <p:blipFill>
          <a:blip r:embed="rId9"/>
          <a:stretch>
            <a:fillRect/>
          </a:stretch>
        </p:blipFill>
        <p:spPr>
          <a:xfrm>
            <a:off x="3442665" y="6131878"/>
            <a:ext cx="2571351" cy="1435100"/>
          </a:xfrm>
          <a:prstGeom prst="rect">
            <a:avLst/>
          </a:prstGeom>
        </p:spPr>
      </p:pic>
      <p:sp>
        <p:nvSpPr>
          <p:cNvPr id="2" name="Oval 1">
            <a:extLst>
              <a:ext uri="{FF2B5EF4-FFF2-40B4-BE49-F238E27FC236}">
                <a16:creationId xmlns:a16="http://schemas.microsoft.com/office/drawing/2014/main" id="{8CB62D64-E934-7779-A862-863FF9AC03CB}"/>
              </a:ext>
            </a:extLst>
          </p:cNvPr>
          <p:cNvSpPr/>
          <p:nvPr/>
        </p:nvSpPr>
        <p:spPr>
          <a:xfrm rot="766773">
            <a:off x="2219291" y="6437155"/>
            <a:ext cx="1091819" cy="981836"/>
          </a:xfrm>
          <a:prstGeom prst="ellipse">
            <a:avLst/>
          </a:prstGeom>
          <a:solidFill>
            <a:srgbClr val="F79037"/>
          </a:solidFill>
          <a:ln>
            <a:noFill/>
          </a:ln>
          <a:effectLst>
            <a:outerShdw blurRad="62011" dist="29964" dir="384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47">
              <a:latin typeface="Calibri" panose="020F0502020204030204" pitchFamily="34" charset="0"/>
              <a:cs typeface="Calibri" panose="020F0502020204030204" pitchFamily="34" charset="0"/>
            </a:endParaRPr>
          </a:p>
        </p:txBody>
      </p:sp>
      <p:sp>
        <p:nvSpPr>
          <p:cNvPr id="5" name="Text Placeholder 1">
            <a:extLst>
              <a:ext uri="{FF2B5EF4-FFF2-40B4-BE49-F238E27FC236}">
                <a16:creationId xmlns:a16="http://schemas.microsoft.com/office/drawing/2014/main" id="{26C54A13-C6B7-8409-70D7-14B73CF5DC17}"/>
              </a:ext>
            </a:extLst>
          </p:cNvPr>
          <p:cNvSpPr txBox="1">
            <a:spLocks/>
          </p:cNvSpPr>
          <p:nvPr/>
        </p:nvSpPr>
        <p:spPr>
          <a:xfrm rot="1500048">
            <a:off x="2288916" y="6714498"/>
            <a:ext cx="921738" cy="427149"/>
          </a:xfrm>
          <a:prstGeom prst="rect">
            <a:avLst/>
          </a:prstGeom>
          <a:noFill/>
          <a:ln>
            <a:noFill/>
          </a:ln>
        </p:spPr>
        <p:txBody>
          <a:bodyPr vert="horz" lIns="88901" tIns="44451" rIns="88901" bIns="44451" rtlCol="0">
            <a:noAutofit/>
          </a:bodyPr>
          <a:lst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a:lstStyle>
          <a:p>
            <a:pPr marL="0" indent="0" algn="ctr" rtl="0">
              <a:buNone/>
            </a:pPr>
            <a:r>
              <a:rPr lang="en-US" sz="1400" b="1">
                <a:solidFill>
                  <a:schemeClr val="bg1"/>
                </a:solidFill>
                <a:latin typeface="Calibri" panose="020F0502020204030204" pitchFamily="34" charset="0"/>
                <a:cs typeface="Calibri" panose="020F0502020204030204" pitchFamily="34" charset="0"/>
              </a:rPr>
              <a:t>CLIQUE PARA VER</a:t>
            </a:r>
          </a:p>
        </p:txBody>
      </p:sp>
      <p:pic>
        <p:nvPicPr>
          <p:cNvPr id="11" name="Picture 10">
            <a:extLst>
              <a:ext uri="{FF2B5EF4-FFF2-40B4-BE49-F238E27FC236}">
                <a16:creationId xmlns:a16="http://schemas.microsoft.com/office/drawing/2014/main" id="{071C1F69-E2DF-45D8-5FB7-EB4CDE8DFE7F}"/>
              </a:ext>
            </a:extLst>
          </p:cNvPr>
          <p:cNvPicPr>
            <a:picLocks noChangeAspect="1"/>
          </p:cNvPicPr>
          <p:nvPr/>
        </p:nvPicPr>
        <p:blipFill>
          <a:blip r:embed="rId10"/>
          <a:stretch>
            <a:fillRect/>
          </a:stretch>
        </p:blipFill>
        <p:spPr>
          <a:xfrm>
            <a:off x="277061" y="5513853"/>
            <a:ext cx="493080" cy="474817"/>
          </a:xfrm>
          <a:prstGeom prst="rect">
            <a:avLst/>
          </a:prstGeom>
        </p:spPr>
      </p:pic>
    </p:spTree>
    <p:extLst>
      <p:ext uri="{BB962C8B-B14F-4D97-AF65-F5344CB8AC3E}">
        <p14:creationId xmlns:p14="http://schemas.microsoft.com/office/powerpoint/2010/main" val="367152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6"/>
                </p:tgtEl>
              </p:cMediaNode>
            </p:video>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6"/>
                                        </p:tgtEl>
                                      </p:cBhvr>
                                    </p:cmd>
                                  </p:childTnLst>
                                </p:cTn>
                              </p:par>
                            </p:childTnLst>
                          </p:cTn>
                        </p:par>
                      </p:childTnLst>
                    </p:cTn>
                  </p:par>
                </p:childTnLst>
              </p:cTn>
              <p:nextCondLst>
                <p:cond evt="onClick" delay="0">
                  <p:tgtEl>
                    <p:spTgt spid="16"/>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dirty="0"/>
              <a:t>B</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.3. </a:t>
            </a:r>
            <a:r>
              <a:rPr lang="en-IE" sz="3600" dirty="0"/>
              <a:t>Marketing </a:t>
            </a:r>
            <a:r>
              <a:rPr lang="en-IE" sz="3600" dirty="0" err="1"/>
              <a:t>Alimentar</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43715"/>
            <a:ext cx="6140718" cy="6820641"/>
          </a:xfrm>
        </p:spPr>
        <p:txBody>
          <a:bodyPr lIns="91440" tIns="45720" rIns="91440" bIns="45720" numCol="1" spcCol="288000" anchor="t">
            <a:noAutofit/>
          </a:bodyPr>
          <a:lstStyle/>
          <a:p>
            <a:pPr rtl="0" fontAlgn="base">
              <a:defRPr/>
            </a:pPr>
            <a:r>
              <a:rPr lang="en-GB" sz="1400" b="1" dirty="0" err="1">
                <a:solidFill>
                  <a:schemeClr val="tx1"/>
                </a:solidFill>
                <a:highlight>
                  <a:srgbClr val="F79037"/>
                </a:highlight>
                <a:latin typeface="Calibri"/>
                <a:ea typeface="Calibri" panose="020F0502020204030204" pitchFamily="34" charset="0"/>
                <a:cs typeface="Calibri"/>
              </a:rPr>
              <a:t>Objetivo</a:t>
            </a:r>
            <a:r>
              <a:rPr lang="en-GB" sz="1400" b="1" dirty="0">
                <a:solidFill>
                  <a:schemeClr val="tx1"/>
                </a:solidFill>
                <a:highlight>
                  <a:srgbClr val="F79037"/>
                </a:highlight>
                <a:latin typeface="Calibri"/>
                <a:ea typeface="Calibri" panose="020F0502020204030204" pitchFamily="34" charset="0"/>
                <a:cs typeface="Calibri"/>
              </a:rPr>
              <a:t>: O </a:t>
            </a:r>
            <a:r>
              <a:rPr lang="en-GB" sz="1400" b="1" dirty="0" err="1">
                <a:solidFill>
                  <a:schemeClr val="tx1"/>
                </a:solidFill>
                <a:highlight>
                  <a:srgbClr val="F79037"/>
                </a:highlight>
                <a:latin typeface="Calibri"/>
                <a:ea typeface="Calibri" panose="020F0502020204030204" pitchFamily="34" charset="0"/>
                <a:cs typeface="Calibri"/>
              </a:rPr>
              <a:t>educando</a:t>
            </a:r>
            <a:r>
              <a:rPr lang="en-GB" sz="1400" b="1" dirty="0">
                <a:solidFill>
                  <a:schemeClr val="tx1"/>
                </a:solidFill>
                <a:highlight>
                  <a:srgbClr val="F79037"/>
                </a:highlight>
                <a:latin typeface="Calibri"/>
                <a:ea typeface="Calibri" panose="020F0502020204030204" pitchFamily="34" charset="0"/>
                <a:cs typeface="Calibri"/>
              </a:rPr>
              <a:t> </a:t>
            </a:r>
            <a:r>
              <a:rPr lang="en-GB" sz="1400" b="1" dirty="0" err="1">
                <a:solidFill>
                  <a:schemeClr val="tx1"/>
                </a:solidFill>
                <a:highlight>
                  <a:srgbClr val="F79037"/>
                </a:highlight>
                <a:latin typeface="Calibri"/>
                <a:ea typeface="Calibri" panose="020F0502020204030204" pitchFamily="34" charset="0"/>
                <a:cs typeface="Calibri"/>
              </a:rPr>
              <a:t>deve</a:t>
            </a:r>
            <a:r>
              <a:rPr lang="en-GB" sz="1400" b="1" dirty="0">
                <a:solidFill>
                  <a:schemeClr val="tx1"/>
                </a:solidFill>
                <a:highlight>
                  <a:srgbClr val="F79037"/>
                </a:highlight>
                <a:latin typeface="Calibri"/>
                <a:ea typeface="Calibri" panose="020F0502020204030204" pitchFamily="34" charset="0"/>
                <a:cs typeface="Calibri"/>
              </a:rPr>
              <a:t> </a:t>
            </a:r>
            <a:r>
              <a:rPr lang="en-GB" sz="1400" b="1" dirty="0" err="1">
                <a:solidFill>
                  <a:schemeClr val="tx1"/>
                </a:solidFill>
                <a:highlight>
                  <a:srgbClr val="F79037"/>
                </a:highlight>
                <a:latin typeface="Calibri"/>
                <a:ea typeface="Calibri" panose="020F0502020204030204" pitchFamily="34" charset="0"/>
                <a:cs typeface="Calibri"/>
              </a:rPr>
              <a:t>compreender</a:t>
            </a:r>
            <a:r>
              <a:rPr lang="en-GB" sz="1400" b="1" dirty="0">
                <a:solidFill>
                  <a:schemeClr val="tx1"/>
                </a:solidFill>
                <a:highlight>
                  <a:srgbClr val="F79037"/>
                </a:highlight>
                <a:latin typeface="Calibri"/>
                <a:ea typeface="Calibri" panose="020F0502020204030204" pitchFamily="34" charset="0"/>
                <a:cs typeface="Calibri"/>
              </a:rPr>
              <a:t> a </a:t>
            </a:r>
            <a:r>
              <a:rPr lang="en-GB" sz="1400" b="1" dirty="0" err="1">
                <a:solidFill>
                  <a:schemeClr val="tx1"/>
                </a:solidFill>
                <a:highlight>
                  <a:srgbClr val="F79037"/>
                </a:highlight>
                <a:latin typeface="Calibri"/>
                <a:ea typeface="Calibri" panose="020F0502020204030204" pitchFamily="34" charset="0"/>
                <a:cs typeface="Calibri"/>
              </a:rPr>
              <a:t>importância</a:t>
            </a:r>
            <a:r>
              <a:rPr lang="en-GB" sz="1400" b="1" dirty="0">
                <a:solidFill>
                  <a:schemeClr val="tx1"/>
                </a:solidFill>
                <a:highlight>
                  <a:srgbClr val="F79037"/>
                </a:highlight>
                <a:latin typeface="Calibri"/>
                <a:ea typeface="Calibri" panose="020F0502020204030204" pitchFamily="34" charset="0"/>
                <a:cs typeface="Calibri"/>
              </a:rPr>
              <a:t> da </a:t>
            </a:r>
            <a:r>
              <a:rPr lang="en-GB" sz="1400" b="1" dirty="0" err="1">
                <a:solidFill>
                  <a:schemeClr val="tx1"/>
                </a:solidFill>
                <a:highlight>
                  <a:srgbClr val="F79037"/>
                </a:highlight>
                <a:latin typeface="Calibri"/>
                <a:ea typeface="Calibri" panose="020F0502020204030204" pitchFamily="34" charset="0"/>
                <a:cs typeface="Calibri"/>
              </a:rPr>
              <a:t>fixação</a:t>
            </a:r>
            <a:r>
              <a:rPr lang="en-GB" sz="1400" b="1" dirty="0">
                <a:solidFill>
                  <a:schemeClr val="tx1"/>
                </a:solidFill>
                <a:highlight>
                  <a:srgbClr val="F79037"/>
                </a:highlight>
                <a:latin typeface="Calibri"/>
                <a:ea typeface="Calibri" panose="020F0502020204030204" pitchFamily="34" charset="0"/>
                <a:cs typeface="Calibri"/>
              </a:rPr>
              <a:t> dos </a:t>
            </a:r>
            <a:r>
              <a:rPr lang="en-GB" sz="1400" b="1" dirty="0" err="1">
                <a:solidFill>
                  <a:schemeClr val="tx1"/>
                </a:solidFill>
                <a:highlight>
                  <a:srgbClr val="F79037"/>
                </a:highlight>
                <a:latin typeface="Calibri"/>
                <a:ea typeface="Calibri" panose="020F0502020204030204" pitchFamily="34" charset="0"/>
                <a:cs typeface="Calibri"/>
              </a:rPr>
              <a:t>preços</a:t>
            </a:r>
            <a:r>
              <a:rPr lang="en-GB" sz="1400" b="1" dirty="0">
                <a:solidFill>
                  <a:schemeClr val="tx1"/>
                </a:solidFill>
                <a:highlight>
                  <a:srgbClr val="F79037"/>
                </a:highlight>
                <a:latin typeface="Calibri"/>
                <a:ea typeface="Calibri" panose="020F0502020204030204" pitchFamily="34" charset="0"/>
                <a:cs typeface="Calibri"/>
              </a:rPr>
              <a:t> e da </a:t>
            </a:r>
            <a:r>
              <a:rPr lang="en-GB" sz="1400" b="1" dirty="0" err="1">
                <a:solidFill>
                  <a:schemeClr val="tx1"/>
                </a:solidFill>
                <a:highlight>
                  <a:srgbClr val="F79037"/>
                </a:highlight>
                <a:latin typeface="Calibri"/>
                <a:ea typeface="Calibri" panose="020F0502020204030204" pitchFamily="34" charset="0"/>
                <a:cs typeface="Calibri"/>
              </a:rPr>
              <a:t>acessibilidade</a:t>
            </a:r>
            <a:endParaRPr lang="en-GB" sz="1400" b="1" dirty="0">
              <a:solidFill>
                <a:schemeClr val="tx1"/>
              </a:solidFill>
              <a:highlight>
                <a:srgbClr val="F79037"/>
              </a:highlight>
              <a:latin typeface="Calibri"/>
              <a:ea typeface="Calibri" panose="020F0502020204030204" pitchFamily="34" charset="0"/>
              <a:cs typeface="Calibri"/>
            </a:endParaRPr>
          </a:p>
          <a:p>
            <a:pPr rtl="0" fontAlgn="base">
              <a:defRPr/>
            </a:pPr>
            <a:endParaRPr lang="en-GB" sz="1000" b="1" dirty="0">
              <a:solidFill>
                <a:schemeClr val="tx1"/>
              </a:solidFill>
              <a:highlight>
                <a:srgbClr val="F79037"/>
              </a:highlight>
              <a:latin typeface="Calibri"/>
              <a:ea typeface="Calibri" panose="020F0502020204030204" pitchFamily="34" charset="0"/>
              <a:cs typeface="Calibri"/>
            </a:endParaRPr>
          </a:p>
          <a:p>
            <a:pPr rtl="0" fontAlgn="base">
              <a:defRPr/>
            </a:pPr>
            <a:r>
              <a:rPr lang="en-GB" sz="1200" dirty="0">
                <a:latin typeface="Calibri"/>
                <a:ea typeface="Calibri" panose="020F0502020204030204" pitchFamily="34" charset="0"/>
                <a:cs typeface="Calibri"/>
              </a:rPr>
              <a:t>No tempo </a:t>
            </a:r>
            <a:r>
              <a:rPr lang="en-GB" sz="1200" dirty="0" err="1">
                <a:latin typeface="Calibri"/>
                <a:ea typeface="Calibri" panose="020F0502020204030204" pitchFamily="34" charset="0"/>
                <a:cs typeface="Calibri"/>
              </a:rPr>
              <a:t>atual</a:t>
            </a:r>
            <a:r>
              <a:rPr lang="en-GB" sz="1200" dirty="0">
                <a:latin typeface="Calibri"/>
                <a:ea typeface="Calibri" panose="020F0502020204030204" pitchFamily="34" charset="0"/>
                <a:cs typeface="Calibri"/>
              </a:rPr>
              <a:t>,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fixação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dos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preços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e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acessibilidade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dos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alimentos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são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tópicos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muito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importantes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pois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observa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-se um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aumento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procura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global </a:t>
            </a:r>
            <a:r>
              <a:rPr lang="en-GB" sz="1200" dirty="0">
                <a:latin typeface="Calibri"/>
                <a:ea typeface="Calibri" panose="020F0502020204030204" pitchFamily="34" charset="0"/>
                <a:cs typeface="Calibri"/>
              </a:rPr>
              <a:t>de </a:t>
            </a:r>
            <a:r>
              <a:rPr lang="en-GB" sz="1200" dirty="0" err="1">
                <a:latin typeface="Calibri"/>
                <a:ea typeface="Calibri" panose="020F0502020204030204" pitchFamily="34" charset="0"/>
                <a:cs typeface="Calibri"/>
              </a:rPr>
              <a:t>géneros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alimentícios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Organização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das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Nações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Unidas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para a Agricultura 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Alimentação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(FAO, 2009)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prevê</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que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procura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global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por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alimentos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aumente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60% a 100%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até</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2050</a:t>
            </a:r>
            <a:r>
              <a:rPr lang="en-GB" sz="1200" dirty="0">
                <a:solidFill>
                  <a:schemeClr val="tx1"/>
                </a:solidFill>
                <a:latin typeface="Calibri"/>
                <a:ea typeface="Calibri" panose="020F0502020204030204" pitchFamily="34" charset="0"/>
                <a:cs typeface="Calibri"/>
              </a:rPr>
              <a:t>. O </a:t>
            </a:r>
            <a:r>
              <a:rPr lang="en-GB" sz="1200" dirty="0" err="1">
                <a:solidFill>
                  <a:schemeClr val="tx1"/>
                </a:solidFill>
                <a:latin typeface="Calibri"/>
                <a:ea typeface="Calibri" panose="020F0502020204030204" pitchFamily="34" charset="0"/>
                <a:cs typeface="Calibri"/>
              </a:rPr>
              <a:t>aumento</a:t>
            </a:r>
            <a:r>
              <a:rPr lang="en-GB" sz="1200" dirty="0">
                <a:solidFill>
                  <a:schemeClr val="tx1"/>
                </a:solidFill>
                <a:latin typeface="Calibri"/>
                <a:ea typeface="Calibri" panose="020F0502020204030204" pitchFamily="34" charset="0"/>
                <a:cs typeface="Calibri"/>
              </a:rPr>
              <a:t> da p</a:t>
            </a:r>
            <a:r>
              <a:rPr kumimoji="0" lang="en-GB" sz="1200" i="0"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opulação</a:t>
            </a:r>
            <a:r>
              <a:rPr kumimoji="0" lang="en-GB" sz="1200"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mundial</a:t>
            </a:r>
            <a:r>
              <a:rPr kumimoji="0" lang="en-GB" sz="1200"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e a </a:t>
            </a:r>
            <a:r>
              <a:rPr kumimoji="0" lang="en-GB" sz="1200" i="0"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maior</a:t>
            </a:r>
            <a:r>
              <a:rPr kumimoji="0" lang="en-GB" sz="1200"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urbanização</a:t>
            </a:r>
            <a:r>
              <a:rPr kumimoji="0" lang="en-GB" sz="1200"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são</a:t>
            </a:r>
            <a:r>
              <a:rPr kumimoji="0" lang="en-GB" sz="1200"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as duas </a:t>
            </a:r>
            <a:r>
              <a:rPr kumimoji="0" lang="en-GB" sz="1200" i="0"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principais</a:t>
            </a:r>
            <a:r>
              <a:rPr kumimoji="0" lang="en-GB" sz="1200"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razões</a:t>
            </a:r>
            <a:r>
              <a:rPr kumimoji="0" lang="en-GB" sz="1200"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para </a:t>
            </a:r>
            <a:r>
              <a:rPr kumimoji="0" lang="en-GB" sz="1200" i="0"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originar</a:t>
            </a:r>
            <a:r>
              <a:rPr kumimoji="0" lang="en-GB" sz="1200"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esse</a:t>
            </a:r>
            <a:r>
              <a:rPr kumimoji="0" lang="en-GB" sz="1200" i="0" u="none" strike="noStrike" kern="1200" cap="none" spc="0" normalizeH="0" baseline="0" noProof="0" dirty="0">
                <a:ln>
                  <a:noFill/>
                </a:ln>
                <a:solidFill>
                  <a:schemeClr val="tx1"/>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chemeClr val="tx1"/>
                </a:solidFill>
                <a:effectLst/>
                <a:uLnTx/>
                <a:uFillTx/>
                <a:latin typeface="Calibri"/>
                <a:ea typeface="Calibri" panose="020F0502020204030204" pitchFamily="34" charset="0"/>
                <a:cs typeface="Calibri"/>
              </a:rPr>
              <a:t>aumento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mais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pormenor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 FAO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estima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que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até</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2050, para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satisfazer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procura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população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crescente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mais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rica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e com um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aumento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procura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carne,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produção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alimentos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terá</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que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aumentar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pelo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menos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50%,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passando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8,4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bilhões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toneladas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diárias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para 13,5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bilhões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toneladas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para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uma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população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projetada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9,7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bilhões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2050.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Espera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-se que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esse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aumento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acarrete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um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aumento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preços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dos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alimentos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endParaRPr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panose="020F0502020204030204" pitchFamily="34" charset="0"/>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8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rtl="0" fontAlgn="base">
              <a:defRPr/>
            </a:pP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Para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apoiar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competitividade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dos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países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União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Europeia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ao </a:t>
            </a:r>
            <a:r>
              <a:rPr lang="en-GB" sz="1200" dirty="0" err="1">
                <a:latin typeface="Calibri"/>
                <a:ea typeface="Calibri" panose="020F0502020204030204" pitchFamily="34" charset="0"/>
                <a:cs typeface="Calibri"/>
              </a:rPr>
              <a:t>nível</a:t>
            </a:r>
            <a:r>
              <a:rPr lang="en-GB" sz="1200" dirty="0">
                <a:latin typeface="Calibri"/>
                <a:ea typeface="Calibri" panose="020F0502020204030204" pitchFamily="34" charset="0"/>
                <a:cs typeface="Calibri"/>
              </a:rPr>
              <a:t> 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indústria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alimentar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e das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bebidas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2015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Comissão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criou</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Fórum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Alto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Nível</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sobre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Melhoria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Funcionamento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Cadeia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Abastecimento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Alimentar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Comissão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Europeia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sd</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Fórum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para um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melhor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funcionamento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cadeia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fornecimento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alimentar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fórum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aborda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práticas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comerciais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justas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e as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flutuações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preços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relatório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2019 do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Fórum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enfatiza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as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mudanças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procura</a:t>
            </a:r>
            <a:r>
              <a:rPr lang="en-GB" sz="1200" dirty="0">
                <a:latin typeface="Calibri"/>
                <a:ea typeface="Calibri" panose="020F0502020204030204" pitchFamily="34" charset="0"/>
                <a:cs typeface="Calibri"/>
              </a:rPr>
              <a:t>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da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indústria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alimentar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globalização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cadeia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a:t>
            </a:r>
            <a:r>
              <a:rPr lang="en-GB" sz="1200" dirty="0" err="1">
                <a:latin typeface="Calibri"/>
                <a:ea typeface="Calibri" panose="020F0502020204030204" pitchFamily="34" charset="0"/>
                <a:cs typeface="Calibri"/>
              </a:rPr>
              <a:t>fornecimento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que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resulta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num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aumento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dos custos de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transporte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e de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armazenamento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leva à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procura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por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produtos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alimentares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locais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Gastronacionalismo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sustentada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pelo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aumento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comércio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eletrónico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que serve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diretamente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cliente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Nesse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sentido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fórum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recomenda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algumas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ações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tomar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no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futuro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como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urgência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mudar para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sistemas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alimentares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mais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sustentáveis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necessidade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estudos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I&amp;D e 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estímulo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à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criaç</a:t>
            </a:r>
            <a:r>
              <a:rPr lang="en-GB" sz="1200" dirty="0" err="1">
                <a:latin typeface="Calibri"/>
                <a:ea typeface="Calibri" panose="020F0502020204030204" pitchFamily="34" charset="0"/>
                <a:cs typeface="Calibri"/>
              </a:rPr>
              <a:t>ão</a:t>
            </a:r>
            <a:r>
              <a:rPr lang="en-GB" sz="1200" dirty="0">
                <a:latin typeface="Calibri"/>
                <a:ea typeface="Calibri" panose="020F0502020204030204" pitchFamily="34" charset="0"/>
                <a:cs typeface="Calibri"/>
              </a:rPr>
              <a:t> de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empregos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alto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valor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acrescentado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no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setor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(European </a:t>
            </a:r>
            <a:r>
              <a:rPr lang="en-GB" sz="1200" dirty="0" err="1">
                <a:latin typeface="Calibri"/>
                <a:ea typeface="Calibri" panose="020F0502020204030204" pitchFamily="34" charset="0"/>
                <a:cs typeface="Calibri"/>
              </a:rPr>
              <a:t>Commision</a:t>
            </a:r>
            <a:r>
              <a:rPr lang="en-GB" sz="1200" dirty="0">
                <a:latin typeface="Calibri"/>
                <a:ea typeface="Calibri" panose="020F0502020204030204" pitchFamily="34" charset="0"/>
                <a:cs typeface="Calibri"/>
              </a:rPr>
              <a:t> High Level Forum, 2019).</a:t>
            </a: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8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rtl="0" fontAlgn="base">
              <a:defRPr/>
            </a:pP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Além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aumento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procura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global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por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alimentos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fixação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preços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e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acessibilidade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também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são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considerações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importantes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para se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praticar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uma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dieta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saudável</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equilibrada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 </a:t>
            </a:r>
            <a:r>
              <a:rPr lang="en-GB" sz="1200" dirty="0" err="1">
                <a:latin typeface="Calibri"/>
                <a:ea typeface="Calibri" panose="020F0502020204030204" pitchFamily="34" charset="0"/>
                <a:cs typeface="Calibri"/>
              </a:rPr>
              <a:t>má</a:t>
            </a:r>
            <a:r>
              <a:rPr lang="en-GB" sz="1200" dirty="0">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nutrição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portanto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hábitos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alimentares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pouco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saudáveis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podem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ser 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resultado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da </a:t>
            </a:r>
            <a:r>
              <a:rPr lang="en-GB" sz="1200" dirty="0" err="1">
                <a:latin typeface="Calibri"/>
                <a:ea typeface="Calibri" panose="020F0502020204030204" pitchFamily="34" charset="0"/>
                <a:cs typeface="Calibri"/>
              </a:rPr>
              <a:t>aplicação</a:t>
            </a:r>
            <a:r>
              <a:rPr lang="en-GB" sz="1200" dirty="0">
                <a:latin typeface="Calibri"/>
                <a:ea typeface="Calibri" panose="020F0502020204030204" pitchFamily="34" charset="0"/>
                <a:cs typeface="Calibri"/>
              </a:rPr>
              <a:t> de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preços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elevados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dos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alimentos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preço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e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acessibilidade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podem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ser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barreiras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importantes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acesso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alimentos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nutritivos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seguros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suficientes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modo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atender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às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necessidades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dietéticas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preferências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alimentares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para um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estilo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vida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mais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ativo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saudável</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Herforth</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et al., 2020).</a:t>
            </a:r>
            <a:r>
              <a:rPr lang="en-GB" sz="1200" dirty="0">
                <a:latin typeface="Calibri"/>
                <a:ea typeface="Calibri" panose="020F0502020204030204" pitchFamily="34" charset="0"/>
                <a:cs typeface="Calibri"/>
              </a:rPr>
              <a:t> </a:t>
            </a:r>
            <a:endParaRPr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panose="020F0502020204030204" pitchFamily="34" charset="0"/>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800" dirty="0">
              <a:highlight>
                <a:srgbClr val="F79037"/>
              </a:highlight>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2729552" y="1368259"/>
            <a:ext cx="4317657" cy="461665"/>
          </a:xfrm>
          <a:prstGeom prst="rect">
            <a:avLst/>
          </a:prstGeom>
          <a:noFill/>
        </p:spPr>
        <p:txBody>
          <a:bodyPr wrap="square">
            <a:spAutoFit/>
          </a:bodyPr>
          <a:lstStyle/>
          <a:p>
            <a:pPr algn="r" rtl="0"/>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B.3.1.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Preço</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A</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cessibilidade</a:t>
            </a:r>
            <a:endPar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4" name="Graphic 3" descr="Film strip outline">
            <a:extLst>
              <a:ext uri="{FF2B5EF4-FFF2-40B4-BE49-F238E27FC236}">
                <a16:creationId xmlns:a16="http://schemas.microsoft.com/office/drawing/2014/main" id="{9AA8BB99-1DDB-4C7F-9E85-7C039E18035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3738" y="9237293"/>
            <a:ext cx="742942" cy="742942"/>
          </a:xfrm>
          <a:prstGeom prst="rect">
            <a:avLst/>
          </a:prstGeom>
        </p:spPr>
      </p:pic>
      <p:sp>
        <p:nvSpPr>
          <p:cNvPr id="36" name="TextBox 35">
            <a:extLst>
              <a:ext uri="{FF2B5EF4-FFF2-40B4-BE49-F238E27FC236}">
                <a16:creationId xmlns:a16="http://schemas.microsoft.com/office/drawing/2014/main" id="{D45464E9-FC91-119C-AB89-342AC2FCA89A}"/>
              </a:ext>
            </a:extLst>
          </p:cNvPr>
          <p:cNvSpPr txBox="1"/>
          <p:nvPr/>
        </p:nvSpPr>
        <p:spPr>
          <a:xfrm>
            <a:off x="806904" y="9406029"/>
            <a:ext cx="6029334" cy="461665"/>
          </a:xfrm>
          <a:prstGeom prst="rect">
            <a:avLst/>
          </a:prstGeom>
          <a:noFill/>
        </p:spPr>
        <p:txBody>
          <a:bodyPr wrap="square">
            <a:spAutoFit/>
          </a:bodyPr>
          <a:lstStyle/>
          <a:p>
            <a:pPr algn="just" rtl="0"/>
            <a:r>
              <a:rPr lang="en-GB" sz="1200" b="1" i="0" dirty="0" err="1">
                <a:solidFill>
                  <a:srgbClr val="000000"/>
                </a:solidFill>
                <a:effectLst/>
                <a:latin typeface="WordVisi_MSFontService"/>
              </a:rPr>
              <a:t>Vídeo</a:t>
            </a:r>
            <a:r>
              <a:rPr lang="en-GB" sz="1200" b="1" i="0" dirty="0">
                <a:solidFill>
                  <a:srgbClr val="000000"/>
                </a:solidFill>
                <a:effectLst/>
                <a:latin typeface="WordVisi_MSFontService"/>
              </a:rPr>
              <a:t> </a:t>
            </a:r>
            <a:r>
              <a:rPr lang="en-GB" sz="1200" b="1" i="0" dirty="0" err="1">
                <a:solidFill>
                  <a:srgbClr val="000000"/>
                </a:solidFill>
                <a:effectLst/>
                <a:latin typeface="WordVisi_MSFontService"/>
              </a:rPr>
              <a:t>sugerido</a:t>
            </a:r>
            <a:r>
              <a:rPr lang="en-GB" sz="1200" b="1" i="0" dirty="0">
                <a:solidFill>
                  <a:srgbClr val="000000"/>
                </a:solidFill>
                <a:effectLst/>
                <a:latin typeface="WordVisi_MSFontService"/>
              </a:rPr>
              <a:t>:  </a:t>
            </a:r>
            <a:r>
              <a:rPr lang="en-GB" sz="1200" i="0" dirty="0" err="1">
                <a:solidFill>
                  <a:srgbClr val="000000"/>
                </a:solidFill>
                <a:effectLst/>
                <a:latin typeface="WordVisi_MSFontService"/>
              </a:rPr>
              <a:t>Assista</a:t>
            </a:r>
            <a:r>
              <a:rPr lang="en-GB" sz="1200" i="0" dirty="0">
                <a:solidFill>
                  <a:srgbClr val="000000"/>
                </a:solidFill>
                <a:effectLst/>
                <a:latin typeface="WordVisi_MSFontService"/>
              </a:rPr>
              <a:t> ao </a:t>
            </a:r>
            <a:r>
              <a:rPr lang="en-GB" sz="1200" i="0" dirty="0" err="1">
                <a:solidFill>
                  <a:srgbClr val="000000"/>
                </a:solidFill>
                <a:effectLst/>
                <a:latin typeface="WordVisi_MSFontService"/>
              </a:rPr>
              <a:t>seguinte</a:t>
            </a:r>
            <a:r>
              <a:rPr lang="en-GB" sz="1200" i="0" dirty="0">
                <a:solidFill>
                  <a:srgbClr val="000000"/>
                </a:solidFill>
                <a:effectLst/>
                <a:latin typeface="WordVisi_MSFontService"/>
              </a:rPr>
              <a:t> v</a:t>
            </a:r>
            <a:r>
              <a:rPr lang="en-GB" sz="1200" i="0" dirty="0">
                <a:solidFill>
                  <a:srgbClr val="000000"/>
                </a:solidFill>
                <a:effectLst/>
                <a:latin typeface="WordVisi_MSFontService"/>
                <a:hlinkClick r:id="rId4">
                  <a:extLst>
                    <a:ext uri="{A12FA001-AC4F-418D-AE19-62706E023703}">
                      <ahyp:hlinkClr xmlns:ahyp="http://schemas.microsoft.com/office/drawing/2018/hyperlinkcolor" val="tx"/>
                    </a:ext>
                  </a:extLst>
                </a:hlinkClick>
              </a:rPr>
              <a:t>i</a:t>
            </a:r>
            <a:r>
              <a:rPr lang="en-GB" sz="1200" i="0" dirty="0">
                <a:solidFill>
                  <a:srgbClr val="000000"/>
                </a:solidFill>
                <a:effectLst/>
                <a:latin typeface="WordVisi_MSFontService"/>
              </a:rPr>
              <a:t>deo, </a:t>
            </a:r>
            <a:r>
              <a:rPr lang="en-GB" sz="1200" b="1" dirty="0">
                <a:solidFill>
                  <a:srgbClr val="B2DEDD"/>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this</a:t>
            </a:r>
            <a:r>
              <a:rPr lang="en-GB" sz="1200" b="1" i="0" dirty="0">
                <a:solidFill>
                  <a:srgbClr val="B2DEDD"/>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video </a:t>
            </a:r>
            <a:r>
              <a:rPr lang="en-GB" sz="1200" b="1" i="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sobre</a:t>
            </a:r>
            <a:r>
              <a:rPr lang="en-GB"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 Estado da </a:t>
            </a:r>
            <a:r>
              <a:rPr lang="en-GB"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Segurança</a:t>
            </a:r>
            <a:r>
              <a:rPr lang="en-GB"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Alimentar</a:t>
            </a:r>
            <a:r>
              <a:rPr lang="en-GB"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 da </a:t>
            </a:r>
            <a:r>
              <a:rPr lang="en-GB"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Nutrição</a:t>
            </a:r>
            <a:r>
              <a:rPr lang="en-GB"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ao </a:t>
            </a:r>
            <a:r>
              <a:rPr lang="en-GB"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nível</a:t>
            </a:r>
            <a:r>
              <a:rPr lang="en-GB"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mundial</a:t>
            </a:r>
            <a:r>
              <a:rPr lang="en-GB"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em</a:t>
            </a:r>
            <a:r>
              <a:rPr lang="en-GB"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2022, </a:t>
            </a:r>
            <a:r>
              <a:rPr lang="en-GB"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publicado</a:t>
            </a:r>
            <a:r>
              <a:rPr lang="en-GB"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pela FAO</a:t>
            </a:r>
            <a:endParaRPr lang="en-IE"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6566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dirty="0"/>
              <a:t>B</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.3.</a:t>
            </a:r>
            <a:r>
              <a:rPr lang="en-IE" sz="3600" dirty="0"/>
              <a:t>Marketing </a:t>
            </a:r>
            <a:r>
              <a:rPr lang="en-IE" sz="3600" dirty="0" err="1"/>
              <a:t>Alimentar</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465316"/>
            <a:ext cx="6143488" cy="6820641"/>
          </a:xfrm>
        </p:spPr>
        <p:txBody>
          <a:bodyPr lIns="91440" tIns="45720" rIns="91440" bIns="45720" numCol="1" spcCol="288000" anchor="t">
            <a:noAutofit/>
          </a:bodyPr>
          <a:lstStyle/>
          <a:p>
            <a:pPr fontAlgn="base">
              <a:defRPr/>
            </a:pPr>
            <a:r>
              <a:rPr lang="en-GB" sz="1200" dirty="0">
                <a:solidFill>
                  <a:schemeClr val="tx1"/>
                </a:solidFill>
                <a:latin typeface="Calibri"/>
                <a:ea typeface="Calibri" panose="020F0502020204030204" pitchFamily="34" charset="0"/>
                <a:cs typeface="Calibri"/>
              </a:rPr>
              <a:t>O </a:t>
            </a:r>
            <a:r>
              <a:rPr lang="en-GB" sz="1200" dirty="0" err="1">
                <a:solidFill>
                  <a:schemeClr val="tx1"/>
                </a:solidFill>
                <a:latin typeface="Calibri"/>
                <a:ea typeface="Calibri" panose="020F0502020204030204" pitchFamily="34" charset="0"/>
                <a:cs typeface="Calibri"/>
              </a:rPr>
              <a:t>preço</a:t>
            </a:r>
            <a:r>
              <a:rPr lang="en-GB" sz="1200" dirty="0">
                <a:solidFill>
                  <a:schemeClr val="tx1"/>
                </a:solidFill>
                <a:latin typeface="Calibri"/>
                <a:ea typeface="Calibri" panose="020F0502020204030204" pitchFamily="34" charset="0"/>
                <a:cs typeface="Calibri"/>
              </a:rPr>
              <a:t> dos </a:t>
            </a:r>
            <a:r>
              <a:rPr lang="en-GB" sz="1200" dirty="0" err="1">
                <a:solidFill>
                  <a:schemeClr val="tx1"/>
                </a:solidFill>
                <a:latin typeface="Calibri"/>
                <a:ea typeface="Calibri" panose="020F0502020204030204" pitchFamily="34" charset="0"/>
                <a:cs typeface="Calibri"/>
              </a:rPr>
              <a:t>alimentos</a:t>
            </a:r>
            <a:r>
              <a:rPr lang="en-GB" sz="1200" dirty="0">
                <a:solidFill>
                  <a:schemeClr val="tx1"/>
                </a:solidFill>
                <a:latin typeface="Calibri"/>
                <a:ea typeface="Calibri" panose="020F0502020204030204" pitchFamily="34" charset="0"/>
                <a:cs typeface="Calibri"/>
              </a:rPr>
              <a:t> é um </a:t>
            </a:r>
            <a:r>
              <a:rPr lang="en-GB" sz="1200" dirty="0" err="1">
                <a:solidFill>
                  <a:schemeClr val="tx1"/>
                </a:solidFill>
                <a:latin typeface="Calibri"/>
                <a:ea typeface="Calibri" panose="020F0502020204030204" pitchFamily="34" charset="0"/>
                <a:cs typeface="Calibri"/>
              </a:rPr>
              <a:t>ponto</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muito</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importante</a:t>
            </a:r>
            <a:r>
              <a:rPr lang="en-GB" sz="1200" dirty="0">
                <a:solidFill>
                  <a:schemeClr val="tx1"/>
                </a:solidFill>
                <a:latin typeface="Calibri"/>
                <a:ea typeface="Calibri" panose="020F0502020204030204" pitchFamily="34" charset="0"/>
                <a:cs typeface="Calibri"/>
              </a:rPr>
              <a:t>, pois </a:t>
            </a:r>
            <a:r>
              <a:rPr lang="en-GB" sz="1200" dirty="0" err="1">
                <a:solidFill>
                  <a:schemeClr val="tx1"/>
                </a:solidFill>
                <a:latin typeface="Calibri"/>
                <a:ea typeface="Calibri" panose="020F0502020204030204" pitchFamily="34" charset="0"/>
                <a:cs typeface="Calibri"/>
              </a:rPr>
              <a:t>devem</a:t>
            </a:r>
            <a:r>
              <a:rPr lang="en-GB" sz="1200" dirty="0">
                <a:solidFill>
                  <a:schemeClr val="tx1"/>
                </a:solidFill>
                <a:latin typeface="Calibri"/>
                <a:ea typeface="Calibri" panose="020F0502020204030204" pitchFamily="34" charset="0"/>
                <a:cs typeface="Calibri"/>
              </a:rPr>
              <a:t> ser </a:t>
            </a:r>
            <a:r>
              <a:rPr lang="en-GB" sz="1200" dirty="0" err="1">
                <a:solidFill>
                  <a:schemeClr val="tx1"/>
                </a:solidFill>
                <a:latin typeface="Calibri"/>
                <a:ea typeface="Calibri" panose="020F0502020204030204" pitchFamily="34" charset="0"/>
                <a:cs typeface="Calibri"/>
              </a:rPr>
              <a:t>estabelecidos</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preços</a:t>
            </a:r>
            <a:r>
              <a:rPr lang="en-GB" sz="1200" dirty="0">
                <a:solidFill>
                  <a:schemeClr val="tx1"/>
                </a:solidFill>
                <a:latin typeface="Calibri"/>
                <a:ea typeface="Calibri" panose="020F0502020204030204" pitchFamily="34" charset="0"/>
                <a:cs typeface="Calibri"/>
              </a:rPr>
              <a:t> de </a:t>
            </a:r>
            <a:r>
              <a:rPr lang="en-GB" sz="1200" dirty="0" err="1">
                <a:solidFill>
                  <a:schemeClr val="tx1"/>
                </a:solidFill>
                <a:latin typeface="Calibri"/>
                <a:ea typeface="Calibri" panose="020F0502020204030204" pitchFamily="34" charset="0"/>
                <a:cs typeface="Calibri"/>
              </a:rPr>
              <a:t>comércio</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justo</a:t>
            </a:r>
            <a:r>
              <a:rPr lang="en-GB" sz="1200" dirty="0">
                <a:solidFill>
                  <a:schemeClr val="tx1"/>
                </a:solidFill>
                <a:latin typeface="Calibri"/>
                <a:ea typeface="Calibri" panose="020F0502020204030204" pitchFamily="34" charset="0"/>
                <a:cs typeface="Calibri"/>
              </a:rPr>
              <a:t> para que </a:t>
            </a:r>
            <a:r>
              <a:rPr lang="en-GB" sz="1200" dirty="0" err="1">
                <a:solidFill>
                  <a:schemeClr val="tx1"/>
                </a:solidFill>
                <a:latin typeface="Calibri"/>
                <a:ea typeface="Calibri" panose="020F0502020204030204" pitchFamily="34" charset="0"/>
                <a:cs typeface="Calibri"/>
              </a:rPr>
              <a:t>os</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alimentos</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sejam</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mais</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acessíveis</a:t>
            </a:r>
            <a:r>
              <a:rPr lang="en-GB" sz="1200" dirty="0">
                <a:solidFill>
                  <a:schemeClr val="tx1"/>
                </a:solidFill>
                <a:latin typeface="Calibri"/>
                <a:ea typeface="Calibri" panose="020F0502020204030204" pitchFamily="34" charset="0"/>
                <a:cs typeface="Calibri"/>
              </a:rPr>
              <a:t> a um </a:t>
            </a:r>
            <a:r>
              <a:rPr lang="en-GB" sz="1200" dirty="0" err="1">
                <a:solidFill>
                  <a:schemeClr val="tx1"/>
                </a:solidFill>
                <a:latin typeface="Calibri"/>
                <a:ea typeface="Calibri" panose="020F0502020204030204" pitchFamily="34" charset="0"/>
                <a:cs typeface="Calibri"/>
              </a:rPr>
              <a:t>vasto</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grupo</a:t>
            </a:r>
            <a:r>
              <a:rPr lang="en-GB" sz="1200" dirty="0">
                <a:solidFill>
                  <a:schemeClr val="tx1"/>
                </a:solidFill>
                <a:latin typeface="Calibri"/>
                <a:ea typeface="Calibri" panose="020F0502020204030204" pitchFamily="34" charset="0"/>
                <a:cs typeface="Calibri"/>
              </a:rPr>
              <a:t> de </a:t>
            </a:r>
            <a:r>
              <a:rPr lang="en-GB" sz="1200" dirty="0" err="1">
                <a:solidFill>
                  <a:schemeClr val="tx1"/>
                </a:solidFill>
                <a:latin typeface="Calibri"/>
                <a:ea typeface="Calibri" panose="020F0502020204030204" pitchFamily="34" charset="0"/>
                <a:cs typeface="Calibri"/>
              </a:rPr>
              <a:t>pessoas</a:t>
            </a:r>
            <a:r>
              <a:rPr lang="en-GB" sz="1200" dirty="0">
                <a:solidFill>
                  <a:schemeClr val="tx1"/>
                </a:solidFill>
                <a:latin typeface="Calibri"/>
                <a:ea typeface="Calibri" panose="020F0502020204030204" pitchFamily="34" charset="0"/>
                <a:cs typeface="Calibri"/>
              </a:rPr>
              <a:t>. O </a:t>
            </a:r>
            <a:r>
              <a:rPr lang="en-GB" sz="1200" dirty="0" err="1">
                <a:solidFill>
                  <a:schemeClr val="tx1"/>
                </a:solidFill>
                <a:latin typeface="Calibri"/>
                <a:ea typeface="Calibri" panose="020F0502020204030204" pitchFamily="34" charset="0"/>
                <a:cs typeface="Calibri"/>
              </a:rPr>
              <a:t>preço</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justo</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deveria</a:t>
            </a:r>
            <a:r>
              <a:rPr lang="en-GB" sz="1200" dirty="0">
                <a:solidFill>
                  <a:schemeClr val="tx1"/>
                </a:solidFill>
                <a:latin typeface="Calibri"/>
                <a:ea typeface="Calibri" panose="020F0502020204030204" pitchFamily="34" charset="0"/>
                <a:cs typeface="Calibri"/>
              </a:rPr>
              <a:t> ser o </a:t>
            </a:r>
            <a:r>
              <a:rPr lang="en-GB" sz="1200" dirty="0" err="1">
                <a:solidFill>
                  <a:schemeClr val="tx1"/>
                </a:solidFill>
                <a:latin typeface="Calibri"/>
                <a:ea typeface="Calibri" panose="020F0502020204030204" pitchFamily="34" charset="0"/>
                <a:cs typeface="Calibri"/>
              </a:rPr>
              <a:t>preço</a:t>
            </a:r>
            <a:r>
              <a:rPr lang="en-GB" sz="1200" dirty="0">
                <a:solidFill>
                  <a:schemeClr val="tx1"/>
                </a:solidFill>
                <a:latin typeface="Calibri"/>
                <a:ea typeface="Calibri" panose="020F0502020204030204" pitchFamily="34" charset="0"/>
                <a:cs typeface="Calibri"/>
              </a:rPr>
              <a:t> a que o </a:t>
            </a:r>
            <a:r>
              <a:rPr lang="en-GB" sz="1200" dirty="0" err="1">
                <a:solidFill>
                  <a:schemeClr val="tx1"/>
                </a:solidFill>
                <a:latin typeface="Calibri"/>
                <a:ea typeface="Calibri" panose="020F0502020204030204" pitchFamily="34" charset="0"/>
                <a:cs typeface="Calibri"/>
              </a:rPr>
              <a:t>alimento</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deveria</a:t>
            </a:r>
            <a:r>
              <a:rPr lang="en-GB" sz="1200" dirty="0">
                <a:solidFill>
                  <a:schemeClr val="tx1"/>
                </a:solidFill>
                <a:latin typeface="Calibri"/>
                <a:ea typeface="Calibri" panose="020F0502020204030204" pitchFamily="34" charset="0"/>
                <a:cs typeface="Calibri"/>
              </a:rPr>
              <a:t> ser </a:t>
            </a:r>
            <a:r>
              <a:rPr lang="en-GB" sz="1200" dirty="0" err="1">
                <a:solidFill>
                  <a:schemeClr val="tx1"/>
                </a:solidFill>
                <a:latin typeface="Calibri"/>
                <a:ea typeface="Calibri" panose="020F0502020204030204" pitchFamily="34" charset="0"/>
                <a:cs typeface="Calibri"/>
              </a:rPr>
              <a:t>pago</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independentemente</a:t>
            </a:r>
            <a:r>
              <a:rPr lang="en-GB" sz="1200" dirty="0">
                <a:solidFill>
                  <a:schemeClr val="tx1"/>
                </a:solidFill>
                <a:latin typeface="Calibri"/>
                <a:ea typeface="Calibri" panose="020F0502020204030204" pitchFamily="34" charset="0"/>
                <a:cs typeface="Calibri"/>
              </a:rPr>
              <a:t> do </a:t>
            </a:r>
            <a:r>
              <a:rPr lang="en-GB" sz="1200" dirty="0" err="1">
                <a:solidFill>
                  <a:schemeClr val="tx1"/>
                </a:solidFill>
                <a:latin typeface="Calibri"/>
                <a:ea typeface="Calibri" panose="020F0502020204030204" pitchFamily="34" charset="0"/>
                <a:cs typeface="Calibri"/>
              </a:rPr>
              <a:t>preço</a:t>
            </a:r>
            <a:r>
              <a:rPr lang="en-GB" sz="1200" dirty="0">
                <a:solidFill>
                  <a:schemeClr val="tx1"/>
                </a:solidFill>
                <a:latin typeface="Calibri"/>
                <a:ea typeface="Calibri" panose="020F0502020204030204" pitchFamily="34" charset="0"/>
                <a:cs typeface="Calibri"/>
              </a:rPr>
              <a:t> de mercado. "</a:t>
            </a:r>
            <a:r>
              <a:rPr lang="en-GB" sz="1200" i="1" dirty="0" err="1">
                <a:solidFill>
                  <a:schemeClr val="tx1"/>
                </a:solidFill>
                <a:latin typeface="Calibri"/>
                <a:ea typeface="Calibri" panose="020F0502020204030204" pitchFamily="34" charset="0"/>
                <a:cs typeface="Calibri"/>
              </a:rPr>
              <a:t>Desde</a:t>
            </a:r>
            <a:r>
              <a:rPr lang="en-GB" sz="1200" i="1" dirty="0">
                <a:solidFill>
                  <a:schemeClr val="tx1"/>
                </a:solidFill>
                <a:latin typeface="Calibri"/>
                <a:ea typeface="Calibri" panose="020F0502020204030204" pitchFamily="34" charset="0"/>
                <a:cs typeface="Calibri"/>
              </a:rPr>
              <a:t> que o </a:t>
            </a:r>
            <a:r>
              <a:rPr lang="en-GB" sz="1200" i="1" dirty="0" err="1">
                <a:solidFill>
                  <a:schemeClr val="tx1"/>
                </a:solidFill>
                <a:latin typeface="Calibri"/>
                <a:ea typeface="Calibri" panose="020F0502020204030204" pitchFamily="34" charset="0"/>
                <a:cs typeface="Calibri"/>
              </a:rPr>
              <a:t>preço</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comercial</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esteja</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acima</a:t>
            </a:r>
            <a:r>
              <a:rPr lang="en-GB" sz="1200" i="1" dirty="0">
                <a:solidFill>
                  <a:schemeClr val="tx1"/>
                </a:solidFill>
                <a:latin typeface="Calibri"/>
                <a:ea typeface="Calibri" panose="020F0502020204030204" pitchFamily="34" charset="0"/>
                <a:cs typeface="Calibri"/>
              </a:rPr>
              <a:t> do </a:t>
            </a:r>
            <a:r>
              <a:rPr lang="en-GB" sz="1200" i="1" dirty="0" err="1">
                <a:solidFill>
                  <a:schemeClr val="tx1"/>
                </a:solidFill>
                <a:latin typeface="Calibri"/>
                <a:ea typeface="Calibri" panose="020F0502020204030204" pitchFamily="34" charset="0"/>
                <a:cs typeface="Calibri"/>
              </a:rPr>
              <a:t>preço</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justo</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permite</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aos</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vendedores</a:t>
            </a:r>
            <a:r>
              <a:rPr lang="en-GB" sz="1200" i="1" dirty="0">
                <a:solidFill>
                  <a:schemeClr val="tx1"/>
                </a:solidFill>
                <a:latin typeface="Calibri"/>
                <a:ea typeface="Calibri" panose="020F0502020204030204" pitchFamily="34" charset="0"/>
                <a:cs typeface="Calibri"/>
              </a:rPr>
              <a:t> e </a:t>
            </a:r>
            <a:r>
              <a:rPr lang="en-GB" sz="1200" i="1" dirty="0" err="1">
                <a:solidFill>
                  <a:schemeClr val="tx1"/>
                </a:solidFill>
                <a:latin typeface="Calibri"/>
                <a:ea typeface="Calibri" panose="020F0502020204030204" pitchFamily="34" charset="0"/>
                <a:cs typeface="Calibri"/>
              </a:rPr>
              <a:t>produtores</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negociarem</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preços</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mais</a:t>
            </a:r>
            <a:r>
              <a:rPr lang="en-GB" sz="1200" i="1" dirty="0">
                <a:solidFill>
                  <a:schemeClr val="tx1"/>
                </a:solidFill>
                <a:latin typeface="Calibri"/>
                <a:ea typeface="Calibri" panose="020F0502020204030204" pitchFamily="34" charset="0"/>
                <a:cs typeface="Calibri"/>
              </a:rPr>
              <a:t> altos, </a:t>
            </a:r>
            <a:r>
              <a:rPr lang="en-GB" sz="1200" i="1" dirty="0" err="1">
                <a:solidFill>
                  <a:schemeClr val="tx1"/>
                </a:solidFill>
                <a:latin typeface="Calibri"/>
                <a:ea typeface="Calibri" panose="020F0502020204030204" pitchFamily="34" charset="0"/>
                <a:cs typeface="Calibri"/>
              </a:rPr>
              <a:t>dependendo</a:t>
            </a:r>
            <a:r>
              <a:rPr lang="en-GB" sz="1200" i="1" dirty="0">
                <a:solidFill>
                  <a:schemeClr val="tx1"/>
                </a:solidFill>
                <a:latin typeface="Calibri"/>
                <a:ea typeface="Calibri" panose="020F0502020204030204" pitchFamily="34" charset="0"/>
                <a:cs typeface="Calibri"/>
              </a:rPr>
              <a:t> da </a:t>
            </a:r>
            <a:r>
              <a:rPr lang="en-GB" sz="1200" i="1" dirty="0" err="1">
                <a:solidFill>
                  <a:schemeClr val="tx1"/>
                </a:solidFill>
                <a:latin typeface="Calibri"/>
                <a:ea typeface="Calibri" panose="020F0502020204030204" pitchFamily="34" charset="0"/>
                <a:cs typeface="Calibri"/>
              </a:rPr>
              <a:t>qualidade</a:t>
            </a:r>
            <a:r>
              <a:rPr lang="en-GB" sz="1200" i="1" dirty="0">
                <a:solidFill>
                  <a:schemeClr val="tx1"/>
                </a:solidFill>
                <a:latin typeface="Calibri"/>
                <a:ea typeface="Calibri" panose="020F0502020204030204" pitchFamily="34" charset="0"/>
                <a:cs typeface="Calibri"/>
              </a:rPr>
              <a:t> e de outros </a:t>
            </a:r>
            <a:r>
              <a:rPr lang="en-GB" sz="1200" i="1" dirty="0" err="1">
                <a:solidFill>
                  <a:schemeClr val="tx1"/>
                </a:solidFill>
                <a:latin typeface="Calibri"/>
                <a:ea typeface="Calibri" panose="020F0502020204030204" pitchFamily="34" charset="0"/>
                <a:cs typeface="Calibri"/>
              </a:rPr>
              <a:t>atributos</a:t>
            </a:r>
            <a:r>
              <a:rPr lang="en-GB" sz="1200" i="1" dirty="0">
                <a:solidFill>
                  <a:schemeClr val="tx1"/>
                </a:solidFill>
                <a:latin typeface="Calibri"/>
                <a:ea typeface="Calibri" panose="020F0502020204030204" pitchFamily="34" charset="0"/>
                <a:cs typeface="Calibri"/>
              </a:rPr>
              <a:t>. No </a:t>
            </a:r>
            <a:r>
              <a:rPr lang="en-GB" sz="1200" i="1" dirty="0" err="1">
                <a:solidFill>
                  <a:schemeClr val="tx1"/>
                </a:solidFill>
                <a:latin typeface="Calibri"/>
                <a:ea typeface="Calibri" panose="020F0502020204030204" pitchFamily="34" charset="0"/>
                <a:cs typeface="Calibri"/>
              </a:rPr>
              <a:t>entanto</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uma</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série</a:t>
            </a:r>
            <a:r>
              <a:rPr lang="en-GB" sz="1200" i="1" dirty="0">
                <a:solidFill>
                  <a:schemeClr val="tx1"/>
                </a:solidFill>
                <a:latin typeface="Calibri"/>
                <a:ea typeface="Calibri" panose="020F0502020204030204" pitchFamily="34" charset="0"/>
                <a:cs typeface="Calibri"/>
              </a:rPr>
              <a:t> de </a:t>
            </a:r>
            <a:r>
              <a:rPr lang="en-GB" sz="1200" i="1" dirty="0" err="1">
                <a:solidFill>
                  <a:schemeClr val="tx1"/>
                </a:solidFill>
                <a:latin typeface="Calibri"/>
                <a:ea typeface="Calibri" panose="020F0502020204030204" pitchFamily="34" charset="0"/>
                <a:cs typeface="Calibri"/>
              </a:rPr>
              <a:t>fatores</a:t>
            </a:r>
            <a:r>
              <a:rPr lang="en-GB" sz="1200" i="1" dirty="0">
                <a:solidFill>
                  <a:schemeClr val="tx1"/>
                </a:solidFill>
                <a:latin typeface="Calibri"/>
                <a:ea typeface="Calibri" panose="020F0502020204030204" pitchFamily="34" charset="0"/>
                <a:cs typeface="Calibri"/>
              </a:rPr>
              <a:t> inter-</a:t>
            </a:r>
            <a:r>
              <a:rPr lang="en-GB" sz="1200" i="1" dirty="0" err="1">
                <a:solidFill>
                  <a:schemeClr val="tx1"/>
                </a:solidFill>
                <a:latin typeface="Calibri"/>
                <a:ea typeface="Calibri" panose="020F0502020204030204" pitchFamily="34" charset="0"/>
                <a:cs typeface="Calibri"/>
              </a:rPr>
              <a:t>relacionados</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influenciam</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os</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preços</a:t>
            </a:r>
            <a:r>
              <a:rPr lang="en-GB" sz="1200" i="1" dirty="0">
                <a:solidFill>
                  <a:schemeClr val="tx1"/>
                </a:solidFill>
                <a:latin typeface="Calibri"/>
                <a:ea typeface="Calibri" panose="020F0502020204030204" pitchFamily="34" charset="0"/>
                <a:cs typeface="Calibri"/>
              </a:rPr>
              <a:t> dos </a:t>
            </a:r>
            <a:r>
              <a:rPr lang="en-GB" sz="1200" i="1" dirty="0" err="1">
                <a:solidFill>
                  <a:schemeClr val="tx1"/>
                </a:solidFill>
                <a:latin typeface="Calibri"/>
                <a:ea typeface="Calibri" panose="020F0502020204030204" pitchFamily="34" charset="0"/>
                <a:cs typeface="Calibri"/>
              </a:rPr>
              <a:t>alimentos</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incluindo</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fatores</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políticos</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económicos</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socioculturais</a:t>
            </a:r>
            <a:r>
              <a:rPr lang="en-GB" sz="1200" i="1" dirty="0">
                <a:solidFill>
                  <a:schemeClr val="tx1"/>
                </a:solidFill>
                <a:latin typeface="Calibri"/>
                <a:ea typeface="Calibri" panose="020F0502020204030204" pitchFamily="34" charset="0"/>
                <a:cs typeface="Calibri"/>
              </a:rPr>
              <a:t> e </a:t>
            </a:r>
            <a:r>
              <a:rPr lang="en-GB" sz="1200" i="1" dirty="0" err="1">
                <a:solidFill>
                  <a:schemeClr val="tx1"/>
                </a:solidFill>
                <a:latin typeface="Calibri"/>
                <a:ea typeface="Calibri" panose="020F0502020204030204" pitchFamily="34" charset="0"/>
                <a:cs typeface="Calibri"/>
              </a:rPr>
              <a:t>ambientais</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nos</a:t>
            </a:r>
            <a:r>
              <a:rPr lang="en-GB" sz="1200" i="1" dirty="0">
                <a:solidFill>
                  <a:schemeClr val="tx1"/>
                </a:solidFill>
                <a:latin typeface="Calibri"/>
                <a:ea typeface="Calibri" panose="020F0502020204030204" pitchFamily="34" charset="0"/>
                <a:cs typeface="Calibri"/>
              </a:rPr>
              <a:t> </a:t>
            </a:r>
            <a:r>
              <a:rPr lang="en-GB" sz="1200" i="1" dirty="0" err="1">
                <a:solidFill>
                  <a:schemeClr val="tx1"/>
                </a:solidFill>
                <a:latin typeface="Calibri"/>
                <a:ea typeface="Calibri" panose="020F0502020204030204" pitchFamily="34" charset="0"/>
                <a:cs typeface="Calibri"/>
              </a:rPr>
              <a:t>níveis</a:t>
            </a:r>
            <a:r>
              <a:rPr lang="en-GB" sz="1200" i="1" dirty="0">
                <a:solidFill>
                  <a:schemeClr val="tx1"/>
                </a:solidFill>
                <a:latin typeface="Calibri"/>
                <a:ea typeface="Calibri" panose="020F0502020204030204" pitchFamily="34" charset="0"/>
                <a:cs typeface="Calibri"/>
              </a:rPr>
              <a:t> local, </a:t>
            </a:r>
            <a:r>
              <a:rPr lang="en-GB" sz="1200" i="1" dirty="0" err="1">
                <a:solidFill>
                  <a:schemeClr val="tx1"/>
                </a:solidFill>
                <a:latin typeface="Calibri"/>
                <a:ea typeface="Calibri" panose="020F0502020204030204" pitchFamily="34" charset="0"/>
                <a:cs typeface="Calibri"/>
              </a:rPr>
              <a:t>nacional</a:t>
            </a:r>
            <a:r>
              <a:rPr lang="en-GB" sz="1200" i="1" dirty="0">
                <a:solidFill>
                  <a:schemeClr val="tx1"/>
                </a:solidFill>
                <a:latin typeface="Calibri"/>
                <a:ea typeface="Calibri" panose="020F0502020204030204" pitchFamily="34" charset="0"/>
                <a:cs typeface="Calibri"/>
              </a:rPr>
              <a:t> e </a:t>
            </a:r>
            <a:r>
              <a:rPr lang="en-GB" sz="1200" i="1" dirty="0" err="1">
                <a:solidFill>
                  <a:schemeClr val="tx1"/>
                </a:solidFill>
                <a:latin typeface="Calibri"/>
                <a:ea typeface="Calibri" panose="020F0502020204030204" pitchFamily="34" charset="0"/>
                <a:cs typeface="Calibri"/>
              </a:rPr>
              <a:t>internacional</a:t>
            </a:r>
            <a:r>
              <a:rPr lang="en-GB" sz="1200" i="1" dirty="0">
                <a:solidFill>
                  <a:schemeClr val="tx1"/>
                </a:solidFill>
                <a:latin typeface="Calibri"/>
                <a:ea typeface="Calibri" panose="020F0502020204030204" pitchFamily="34" charset="0"/>
                <a:cs typeface="Calibri"/>
              </a:rPr>
              <a:t>.</a:t>
            </a:r>
            <a:r>
              <a:rPr lang="en-GB" sz="1200" dirty="0">
                <a:solidFill>
                  <a:schemeClr val="tx1"/>
                </a:solidFill>
                <a:latin typeface="Calibri"/>
                <a:ea typeface="Calibri" panose="020F0502020204030204" pitchFamily="34" charset="0"/>
                <a:cs typeface="Calibri"/>
              </a:rPr>
              <a:t>" (</a:t>
            </a:r>
            <a:r>
              <a:rPr lang="en-GB" sz="1200" dirty="0">
                <a:latin typeface="Calibri"/>
                <a:ea typeface="Calibri" panose="020F0502020204030204" pitchFamily="34" charset="0"/>
                <a:cs typeface="Calibri"/>
              </a:rPr>
              <a:t>The Economic Times, 2023). </a:t>
            </a:r>
            <a:r>
              <a:rPr lang="en-GB" sz="1200" dirty="0">
                <a:solidFill>
                  <a:schemeClr val="tx1"/>
                </a:solidFill>
                <a:latin typeface="Calibri"/>
                <a:ea typeface="Calibri" panose="020F0502020204030204" pitchFamily="34" charset="0"/>
                <a:cs typeface="Calibri"/>
              </a:rPr>
              <a:t>As </a:t>
            </a:r>
            <a:r>
              <a:rPr lang="en-GB" sz="1200" dirty="0" err="1">
                <a:solidFill>
                  <a:schemeClr val="tx1"/>
                </a:solidFill>
                <a:latin typeface="Calibri"/>
                <a:ea typeface="Calibri" panose="020F0502020204030204" pitchFamily="34" charset="0"/>
                <a:cs typeface="Calibri"/>
              </a:rPr>
              <a:t>mudanças</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climáticas</a:t>
            </a:r>
            <a:r>
              <a:rPr lang="en-GB" sz="1200" dirty="0">
                <a:solidFill>
                  <a:schemeClr val="tx1"/>
                </a:solidFill>
                <a:latin typeface="Calibri"/>
                <a:ea typeface="Calibri" panose="020F0502020204030204" pitchFamily="34" charset="0"/>
                <a:cs typeface="Calibri"/>
              </a:rPr>
              <a:t>, as </a:t>
            </a:r>
            <a:r>
              <a:rPr lang="en-GB" sz="1200" dirty="0" err="1">
                <a:solidFill>
                  <a:schemeClr val="tx1"/>
                </a:solidFill>
                <a:latin typeface="Calibri"/>
                <a:ea typeface="Calibri" panose="020F0502020204030204" pitchFamily="34" charset="0"/>
                <a:cs typeface="Calibri"/>
              </a:rPr>
              <a:t>desacelerações</a:t>
            </a:r>
            <a:r>
              <a:rPr lang="en-GB" sz="1200" dirty="0">
                <a:solidFill>
                  <a:schemeClr val="tx1"/>
                </a:solidFill>
                <a:latin typeface="Calibri"/>
                <a:ea typeface="Calibri" panose="020F0502020204030204" pitchFamily="34" charset="0"/>
                <a:cs typeface="Calibri"/>
              </a:rPr>
              <a:t> e as </a:t>
            </a:r>
            <a:r>
              <a:rPr lang="en-GB" sz="1200" dirty="0" err="1">
                <a:solidFill>
                  <a:schemeClr val="tx1"/>
                </a:solidFill>
                <a:latin typeface="Calibri"/>
                <a:ea typeface="Calibri" panose="020F0502020204030204" pitchFamily="34" charset="0"/>
                <a:cs typeface="Calibri"/>
              </a:rPr>
              <a:t>recessões</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económicas</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são</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os</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principais</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impulsionadores</a:t>
            </a:r>
            <a:r>
              <a:rPr lang="en-GB" sz="1200" dirty="0">
                <a:solidFill>
                  <a:schemeClr val="tx1"/>
                </a:solidFill>
                <a:latin typeface="Calibri"/>
                <a:ea typeface="Calibri" panose="020F0502020204030204" pitchFamily="34" charset="0"/>
                <a:cs typeface="Calibri"/>
              </a:rPr>
              <a:t> da </a:t>
            </a:r>
            <a:r>
              <a:rPr lang="en-GB" sz="1200" dirty="0" err="1">
                <a:solidFill>
                  <a:schemeClr val="tx1"/>
                </a:solidFill>
                <a:latin typeface="Calibri"/>
                <a:ea typeface="Calibri" panose="020F0502020204030204" pitchFamily="34" charset="0"/>
                <a:cs typeface="Calibri"/>
              </a:rPr>
              <a:t>instabilidade</a:t>
            </a:r>
            <a:r>
              <a:rPr lang="en-GB" sz="1200" dirty="0">
                <a:solidFill>
                  <a:schemeClr val="tx1"/>
                </a:solidFill>
                <a:latin typeface="Calibri"/>
                <a:ea typeface="Calibri" panose="020F0502020204030204" pitchFamily="34" charset="0"/>
                <a:cs typeface="Calibri"/>
              </a:rPr>
              <a:t> dos </a:t>
            </a:r>
            <a:r>
              <a:rPr lang="en-GB" sz="1200" dirty="0" err="1">
                <a:solidFill>
                  <a:schemeClr val="tx1"/>
                </a:solidFill>
                <a:latin typeface="Calibri"/>
                <a:ea typeface="Calibri" panose="020F0502020204030204" pitchFamily="34" charset="0"/>
                <a:cs typeface="Calibri"/>
              </a:rPr>
              <a:t>preços</a:t>
            </a:r>
            <a:r>
              <a:rPr lang="en-GB" sz="1200" dirty="0">
                <a:solidFill>
                  <a:schemeClr val="tx1"/>
                </a:solidFill>
                <a:latin typeface="Calibri"/>
                <a:ea typeface="Calibri" panose="020F0502020204030204" pitchFamily="34" charset="0"/>
                <a:cs typeface="Calibri"/>
              </a:rPr>
              <a:t> dos </a:t>
            </a:r>
            <a:r>
              <a:rPr lang="en-GB" sz="1200" dirty="0" err="1">
                <a:solidFill>
                  <a:schemeClr val="tx1"/>
                </a:solidFill>
                <a:latin typeface="Calibri"/>
                <a:ea typeface="Calibri" panose="020F0502020204030204" pitchFamily="34" charset="0"/>
                <a:cs typeface="Calibri"/>
              </a:rPr>
              <a:t>géneros</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alimentícios</a:t>
            </a:r>
            <a:r>
              <a:rPr lang="en-GB" sz="1200" dirty="0">
                <a:solidFill>
                  <a:schemeClr val="tx1"/>
                </a:solidFill>
                <a:latin typeface="Calibri"/>
                <a:ea typeface="Calibri" panose="020F0502020204030204" pitchFamily="34" charset="0"/>
                <a:cs typeface="Calibri"/>
              </a:rPr>
              <a:t>. A </a:t>
            </a:r>
            <a:r>
              <a:rPr lang="en-GB" sz="1200" dirty="0" err="1">
                <a:solidFill>
                  <a:schemeClr val="tx1"/>
                </a:solidFill>
                <a:latin typeface="Calibri"/>
                <a:ea typeface="Calibri" panose="020F0502020204030204" pitchFamily="34" charset="0"/>
                <a:cs typeface="Calibri"/>
              </a:rPr>
              <a:t>pandemia</a:t>
            </a:r>
            <a:r>
              <a:rPr lang="en-GB" sz="1200" dirty="0">
                <a:solidFill>
                  <a:schemeClr val="tx1"/>
                </a:solidFill>
                <a:latin typeface="Calibri"/>
                <a:ea typeface="Calibri" panose="020F0502020204030204" pitchFamily="34" charset="0"/>
                <a:cs typeface="Calibri"/>
              </a:rPr>
              <a:t> da COVID-19 </a:t>
            </a:r>
            <a:r>
              <a:rPr lang="en-GB" sz="1200" dirty="0" err="1">
                <a:solidFill>
                  <a:schemeClr val="tx1"/>
                </a:solidFill>
                <a:latin typeface="Calibri"/>
                <a:ea typeface="Calibri" panose="020F0502020204030204" pitchFamily="34" charset="0"/>
                <a:cs typeface="Calibri"/>
              </a:rPr>
              <a:t>acentuou</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ainda</a:t>
            </a:r>
            <a:r>
              <a:rPr lang="en-GB" sz="1200" dirty="0">
                <a:solidFill>
                  <a:schemeClr val="tx1"/>
                </a:solidFill>
                <a:latin typeface="Calibri"/>
                <a:ea typeface="Calibri" panose="020F0502020204030204" pitchFamily="34" charset="0"/>
                <a:cs typeface="Calibri"/>
              </a:rPr>
              <a:t> </a:t>
            </a:r>
            <a:r>
              <a:rPr lang="en-GB" sz="1200" dirty="0" err="1">
                <a:solidFill>
                  <a:schemeClr val="tx1"/>
                </a:solidFill>
                <a:latin typeface="Calibri"/>
                <a:ea typeface="Calibri" panose="020F0502020204030204" pitchFamily="34" charset="0"/>
                <a:cs typeface="Calibri"/>
              </a:rPr>
              <a:t>mais</a:t>
            </a:r>
            <a:r>
              <a:rPr lang="en-GB" sz="1200" dirty="0">
                <a:solidFill>
                  <a:schemeClr val="tx1"/>
                </a:solidFill>
                <a:latin typeface="Calibri"/>
                <a:ea typeface="Calibri" panose="020F0502020204030204" pitchFamily="34" charset="0"/>
                <a:cs typeface="Calibri"/>
              </a:rPr>
              <a:t> a </a:t>
            </a:r>
            <a:r>
              <a:rPr lang="en-GB" sz="1200" dirty="0" err="1">
                <a:solidFill>
                  <a:schemeClr val="tx1"/>
                </a:solidFill>
                <a:latin typeface="Calibri"/>
                <a:ea typeface="Calibri" panose="020F0502020204030204" pitchFamily="34" charset="0"/>
                <a:cs typeface="Calibri"/>
              </a:rPr>
              <a:t>trajetória</a:t>
            </a:r>
            <a:r>
              <a:rPr lang="en-GB" sz="1200" dirty="0">
                <a:solidFill>
                  <a:schemeClr val="tx1"/>
                </a:solidFill>
                <a:latin typeface="Calibri"/>
                <a:ea typeface="Calibri" panose="020F0502020204030204" pitchFamily="34" charset="0"/>
                <a:cs typeface="Calibri"/>
              </a:rPr>
              <a:t> de </a:t>
            </a:r>
            <a:r>
              <a:rPr lang="en-GB" sz="1200" dirty="0" err="1">
                <a:solidFill>
                  <a:schemeClr val="tx1"/>
                </a:solidFill>
                <a:latin typeface="Calibri"/>
                <a:ea typeface="Calibri" panose="020F0502020204030204" pitchFamily="34" charset="0"/>
                <a:cs typeface="Calibri"/>
              </a:rPr>
              <a:t>instabilidade</a:t>
            </a:r>
            <a:r>
              <a:rPr lang="en-GB" sz="1200" dirty="0">
                <a:solidFill>
                  <a:schemeClr val="tx1"/>
                </a:solidFill>
                <a:latin typeface="Calibri"/>
                <a:ea typeface="Calibri" panose="020F0502020204030204" pitchFamily="34" charset="0"/>
                <a:cs typeface="Calibri"/>
              </a:rPr>
              <a:t> dos </a:t>
            </a:r>
            <a:r>
              <a:rPr lang="en-GB" sz="1200" dirty="0" err="1">
                <a:solidFill>
                  <a:schemeClr val="tx1"/>
                </a:solidFill>
                <a:latin typeface="Calibri"/>
                <a:ea typeface="Calibri" panose="020F0502020204030204" pitchFamily="34" charset="0"/>
                <a:cs typeface="Calibri"/>
              </a:rPr>
              <a:t>preços</a:t>
            </a:r>
            <a:r>
              <a:rPr lang="en-GB" sz="1200" dirty="0">
                <a:solidFill>
                  <a:schemeClr val="tx1"/>
                </a:solidFill>
                <a:latin typeface="Calibri"/>
                <a:ea typeface="Calibri" panose="020F0502020204030204" pitchFamily="34" charset="0"/>
                <a:cs typeface="Calibri"/>
              </a:rPr>
              <a:t> dos </a:t>
            </a:r>
            <a:r>
              <a:rPr lang="en-GB" sz="1200" dirty="0" err="1">
                <a:solidFill>
                  <a:schemeClr val="tx1"/>
                </a:solidFill>
                <a:latin typeface="Calibri"/>
                <a:ea typeface="Calibri" panose="020F0502020204030204" pitchFamily="34" charset="0"/>
                <a:cs typeface="Calibri"/>
              </a:rPr>
              <a:t>alimentos</a:t>
            </a:r>
            <a:r>
              <a:rPr lang="en-GB" sz="1200" dirty="0">
                <a:solidFill>
                  <a:schemeClr val="tx1"/>
                </a:solidFill>
                <a:latin typeface="Calibri"/>
                <a:ea typeface="Calibri" panose="020F0502020204030204" pitchFamily="34" charset="0"/>
                <a:cs typeface="Calibri"/>
              </a:rPr>
              <a:t>.</a:t>
            </a:r>
            <a:endParaRPr lang="en-GB" sz="1200" dirty="0">
              <a:solidFill>
                <a:schemeClr val="tx1"/>
              </a:solidFill>
              <a:ea typeface="Calibri" panose="020F0502020204030204" pitchFamily="34" charset="0"/>
            </a:endParaRPr>
          </a:p>
          <a:p>
            <a:pPr rtl="0" fontAlgn="base">
              <a:defRPr/>
            </a:pPr>
            <a:endParaRPr kumimoji="0" lang="en-GB" sz="8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endParaRPr>
          </a:p>
          <a:p>
            <a:pPr rtl="0" fontAlgn="base">
              <a:defRPr/>
            </a:pP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Além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dos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fatores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mencionados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anteriormente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as </a:t>
            </a:r>
            <a:r>
              <a:rPr lang="en-GB" sz="1200" dirty="0" err="1">
                <a:latin typeface="Calibri"/>
                <a:ea typeface="Calibri" panose="020F0502020204030204" pitchFamily="34" charset="0"/>
                <a:cs typeface="Calibri"/>
              </a:rPr>
              <a:t>guerras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também</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podem</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causar</a:t>
            </a:r>
            <a:r>
              <a:rPr lang="en-GB" sz="1200" dirty="0">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insegurança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alimentar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flutuações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nos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preços</a:t>
            </a:r>
            <a:r>
              <a:rPr lang="en-GB" sz="1200" dirty="0">
                <a:latin typeface="Calibri"/>
                <a:ea typeface="Calibri" panose="020F0502020204030204" pitchFamily="34" charset="0"/>
                <a:cs typeface="Calibri"/>
              </a:rPr>
              <a:t> 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inflação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 e</a:t>
            </a:r>
            <a:r>
              <a:rPr lang="en-GB" sz="1200" dirty="0" err="1">
                <a:latin typeface="Calibri"/>
                <a:ea typeface="Calibri" panose="020F0502020204030204" pitchFamily="34" charset="0"/>
                <a:cs typeface="Calibri"/>
              </a:rPr>
              <a:t>scassez</a:t>
            </a:r>
            <a:r>
              <a:rPr lang="en-GB" sz="1200" dirty="0">
                <a:latin typeface="Calibri"/>
                <a:ea typeface="Calibri" panose="020F0502020204030204" pitchFamily="34" charset="0"/>
                <a:cs typeface="Calibri"/>
              </a:rPr>
              <a:t> de </a:t>
            </a:r>
            <a:r>
              <a:rPr lang="en-GB" sz="1200" dirty="0" err="1">
                <a:latin typeface="Calibri"/>
                <a:ea typeface="Calibri" panose="020F0502020204030204" pitchFamily="34" charset="0"/>
                <a:cs typeface="Calibri"/>
              </a:rPr>
              <a:t>produtos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básicos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como</a:t>
            </a:r>
            <a:r>
              <a:rPr lang="en-GB" sz="1200" dirty="0">
                <a:latin typeface="Calibri"/>
                <a:ea typeface="Calibri" panose="020F0502020204030204" pitchFamily="34" charset="0"/>
                <a:cs typeface="Calibri"/>
              </a:rPr>
              <a:t> o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trigo,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óleos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alimentares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ou</a:t>
            </a:r>
            <a:r>
              <a:rPr lang="en-GB" sz="1200" dirty="0">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fertilizantes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podem</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resultar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numa</a:t>
            </a:r>
            <a:r>
              <a:rPr lang="en-GB" sz="1200" dirty="0">
                <a:latin typeface="Calibri"/>
                <a:ea typeface="Calibri" panose="020F0502020204030204" pitchFamily="34" charset="0"/>
                <a:cs typeface="Calibri"/>
              </a:rPr>
              <a:t> crise global. Em relação à </a:t>
            </a:r>
            <a:r>
              <a:rPr lang="en-GB" sz="1200" dirty="0" err="1">
                <a:latin typeface="Calibri"/>
                <a:ea typeface="Calibri" panose="020F0502020204030204" pitchFamily="34" charset="0"/>
                <a:cs typeface="Calibri"/>
              </a:rPr>
              <a:t>Gerra</a:t>
            </a:r>
            <a:r>
              <a:rPr lang="en-GB" sz="1200" dirty="0">
                <a:latin typeface="Calibri"/>
                <a:ea typeface="Calibri" panose="020F0502020204030204" pitchFamily="34" charset="0"/>
                <a:cs typeface="Calibri"/>
              </a:rPr>
              <a:t> da </a:t>
            </a:r>
            <a:r>
              <a:rPr lang="en-GB" sz="1200" dirty="0" err="1">
                <a:latin typeface="Calibri"/>
                <a:ea typeface="Calibri" panose="020F0502020204030204" pitchFamily="34" charset="0"/>
                <a:cs typeface="Calibri"/>
              </a:rPr>
              <a:t>Rússia</a:t>
            </a:r>
            <a:r>
              <a:rPr lang="en-GB" sz="1200" dirty="0">
                <a:latin typeface="Calibri"/>
                <a:ea typeface="Calibri" panose="020F0502020204030204" pitchFamily="34" charset="0"/>
                <a:cs typeface="Calibri"/>
              </a:rPr>
              <a:t> - </a:t>
            </a:r>
            <a:r>
              <a:rPr lang="en-GB" sz="1200" dirty="0" err="1">
                <a:latin typeface="Calibri"/>
                <a:ea typeface="Calibri" panose="020F0502020204030204" pitchFamily="34" charset="0"/>
                <a:cs typeface="Calibri"/>
              </a:rPr>
              <a:t>Ucrânia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esta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originou</a:t>
            </a:r>
            <a:r>
              <a:rPr lang="en-GB" sz="1200" dirty="0">
                <a:latin typeface="Calibri"/>
                <a:ea typeface="Calibri" panose="020F0502020204030204" pitchFamily="34" charset="0"/>
                <a:cs typeface="Calibri"/>
              </a:rPr>
              <a:t>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um grande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desafio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nível</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acesso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fertilizantes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que </a:t>
            </a:r>
            <a:r>
              <a:rPr lang="en-GB" sz="1200" dirty="0" err="1">
                <a:latin typeface="Calibri"/>
                <a:ea typeface="Calibri" panose="020F0502020204030204" pitchFamily="34" charset="0"/>
                <a:cs typeface="Calibri"/>
              </a:rPr>
              <a:t>pode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levar</a:t>
            </a:r>
            <a:r>
              <a:rPr lang="en-GB" sz="1200" dirty="0">
                <a:latin typeface="Calibri"/>
                <a:ea typeface="Calibri" panose="020F0502020204030204" pitchFamily="34" charset="0"/>
                <a:cs typeface="Calibri"/>
              </a:rPr>
              <a:t> a </a:t>
            </a:r>
            <a:r>
              <a:rPr lang="en-GB" sz="1200" dirty="0" err="1">
                <a:latin typeface="Calibri"/>
                <a:ea typeface="Calibri" panose="020F0502020204030204" pitchFamily="34" charset="0"/>
                <a:cs typeface="Calibri"/>
              </a:rPr>
              <a:t>uma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redução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na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produção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alimentar</a:t>
            </a:r>
            <a:r>
              <a:rPr lang="en-GB" sz="1200" dirty="0">
                <a:latin typeface="Calibri"/>
                <a:ea typeface="Calibri" panose="020F0502020204030204" pitchFamily="34" charset="0"/>
                <a:cs typeface="Calibri"/>
              </a:rPr>
              <a:t>, a </a:t>
            </a:r>
            <a:r>
              <a:rPr lang="en-GB" sz="1200" dirty="0" err="1">
                <a:latin typeface="Calibri"/>
                <a:ea typeface="Calibri" panose="020F0502020204030204" pitchFamily="34" charset="0"/>
                <a:cs typeface="Calibri"/>
              </a:rPr>
              <a:t>nível</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mundial</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Worldbank</a:t>
            </a:r>
            <a:r>
              <a:rPr lang="en-GB" sz="1200" dirty="0">
                <a:latin typeface="Calibri"/>
                <a:ea typeface="Calibri" panose="020F0502020204030204" pitchFamily="34" charset="0"/>
                <a:cs typeface="Calibri"/>
              </a:rPr>
              <a:t>, Commodity Markets Outlook, 2022).</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Por exemplo, a "</a:t>
            </a:r>
            <a:r>
              <a:rPr lang="en-GB" sz="1200" i="1" dirty="0" err="1">
                <a:latin typeface="Calibri"/>
                <a:ea typeface="Calibri" panose="020F0502020204030204" pitchFamily="34" charset="0"/>
                <a:cs typeface="Calibri"/>
              </a:rPr>
              <a:t>Rússia</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e a Bielorrússia são grandes exportadores de fertilizantes,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representando</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38% dos fertilizantes potássicos, 17% dos fertilizantes compostos e 15% dos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fertilizantes</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nitrogenados</a:t>
            </a:r>
            <a:r>
              <a:rPr lang="en-GB" sz="1200" dirty="0">
                <a:latin typeface="Calibri"/>
                <a:ea typeface="Calibri" panose="020F0502020204030204" pitchFamily="34" charset="0"/>
                <a:cs typeface="Calibri"/>
              </a:rPr>
              <a:t>“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t>
            </a:r>
            <a:r>
              <a:rPr lang="en-GB" sz="1200" dirty="0" err="1">
                <a:latin typeface="Calibri"/>
                <a:ea typeface="Calibri" panose="020F0502020204030204" pitchFamily="34" charset="0"/>
                <a:cs typeface="Calibri"/>
              </a:rPr>
              <a:t>Worldbank</a:t>
            </a:r>
            <a:r>
              <a:rPr lang="en-GB" sz="1200" dirty="0">
                <a:latin typeface="Calibri"/>
                <a:ea typeface="Calibri" panose="020F0502020204030204" pitchFamily="34" charset="0"/>
                <a:cs typeface="Calibri"/>
              </a:rPr>
              <a:t>, </a:t>
            </a:r>
            <a:r>
              <a:rPr lang="en-GB" sz="1200" dirty="0">
                <a:solidFill>
                  <a:schemeClr val="tx1"/>
                </a:solidFill>
                <a:latin typeface="Calibri"/>
                <a:ea typeface="Calibri" panose="020F0502020204030204" pitchFamily="34" charset="0"/>
                <a:cs typeface="Calibri"/>
              </a:rPr>
              <a:t>n.d.-a).</a:t>
            </a:r>
            <a:r>
              <a:rPr lang="en-GB" sz="1200" dirty="0">
                <a:latin typeface="Calibri"/>
                <a:ea typeface="Calibri" panose="020F0502020204030204" pitchFamily="34" charset="0"/>
                <a:cs typeface="Calibri"/>
              </a:rPr>
              <a:t> </a:t>
            </a: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80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rtl="0" fontAlgn="base">
              <a:defRPr/>
            </a:pP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Os custos </a:t>
            </a:r>
            <a:r>
              <a:rPr lang="en-GB" sz="1200" dirty="0" err="1">
                <a:latin typeface="Calibri"/>
                <a:ea typeface="Calibri" panose="020F0502020204030204" pitchFamily="34" charset="0"/>
                <a:cs typeface="Calibri"/>
              </a:rPr>
              <a:t>associados</a:t>
            </a:r>
            <a:r>
              <a:rPr lang="en-GB" sz="1200" dirty="0">
                <a:latin typeface="Calibri"/>
                <a:ea typeface="Calibri" panose="020F0502020204030204" pitchFamily="34" charset="0"/>
                <a:cs typeface="Calibri"/>
              </a:rPr>
              <a:t> à </a:t>
            </a:r>
            <a:r>
              <a:rPr lang="en-GB" sz="1200" dirty="0" err="1">
                <a:latin typeface="Calibri"/>
                <a:ea typeface="Calibri" panose="020F0502020204030204" pitchFamily="34" charset="0"/>
                <a:cs typeface="Calibri"/>
              </a:rPr>
              <a:t>alimentação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aumentaram nos últimos meses, com a inflação dos preços dos alimentos acima de 5% em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muitos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países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como resultado da pandemia de COVID-19, choques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climáticos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 guerra na Ucrânia, entre outros fatores. É necessária uma ação urgente para lidar com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insegurança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alimentar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em 2022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Worldbank</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n.d.-b).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Consequentemente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parece haver um futuro incerto para a oferta e os preços dos alimentos. Essa incerteza pode afetar a acessibilidade dos alimentos a milhões de pessoas em todo o mundo. Preços mais altos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podem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afetar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forma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negativa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o acesso a alimentos saudáveis,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causando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um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aumento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n</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 pobreza. Para tornar as dietas saudáveis ​​mais baratas, é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necessário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mudar as políticas agrícolas, a </a:t>
            </a:r>
            <a:r>
              <a:rPr lang="en-GB" sz="1200" dirty="0" err="1">
                <a:latin typeface="Calibri"/>
                <a:ea typeface="Calibri" panose="020F0502020204030204" pitchFamily="34" charset="0"/>
                <a:cs typeface="Calibri"/>
              </a:rPr>
              <a:t>investigação</a:t>
            </a:r>
            <a:r>
              <a:rPr lang="en-GB" sz="1200" dirty="0">
                <a:latin typeface="Calibri"/>
                <a:ea typeface="Calibri" panose="020F0502020204030204" pitchFamily="34" charset="0"/>
                <a:cs typeface="Calibri"/>
              </a:rPr>
              <a:t>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e 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desenvolvimento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para que se </a:t>
            </a:r>
            <a:r>
              <a:rPr lang="en-GB" sz="1200" dirty="0" err="1">
                <a:latin typeface="Calibri"/>
                <a:ea typeface="Calibri" panose="020F0502020204030204" pitchFamily="34" charset="0"/>
                <a:cs typeface="Calibri"/>
              </a:rPr>
              <a:t>aposte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numa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maior</a:t>
            </a:r>
            <a:r>
              <a:rPr lang="en-GB" sz="1200" dirty="0">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diversidade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alimentos nutritivos (Herforth et al., 2020).</a:t>
            </a:r>
            <a:r>
              <a:rPr lang="en-GB" sz="1200" dirty="0">
                <a:latin typeface="Calibri"/>
                <a:ea typeface="Calibri" panose="020F0502020204030204" pitchFamily="34" charset="0"/>
                <a:cs typeface="Calibri"/>
              </a:rPr>
              <a:t> </a:t>
            </a:r>
            <a:endParaRPr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panose="020F0502020204030204" pitchFamily="34" charset="0"/>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dirty="0">
              <a:ea typeface="Calibri" panose="020F0502020204030204" pitchFamily="34" charset="0"/>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chemeClr val="tx1"/>
              </a:solidFill>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2729552" y="1368259"/>
            <a:ext cx="4317657" cy="461665"/>
          </a:xfrm>
          <a:prstGeom prst="rect">
            <a:avLst/>
          </a:prstGeom>
          <a:noFill/>
        </p:spPr>
        <p:txBody>
          <a:bodyPr wrap="square">
            <a:spAutoFit/>
          </a:bodyPr>
          <a:lstStyle/>
          <a:p>
            <a:pPr algn="r" rtl="0"/>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B.3.1.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Preço</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A</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cessibilidade</a:t>
            </a:r>
            <a:endPar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3" name="Picture 32">
            <a:extLst>
              <a:ext uri="{FF2B5EF4-FFF2-40B4-BE49-F238E27FC236}">
                <a16:creationId xmlns:a16="http://schemas.microsoft.com/office/drawing/2014/main" id="{D74D3B5D-39B1-92EA-BB7F-4C019E9F03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34675" y="8226497"/>
            <a:ext cx="2802192" cy="1609652"/>
          </a:xfrm>
          <a:prstGeom prst="rect">
            <a:avLst/>
          </a:prstGeom>
        </p:spPr>
      </p:pic>
      <p:pic>
        <p:nvPicPr>
          <p:cNvPr id="34" name="Picture 33">
            <a:extLst>
              <a:ext uri="{FF2B5EF4-FFF2-40B4-BE49-F238E27FC236}">
                <a16:creationId xmlns:a16="http://schemas.microsoft.com/office/drawing/2014/main" id="{7C3D199E-2924-43CC-96F3-47511407B9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9120" y="8226495"/>
            <a:ext cx="2891182" cy="1609653"/>
          </a:xfrm>
          <a:prstGeom prst="rect">
            <a:avLst/>
          </a:prstGeom>
        </p:spPr>
      </p:pic>
    </p:spTree>
    <p:extLst>
      <p:ext uri="{BB962C8B-B14F-4D97-AF65-F5344CB8AC3E}">
        <p14:creationId xmlns:p14="http://schemas.microsoft.com/office/powerpoint/2010/main" val="30675843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dirty="0"/>
              <a:t>B</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.3.</a:t>
            </a:r>
            <a:r>
              <a:rPr lang="en-IE" sz="3600" dirty="0"/>
              <a:t>Marketing </a:t>
            </a:r>
            <a:r>
              <a:rPr lang="en-IE" sz="3600" dirty="0" err="1"/>
              <a:t>Alimentar</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465316"/>
            <a:ext cx="6397824" cy="6820641"/>
          </a:xfrm>
        </p:spPr>
        <p:txBody>
          <a:bodyPr lIns="91440" tIns="45720" rIns="91440" bIns="45720" numCol="1" spcCol="288000" anchor="t">
            <a:noAutofit/>
          </a:bodyPr>
          <a:lstStyle/>
          <a:p>
            <a:pPr rtl="0" fontAlgn="base">
              <a:defRPr/>
            </a:pPr>
            <a:r>
              <a:rPr lang="en-US" sz="1200" dirty="0">
                <a:latin typeface="Calibri"/>
                <a:ea typeface="Calibri" panose="020F0502020204030204" pitchFamily="34" charset="0"/>
                <a:cs typeface="Calibri"/>
              </a:rPr>
              <a:t>A </a:t>
            </a:r>
            <a:r>
              <a:rPr lang="en-US" sz="1200" b="1" dirty="0" err="1">
                <a:latin typeface="Calibri"/>
                <a:ea typeface="Calibri" panose="020F0502020204030204" pitchFamily="34" charset="0"/>
                <a:cs typeface="Calibri"/>
              </a:rPr>
              <a:t>propriedade</a:t>
            </a:r>
            <a:r>
              <a:rPr lang="en-US" sz="1200" b="1" dirty="0">
                <a:latin typeface="Calibri"/>
                <a:ea typeface="Calibri" panose="020F0502020204030204" pitchFamily="34" charset="0"/>
                <a:cs typeface="Calibri"/>
              </a:rPr>
              <a:t> </a:t>
            </a:r>
            <a:r>
              <a:rPr lang="en-US" sz="1200" b="1" dirty="0" err="1">
                <a:latin typeface="Calibri"/>
                <a:ea typeface="Calibri" panose="020F0502020204030204" pitchFamily="34" charset="0"/>
                <a:cs typeface="Calibri"/>
              </a:rPr>
              <a:t>intelectual</a:t>
            </a:r>
            <a:r>
              <a:rPr lang="en-US" sz="1200" b="1" dirty="0">
                <a:latin typeface="Calibri"/>
                <a:ea typeface="Calibri" panose="020F0502020204030204" pitchFamily="34" charset="0"/>
                <a:cs typeface="Calibri"/>
              </a:rPr>
              <a:t> [PI] </a:t>
            </a:r>
            <a:r>
              <a:rPr lang="en-US" sz="1200" i="1" dirty="0" err="1">
                <a:latin typeface="Calibri"/>
                <a:ea typeface="Calibri" panose="020F0502020204030204" pitchFamily="34" charset="0"/>
                <a:cs typeface="Calibri"/>
              </a:rPr>
              <a:t>refere</a:t>
            </a:r>
            <a:r>
              <a:rPr lang="en-US" sz="1200" i="1" dirty="0">
                <a:latin typeface="Calibri"/>
                <a:ea typeface="Calibri" panose="020F0502020204030204" pitchFamily="34" charset="0"/>
                <a:cs typeface="Calibri"/>
              </a:rPr>
              <a:t>-se </a:t>
            </a:r>
            <a:r>
              <a:rPr kumimoji="0" lang="en-US"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às</a:t>
            </a:r>
            <a:r>
              <a:rPr kumimoji="0" lang="en-US"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criações da mente em obras literárias e artísticas, desenhos, símbolos, nomes e imagens usadas no comércio</a:t>
            </a:r>
            <a:r>
              <a:rPr lang="en-US" sz="1200" dirty="0">
                <a:latin typeface="Calibri"/>
                <a:ea typeface="Calibri" panose="020F0502020204030204" pitchFamily="34" charset="0"/>
                <a:cs typeface="Calibri"/>
              </a:rPr>
              <a:t>" (World Intellectual Property Organization [WIPO], n.d.).</a:t>
            </a:r>
            <a:r>
              <a:rPr kumimoji="0" lang="en-US"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a:t>
            </a:r>
            <a:r>
              <a:rPr lang="en-US" sz="1200" dirty="0">
                <a:latin typeface="Calibri"/>
                <a:ea typeface="Calibri" panose="020F0502020204030204" pitchFamily="34" charset="0"/>
                <a:cs typeface="Calibri"/>
              </a:rPr>
              <a:t> PI </a:t>
            </a:r>
            <a:r>
              <a:rPr kumimoji="0" lang="en-US"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é </a:t>
            </a:r>
            <a:r>
              <a:rPr lang="en-US" sz="1200" dirty="0" err="1">
                <a:latin typeface="Calibri"/>
                <a:ea typeface="Calibri" panose="020F0502020204030204" pitchFamily="34" charset="0"/>
                <a:cs typeface="Calibri"/>
              </a:rPr>
              <a:t>classificada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em</a:t>
            </a:r>
            <a:r>
              <a:rPr lang="en-US" sz="1200" dirty="0">
                <a:latin typeface="Calibri"/>
                <a:ea typeface="Calibri" panose="020F0502020204030204" pitchFamily="34" charset="0"/>
                <a:cs typeface="Calibri"/>
              </a:rPr>
              <a:t> </a:t>
            </a:r>
            <a:r>
              <a:rPr lang="pt-PT" sz="1200" dirty="0">
                <a:latin typeface="Calibri"/>
                <a:ea typeface="Calibri" panose="020F0502020204030204" pitchFamily="34" charset="0"/>
                <a:cs typeface="Calibri"/>
              </a:rPr>
              <a:t> Direitos de Autor, Direitos Conexos e Propriedade Industrial (a qual inclui patentes, marcas e design)</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sendo</a:t>
            </a:r>
            <a:r>
              <a:rPr lang="en-US" sz="1200" dirty="0">
                <a:latin typeface="Calibri"/>
                <a:ea typeface="Calibri" panose="020F0502020204030204" pitchFamily="34" charset="0"/>
                <a:cs typeface="Calibri"/>
              </a:rPr>
              <a:t> a </a:t>
            </a:r>
            <a:r>
              <a:rPr lang="en-US" sz="1200" dirty="0" err="1">
                <a:latin typeface="Calibri"/>
                <a:ea typeface="Calibri" panose="020F0502020204030204" pitchFamily="34" charset="0"/>
                <a:cs typeface="Calibri"/>
              </a:rPr>
              <a:t>ideia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protegida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por</a:t>
            </a:r>
            <a:r>
              <a:rPr lang="en-US" sz="1200" dirty="0">
                <a:latin typeface="Calibri"/>
                <a:ea typeface="Calibri" panose="020F0502020204030204" pitchFamily="34" charset="0"/>
                <a:cs typeface="Calibri"/>
              </a:rPr>
              <a:t> lei, </a:t>
            </a:r>
            <a:r>
              <a:rPr lang="en-US" sz="1200" dirty="0" err="1">
                <a:latin typeface="Calibri"/>
                <a:ea typeface="Calibri" panose="020F0502020204030204" pitchFamily="34" charset="0"/>
                <a:cs typeface="Calibri"/>
              </a:rPr>
              <a:t>permitindo</a:t>
            </a:r>
            <a:r>
              <a:rPr lang="en-US" sz="1200" dirty="0">
                <a:latin typeface="Calibri"/>
                <a:ea typeface="Calibri" panose="020F0502020204030204" pitchFamily="34" charset="0"/>
                <a:cs typeface="Calibri"/>
              </a:rPr>
              <a:t> aos </a:t>
            </a:r>
            <a:r>
              <a:rPr lang="en-US" sz="1200" dirty="0" err="1">
                <a:latin typeface="Calibri"/>
                <a:ea typeface="Calibri" panose="020F0502020204030204" pitchFamily="34" charset="0"/>
                <a:cs typeface="Calibri"/>
              </a:rPr>
              <a:t>proprietários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obter</a:t>
            </a:r>
            <a:r>
              <a:rPr lang="en-US" sz="1200" dirty="0">
                <a:latin typeface="Calibri"/>
                <a:ea typeface="Calibri" panose="020F0502020204030204" pitchFamily="34" charset="0"/>
                <a:cs typeface="Calibri"/>
              </a:rPr>
              <a:t> </a:t>
            </a:r>
            <a:r>
              <a:rPr kumimoji="0" lang="en-US"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reconhecimento</a:t>
            </a:r>
            <a:r>
              <a:rPr kumimoji="0" lang="en-US"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US"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ou</a:t>
            </a:r>
            <a:r>
              <a:rPr kumimoji="0" lang="en-US"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US"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benefícios</a:t>
            </a:r>
            <a:r>
              <a:rPr kumimoji="0" lang="en-US"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US"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financeiros</a:t>
            </a:r>
            <a:r>
              <a:rPr kumimoji="0" lang="en-US"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No entanto, a PI </a:t>
            </a:r>
            <a:r>
              <a:rPr kumimoji="0" lang="en-US"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pode</a:t>
            </a:r>
            <a:r>
              <a:rPr kumimoji="0" lang="en-US"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ser um </a:t>
            </a:r>
            <a:r>
              <a:rPr kumimoji="0" lang="en-US"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problema</a:t>
            </a:r>
            <a:r>
              <a:rPr kumimoji="0" lang="en-US"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US" sz="1200" dirty="0">
                <a:latin typeface="Calibri"/>
                <a:ea typeface="Calibri" panose="020F0502020204030204" pitchFamily="34" charset="0"/>
                <a:cs typeface="Calibri"/>
              </a:rPr>
              <a:t>no </a:t>
            </a:r>
            <a:r>
              <a:rPr lang="en-US" sz="1200" dirty="0" err="1">
                <a:latin typeface="Calibri"/>
                <a:ea typeface="Calibri" panose="020F0502020204030204" pitchFamily="34" charset="0"/>
                <a:cs typeface="Calibri"/>
              </a:rPr>
              <a:t>setor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alimentar</a:t>
            </a:r>
            <a:r>
              <a:rPr lang="en-US" sz="1200" dirty="0">
                <a:latin typeface="Calibri"/>
                <a:ea typeface="Calibri" panose="020F0502020204030204" pitchFamily="34" charset="0"/>
                <a:cs typeface="Calibri"/>
              </a:rPr>
              <a:t>.</a:t>
            </a:r>
            <a:endParaRPr kumimoji="0" lang="en-US" sz="1200" i="0" u="none" strike="noStrike" kern="1200" cap="none" spc="0" normalizeH="0" baseline="0" noProof="0" dirty="0">
              <a:ln>
                <a:noFill/>
              </a:ln>
              <a:solidFill>
                <a:srgbClr val="000000"/>
              </a:solidFill>
              <a:effectLst/>
              <a:uLnTx/>
              <a:uFillTx/>
              <a:ea typeface="Calibri" panose="020F0502020204030204" pitchFamily="34" charset="0"/>
            </a:endParaRPr>
          </a:p>
          <a:p>
            <a:pPr rtl="0" fontAlgn="base">
              <a:defRPr/>
            </a:pPr>
            <a:r>
              <a:rPr lang="en-US" sz="1200" dirty="0">
                <a:latin typeface="Calibri"/>
                <a:ea typeface="Calibri" panose="020F0502020204030204" pitchFamily="34" charset="0"/>
                <a:cs typeface="Calibri"/>
              </a:rPr>
              <a:t>Como </a:t>
            </a:r>
            <a:r>
              <a:rPr lang="en-US" sz="1200" dirty="0" err="1">
                <a:latin typeface="Calibri"/>
                <a:ea typeface="Calibri" panose="020F0502020204030204" pitchFamily="34" charset="0"/>
                <a:cs typeface="Calibri"/>
              </a:rPr>
              <a:t>exemplo</a:t>
            </a:r>
            <a:r>
              <a:rPr lang="en-US" sz="1200" dirty="0">
                <a:latin typeface="Calibri"/>
                <a:ea typeface="Calibri" panose="020F0502020204030204" pitchFamily="34" charset="0"/>
                <a:cs typeface="Calibri"/>
              </a:rPr>
              <a:t>, refire-se o </a:t>
            </a:r>
            <a:r>
              <a:rPr lang="en-US" sz="1200" dirty="0" err="1">
                <a:latin typeface="Calibri"/>
                <a:ea typeface="Calibri" panose="020F0502020204030204" pitchFamily="34" charset="0"/>
                <a:cs typeface="Calibri"/>
              </a:rPr>
              <a:t>sabor</a:t>
            </a:r>
            <a:r>
              <a:rPr lang="en-US" sz="1200" dirty="0">
                <a:latin typeface="Calibri"/>
                <a:ea typeface="Calibri" panose="020F0502020204030204" pitchFamily="34" charset="0"/>
                <a:cs typeface="Calibri"/>
              </a:rPr>
              <a:t> de um </a:t>
            </a:r>
            <a:r>
              <a:rPr lang="en-US" sz="1200" dirty="0" err="1">
                <a:latin typeface="Calibri"/>
                <a:ea typeface="Calibri" panose="020F0502020204030204" pitchFamily="34" charset="0"/>
                <a:cs typeface="Calibri"/>
              </a:rPr>
              <a:t>alimento</a:t>
            </a:r>
            <a:r>
              <a:rPr lang="en-US" sz="1200" dirty="0">
                <a:latin typeface="Calibri"/>
                <a:ea typeface="Calibri" panose="020F0502020204030204" pitchFamily="34" charset="0"/>
                <a:cs typeface="Calibri"/>
              </a:rPr>
              <a:t>, o qual é </a:t>
            </a:r>
            <a:r>
              <a:rPr lang="en-US" sz="1200" dirty="0" err="1">
                <a:latin typeface="Calibri"/>
                <a:ea typeface="Calibri" panose="020F0502020204030204" pitchFamily="34" charset="0"/>
                <a:cs typeface="Calibri"/>
              </a:rPr>
              <a:t>subjetivo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Deste</a:t>
            </a:r>
            <a:r>
              <a:rPr lang="en-US" sz="1200" dirty="0">
                <a:latin typeface="Calibri"/>
                <a:ea typeface="Calibri" panose="020F0502020204030204" pitchFamily="34" charset="0"/>
                <a:cs typeface="Calibri"/>
              </a:rPr>
              <a:t> modo, a proteção do sabor pode ser uma questão difícil. Por exemplo, o Tribunal de Justiça da União Europeia (2018) </a:t>
            </a:r>
            <a:r>
              <a:rPr lang="en-US" sz="1200" dirty="0" err="1">
                <a:latin typeface="Calibri"/>
                <a:ea typeface="Calibri" panose="020F0502020204030204" pitchFamily="34" charset="0"/>
                <a:cs typeface="Calibri"/>
              </a:rPr>
              <a:t>decidiu</a:t>
            </a:r>
            <a:r>
              <a:rPr lang="en-US" sz="1200" dirty="0">
                <a:latin typeface="Calibri"/>
                <a:ea typeface="Calibri" panose="020F0502020204030204" pitchFamily="34" charset="0"/>
                <a:cs typeface="Calibri"/>
              </a:rPr>
              <a:t> rejeitar os direitos de PI </a:t>
            </a:r>
            <a:r>
              <a:rPr lang="en-US" sz="1200" dirty="0" err="1">
                <a:latin typeface="Calibri"/>
                <a:ea typeface="Calibri" panose="020F0502020204030204" pitchFamily="34" charset="0"/>
                <a:cs typeface="Calibri"/>
              </a:rPr>
              <a:t>alegando</a:t>
            </a:r>
            <a:r>
              <a:rPr lang="en-US" sz="1200" dirty="0">
                <a:latin typeface="Calibri"/>
                <a:ea typeface="Calibri" panose="020F0502020204030204" pitchFamily="34" charset="0"/>
                <a:cs typeface="Calibri"/>
              </a:rPr>
              <a:t> que "</a:t>
            </a:r>
            <a:r>
              <a:rPr lang="en-US" sz="1200" i="1" dirty="0">
                <a:latin typeface="Calibri"/>
                <a:ea typeface="Calibri" panose="020F0502020204030204" pitchFamily="34" charset="0"/>
                <a:cs typeface="Calibri"/>
              </a:rPr>
              <a:t>o sabor de um produto alimentar não pode ser classificado </a:t>
            </a:r>
            <a:r>
              <a:rPr lang="en-US" sz="1200" i="1" dirty="0" err="1">
                <a:latin typeface="Calibri"/>
                <a:ea typeface="Calibri" panose="020F0502020204030204" pitchFamily="34" charset="0"/>
                <a:cs typeface="Calibri"/>
              </a:rPr>
              <a:t>como</a:t>
            </a:r>
            <a:r>
              <a:rPr lang="en-US" sz="1200" i="1" dirty="0">
                <a:latin typeface="Calibri"/>
                <a:ea typeface="Calibri" panose="020F0502020204030204" pitchFamily="34" charset="0"/>
                <a:cs typeface="Calibri"/>
              </a:rPr>
              <a:t> um ‘</a:t>
            </a:r>
            <a:r>
              <a:rPr lang="en-US" sz="1200" i="1" dirty="0" err="1">
                <a:latin typeface="Calibri"/>
                <a:ea typeface="Calibri" panose="020F0502020204030204" pitchFamily="34" charset="0"/>
                <a:cs typeface="Calibri"/>
              </a:rPr>
              <a:t>trabalho</a:t>
            </a:r>
            <a:r>
              <a:rPr lang="en-US" sz="1200" i="1" dirty="0">
                <a:latin typeface="Calibri"/>
                <a:ea typeface="Calibri" panose="020F0502020204030204" pitchFamily="34" charset="0"/>
                <a:cs typeface="Calibri"/>
              </a:rPr>
              <a:t>' e, consequentemente, não é elegível para </a:t>
            </a:r>
            <a:r>
              <a:rPr lang="en-US" sz="1200" i="1" dirty="0" err="1">
                <a:latin typeface="Calibri"/>
                <a:ea typeface="Calibri" panose="020F0502020204030204" pitchFamily="34" charset="0"/>
                <a:cs typeface="Calibri"/>
              </a:rPr>
              <a:t>proteção</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como</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direitos</a:t>
            </a:r>
            <a:r>
              <a:rPr lang="en-US" sz="1200" i="1" dirty="0">
                <a:latin typeface="Calibri"/>
                <a:ea typeface="Calibri" panose="020F0502020204030204" pitchFamily="34" charset="0"/>
                <a:cs typeface="Calibri"/>
              </a:rPr>
              <a:t> de </a:t>
            </a:r>
            <a:r>
              <a:rPr lang="en-US" sz="1200" i="1" dirty="0" err="1">
                <a:latin typeface="Calibri"/>
                <a:ea typeface="Calibri" panose="020F0502020204030204" pitchFamily="34" charset="0"/>
                <a:cs typeface="Calibri"/>
              </a:rPr>
              <a:t>autor</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nos</a:t>
            </a:r>
            <a:r>
              <a:rPr lang="en-US" sz="1200" i="1" dirty="0">
                <a:latin typeface="Calibri"/>
                <a:ea typeface="Calibri" panose="020F0502020204030204" pitchFamily="34" charset="0"/>
                <a:cs typeface="Calibri"/>
              </a:rPr>
              <a:t> termos da Diretiva</a:t>
            </a:r>
            <a:r>
              <a:rPr lang="en-US" sz="1200" dirty="0">
                <a:latin typeface="Calibri"/>
                <a:ea typeface="Calibri" panose="020F0502020204030204" pitchFamily="34" charset="0"/>
                <a:cs typeface="Calibri"/>
              </a:rPr>
              <a:t>". A </a:t>
            </a:r>
            <a:r>
              <a:rPr lang="en-US" sz="1200" dirty="0" err="1">
                <a:latin typeface="Calibri"/>
                <a:ea typeface="Calibri" panose="020F0502020204030204" pitchFamily="34" charset="0"/>
                <a:cs typeface="Calibri"/>
              </a:rPr>
              <a:t>subjetividade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pode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levar</a:t>
            </a:r>
            <a:r>
              <a:rPr lang="en-US" sz="1200" dirty="0">
                <a:latin typeface="Calibri"/>
                <a:ea typeface="Calibri" panose="020F0502020204030204" pitchFamily="34" charset="0"/>
                <a:cs typeface="Calibri"/>
              </a:rPr>
              <a:t> à insegurança jurídica, o que significa que </a:t>
            </a:r>
            <a:r>
              <a:rPr lang="en-US" sz="1200" dirty="0" err="1">
                <a:latin typeface="Calibri"/>
                <a:ea typeface="Calibri" panose="020F0502020204030204" pitchFamily="34" charset="0"/>
                <a:cs typeface="Calibri"/>
              </a:rPr>
              <a:t>os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decisores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podem</a:t>
            </a:r>
            <a:r>
              <a:rPr lang="en-US" sz="1200" dirty="0">
                <a:latin typeface="Calibri"/>
                <a:ea typeface="Calibri" panose="020F0502020204030204" pitchFamily="34" charset="0"/>
                <a:cs typeface="Calibri"/>
              </a:rPr>
              <a:t> não ser capazes de definir claramente o </a:t>
            </a:r>
            <a:r>
              <a:rPr lang="en-US" sz="1200" dirty="0" err="1">
                <a:latin typeface="Calibri"/>
                <a:ea typeface="Calibri" panose="020F0502020204030204" pitchFamily="34" charset="0"/>
                <a:cs typeface="Calibri"/>
              </a:rPr>
              <a:t>fundamento</a:t>
            </a:r>
            <a:r>
              <a:rPr lang="en-US" sz="1200" dirty="0">
                <a:latin typeface="Calibri"/>
                <a:ea typeface="Calibri" panose="020F0502020204030204" pitchFamily="34" charset="0"/>
                <a:cs typeface="Calibri"/>
              </a:rPr>
              <a:t> da proteção (Saunders e Flugge, 2021).</a:t>
            </a:r>
            <a:endParaRPr lang="en-US" sz="1200" dirty="0">
              <a:ea typeface="Calibri" panose="020F0502020204030204" pitchFamily="34" charset="0"/>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ea typeface="Calibri" panose="020F0502020204030204" pitchFamily="34" charset="0"/>
            </a:endParaRPr>
          </a:p>
          <a:p>
            <a:pPr rtl="0" fontAlgn="base"/>
            <a:r>
              <a:rPr lang="en-US" sz="1200" b="1" i="0" dirty="0">
                <a:solidFill>
                  <a:srgbClr val="000000"/>
                </a:solidFill>
                <a:effectLst/>
                <a:latin typeface="Calibri"/>
                <a:ea typeface="Calibri" panose="020F0502020204030204" pitchFamily="34" charset="0"/>
                <a:cs typeface="Calibri"/>
              </a:rPr>
              <a:t>A </a:t>
            </a:r>
            <a:r>
              <a:rPr lang="en-US" sz="1200" b="1" i="0" dirty="0" err="1">
                <a:solidFill>
                  <a:srgbClr val="000000"/>
                </a:solidFill>
                <a:effectLst/>
                <a:latin typeface="Calibri"/>
                <a:ea typeface="Calibri" panose="020F0502020204030204" pitchFamily="34" charset="0"/>
                <a:cs typeface="Calibri"/>
              </a:rPr>
              <a:t>propriedade</a:t>
            </a:r>
            <a:r>
              <a:rPr lang="en-US" sz="1200" b="1" i="0" dirty="0">
                <a:solidFill>
                  <a:srgbClr val="000000"/>
                </a:solidFill>
                <a:effectLst/>
                <a:latin typeface="Calibri"/>
                <a:ea typeface="Calibri" panose="020F0502020204030204" pitchFamily="34" charset="0"/>
                <a:cs typeface="Calibri"/>
              </a:rPr>
              <a:t> intelectual para alimentos pode ser classificada da seguinte forma:</a:t>
            </a:r>
            <a:r>
              <a:rPr lang="en-US" sz="1200" b="0" i="0" dirty="0">
                <a:solidFill>
                  <a:srgbClr val="000000"/>
                </a:solidFill>
                <a:effectLst/>
                <a:latin typeface="Calibri"/>
                <a:ea typeface="Calibri" panose="020F0502020204030204" pitchFamily="34" charset="0"/>
                <a:cs typeface="Calibri"/>
              </a:rPr>
              <a:t> </a:t>
            </a:r>
          </a:p>
          <a:p>
            <a:pPr rtl="0" fontAlgn="base"/>
            <a:endParaRPr lang="en-US" sz="800" b="0" i="0" dirty="0">
              <a:solidFill>
                <a:srgbClr val="000000"/>
              </a:solidFill>
              <a:effectLst/>
              <a:ea typeface="Calibri" panose="020F0502020204030204" pitchFamily="34" charset="0"/>
            </a:endParaRPr>
          </a:p>
          <a:p>
            <a:pPr marL="228600" indent="-228600" rtl="0" fontAlgn="base">
              <a:buFont typeface="+mj-lt"/>
              <a:buAutoNum type="arabicPeriod"/>
            </a:pPr>
            <a:r>
              <a:rPr lang="en-US" sz="1200" b="1" i="0" u="sng" dirty="0">
                <a:solidFill>
                  <a:srgbClr val="000000"/>
                </a:solidFill>
                <a:effectLst/>
                <a:latin typeface="Calibri"/>
                <a:ea typeface="Calibri" panose="020F0502020204030204" pitchFamily="34" charset="0"/>
                <a:cs typeface="Calibri"/>
              </a:rPr>
              <a:t>Segredo </a:t>
            </a:r>
            <a:r>
              <a:rPr lang="en-US" sz="1200" b="1" i="0" u="sng" dirty="0" err="1">
                <a:solidFill>
                  <a:srgbClr val="000000"/>
                </a:solidFill>
                <a:effectLst/>
                <a:latin typeface="Calibri"/>
                <a:ea typeface="Calibri" panose="020F0502020204030204" pitchFamily="34" charset="0"/>
                <a:cs typeface="Calibri"/>
              </a:rPr>
              <a:t>comercial</a:t>
            </a:r>
            <a:endParaRPr lang="en-US" sz="1200" b="1" i="0" u="sng" dirty="0">
              <a:solidFill>
                <a:srgbClr val="000000"/>
              </a:solidFill>
              <a:effectLst/>
              <a:latin typeface="Calibri"/>
              <a:ea typeface="Calibri" panose="020F0502020204030204" pitchFamily="34" charset="0"/>
              <a:cs typeface="Calibri"/>
            </a:endParaRPr>
          </a:p>
          <a:p>
            <a:pPr fontAlgn="base"/>
            <a:r>
              <a:rPr lang="en-US" sz="1200" b="0" i="0" dirty="0">
                <a:solidFill>
                  <a:srgbClr val="000000"/>
                </a:solidFill>
                <a:effectLst/>
                <a:latin typeface="Calibri"/>
                <a:ea typeface="Calibri" panose="020F0502020204030204" pitchFamily="34" charset="0"/>
                <a:cs typeface="Calibri"/>
              </a:rPr>
              <a:t>O </a:t>
            </a:r>
            <a:r>
              <a:rPr lang="en-US" sz="1200" b="0" i="0" dirty="0" err="1">
                <a:solidFill>
                  <a:srgbClr val="000000"/>
                </a:solidFill>
                <a:effectLst/>
                <a:latin typeface="Calibri"/>
                <a:ea typeface="Calibri" panose="020F0502020204030204" pitchFamily="34" charset="0"/>
                <a:cs typeface="Calibri"/>
              </a:rPr>
              <a:t>segredo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comercial</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facilita</a:t>
            </a:r>
            <a:r>
              <a:rPr lang="en-US" sz="1200" dirty="0">
                <a:latin typeface="Calibri"/>
                <a:ea typeface="Calibri" panose="020F0502020204030204" pitchFamily="34" charset="0"/>
                <a:cs typeface="Calibri"/>
              </a:rPr>
              <a:t> a transferência de </a:t>
            </a:r>
            <a:r>
              <a:rPr lang="en-US" sz="1200" dirty="0" err="1">
                <a:latin typeface="Calibri"/>
                <a:ea typeface="Calibri" panose="020F0502020204030204" pitchFamily="34" charset="0"/>
                <a:cs typeface="Calibri"/>
              </a:rPr>
              <a:t>conhecimento</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apoia</a:t>
            </a:r>
            <a:r>
              <a:rPr lang="en-US" sz="1200" dirty="0">
                <a:latin typeface="Calibri"/>
                <a:ea typeface="Calibri" panose="020F0502020204030204" pitchFamily="34" charset="0"/>
                <a:cs typeface="Calibri"/>
              </a:rPr>
              <a:t> a ética comercial e </a:t>
            </a:r>
            <a:r>
              <a:rPr lang="en-US" sz="1200" dirty="0" err="1">
                <a:latin typeface="Calibri"/>
                <a:ea typeface="Calibri" panose="020F0502020204030204" pitchFamily="34" charset="0"/>
                <a:cs typeface="Calibri"/>
              </a:rPr>
              <a:t>ajuda</a:t>
            </a:r>
            <a:r>
              <a:rPr lang="en-US" sz="1200" dirty="0">
                <a:latin typeface="Calibri"/>
                <a:ea typeface="Calibri" panose="020F0502020204030204" pitchFamily="34" charset="0"/>
                <a:cs typeface="Calibri"/>
              </a:rPr>
              <a:t> no </a:t>
            </a:r>
            <a:r>
              <a:rPr lang="en-US" sz="1200" dirty="0" err="1">
                <a:latin typeface="Calibri"/>
                <a:ea typeface="Calibri" panose="020F0502020204030204" pitchFamily="34" charset="0"/>
                <a:cs typeface="Calibri"/>
              </a:rPr>
              <a:t>desenvolvimento</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económico</a:t>
            </a:r>
            <a:r>
              <a:rPr lang="en-US" sz="1200" dirty="0">
                <a:latin typeface="Calibri"/>
                <a:ea typeface="Calibri" panose="020F0502020204030204" pitchFamily="34" charset="0"/>
                <a:cs typeface="Calibri"/>
              </a:rPr>
              <a:t> (Saunders e Flugge, 2021). </a:t>
            </a:r>
            <a:r>
              <a:rPr lang="en-US" sz="1200" b="0" i="0" dirty="0">
                <a:solidFill>
                  <a:srgbClr val="000000"/>
                </a:solidFill>
                <a:effectLst/>
                <a:latin typeface="Calibri"/>
                <a:ea typeface="Calibri" panose="020F0502020204030204" pitchFamily="34" charset="0"/>
                <a:cs typeface="Calibri"/>
              </a:rPr>
              <a:t>Como </a:t>
            </a:r>
            <a:r>
              <a:rPr lang="en-US" sz="1200" b="0" i="0" dirty="0" err="1">
                <a:solidFill>
                  <a:srgbClr val="000000"/>
                </a:solidFill>
                <a:effectLst/>
                <a:latin typeface="Calibri"/>
                <a:ea typeface="Calibri" panose="020F0502020204030204" pitchFamily="34" charset="0"/>
                <a:cs typeface="Calibri"/>
              </a:rPr>
              <a:t>exemplo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refira</a:t>
            </a:r>
            <a:r>
              <a:rPr lang="en-US" sz="1200" b="0" i="0" dirty="0">
                <a:solidFill>
                  <a:srgbClr val="000000"/>
                </a:solidFill>
                <a:effectLst/>
                <a:latin typeface="Calibri"/>
                <a:ea typeface="Calibri" panose="020F0502020204030204" pitchFamily="34" charset="0"/>
                <a:cs typeface="Calibri"/>
              </a:rPr>
              <a:t>-se a fórmula da Coca-Cola, </a:t>
            </a:r>
            <a:r>
              <a:rPr lang="en-US" sz="1200" b="0" i="0" dirty="0" err="1">
                <a:solidFill>
                  <a:srgbClr val="000000"/>
                </a:solidFill>
                <a:effectLst/>
                <a:latin typeface="Calibri"/>
                <a:ea typeface="Calibri" panose="020F0502020204030204" pitchFamily="34" charset="0"/>
                <a:cs typeface="Calibri"/>
              </a:rPr>
              <a:t>cujo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sabor</a:t>
            </a:r>
            <a:r>
              <a:rPr lang="en-US" sz="1200" dirty="0">
                <a:latin typeface="Calibri"/>
                <a:ea typeface="Calibri" panose="020F0502020204030204" pitchFamily="34" charset="0"/>
                <a:cs typeface="Calibri"/>
              </a:rPr>
              <a:t> é </a:t>
            </a:r>
            <a:r>
              <a:rPr lang="en-US" sz="1200" b="0" i="0" dirty="0">
                <a:solidFill>
                  <a:srgbClr val="000000"/>
                </a:solidFill>
                <a:effectLst/>
                <a:latin typeface="Calibri"/>
                <a:ea typeface="Calibri" panose="020F0502020204030204" pitchFamily="34" charset="0"/>
                <a:cs typeface="Calibri"/>
              </a:rPr>
              <a:t>um </a:t>
            </a:r>
            <a:r>
              <a:rPr lang="en-US" sz="1200" b="0" i="0" dirty="0" err="1">
                <a:solidFill>
                  <a:srgbClr val="000000"/>
                </a:solidFill>
                <a:effectLst/>
                <a:latin typeface="Calibri"/>
                <a:ea typeface="Calibri" panose="020F0502020204030204" pitchFamily="34" charset="0"/>
                <a:cs typeface="Calibri"/>
              </a:rPr>
              <a:t>segredo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comercial</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protegido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há</a:t>
            </a:r>
            <a:r>
              <a:rPr lang="en-US" sz="1200" dirty="0">
                <a:latin typeface="Calibri"/>
                <a:ea typeface="Calibri" panose="020F0502020204030204" pitchFamily="34" charset="0"/>
                <a:cs typeface="Calibri"/>
              </a:rPr>
              <a:t> mais de 130 </a:t>
            </a:r>
            <a:r>
              <a:rPr lang="en-US" sz="1200" dirty="0" err="1">
                <a:latin typeface="Calibri"/>
                <a:ea typeface="Calibri" panose="020F0502020204030204" pitchFamily="34" charset="0"/>
                <a:cs typeface="Calibri"/>
              </a:rPr>
              <a:t>anos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Apenas</a:t>
            </a:r>
            <a:r>
              <a:rPr lang="en-US" sz="1200" b="0" i="0" dirty="0">
                <a:solidFill>
                  <a:srgbClr val="000000"/>
                </a:solidFill>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a empresa sabe </a:t>
            </a:r>
            <a:r>
              <a:rPr lang="en-US" sz="1200" dirty="0" err="1">
                <a:latin typeface="Calibri"/>
                <a:ea typeface="Calibri" panose="020F0502020204030204" pitchFamily="34" charset="0"/>
                <a:cs typeface="Calibri"/>
              </a:rPr>
              <a:t>como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fazer</a:t>
            </a:r>
            <a:r>
              <a:rPr lang="en-US" sz="1200" dirty="0">
                <a:latin typeface="Calibri"/>
                <a:ea typeface="Calibri" panose="020F0502020204030204" pitchFamily="34" charset="0"/>
                <a:cs typeface="Calibri"/>
              </a:rPr>
              <a:t> o produto (Cola </a:t>
            </a:r>
            <a:r>
              <a:rPr lang="en-US" sz="1200" dirty="0" err="1">
                <a:latin typeface="Calibri"/>
                <a:ea typeface="Calibri" panose="020F0502020204030204" pitchFamily="34" charset="0"/>
                <a:cs typeface="Calibri"/>
              </a:rPr>
              <a:t>Cola</a:t>
            </a:r>
            <a:r>
              <a:rPr lang="en-US" sz="1200" dirty="0">
                <a:latin typeface="Calibri"/>
                <a:ea typeface="Calibri" panose="020F0502020204030204" pitchFamily="34" charset="0"/>
                <a:cs typeface="Calibri"/>
              </a:rPr>
              <a:t>, 2020).</a:t>
            </a:r>
            <a:r>
              <a:rPr lang="en-US" sz="1200" b="0" i="0" dirty="0">
                <a:solidFill>
                  <a:srgbClr val="000000"/>
                </a:solidFill>
                <a:effectLst/>
                <a:latin typeface="Calibri"/>
                <a:ea typeface="Calibri" panose="020F0502020204030204" pitchFamily="34" charset="0"/>
                <a:cs typeface="Calibri"/>
              </a:rPr>
              <a:t> </a:t>
            </a:r>
            <a:endParaRPr lang="en-US" sz="1200" dirty="0"/>
          </a:p>
          <a:p>
            <a:pPr rtl="0" fontAlgn="base"/>
            <a:endParaRPr lang="en-US" sz="800" b="0" i="0" dirty="0">
              <a:solidFill>
                <a:srgbClr val="000000"/>
              </a:solidFill>
              <a:effectLst/>
              <a:ea typeface="Calibri" panose="020F0502020204030204" pitchFamily="34" charset="0"/>
            </a:endParaRPr>
          </a:p>
          <a:p>
            <a:pPr marL="228600" indent="-228600" rtl="0" fontAlgn="base">
              <a:buFont typeface="+mj-lt"/>
              <a:buAutoNum type="arabicPeriod" startAt="2"/>
            </a:pPr>
            <a:r>
              <a:rPr lang="en-US" sz="1200" b="1" u="sng" dirty="0" err="1">
                <a:latin typeface="Calibri"/>
                <a:ea typeface="Calibri" panose="020F0502020204030204" pitchFamily="34" charset="0"/>
                <a:cs typeface="Calibri"/>
              </a:rPr>
              <a:t>D</a:t>
            </a:r>
            <a:r>
              <a:rPr lang="en-US" sz="1200" b="1" i="0" u="sng" dirty="0" err="1">
                <a:solidFill>
                  <a:srgbClr val="000000"/>
                </a:solidFill>
                <a:effectLst/>
                <a:latin typeface="Calibri"/>
                <a:ea typeface="Calibri" panose="020F0502020204030204" pitchFamily="34" charset="0"/>
                <a:cs typeface="Calibri"/>
              </a:rPr>
              <a:t>ireitos</a:t>
            </a:r>
            <a:r>
              <a:rPr lang="en-US" sz="1200" b="1" i="0" u="sng" dirty="0">
                <a:solidFill>
                  <a:srgbClr val="000000"/>
                </a:solidFill>
                <a:effectLst/>
                <a:latin typeface="Calibri"/>
                <a:ea typeface="Calibri" panose="020F0502020204030204" pitchFamily="34" charset="0"/>
                <a:cs typeface="Calibri"/>
              </a:rPr>
              <a:t> de </a:t>
            </a:r>
            <a:r>
              <a:rPr lang="en-US" sz="1200" b="1" i="0" u="sng" dirty="0" err="1">
                <a:solidFill>
                  <a:srgbClr val="000000"/>
                </a:solidFill>
                <a:effectLst/>
                <a:latin typeface="Calibri"/>
                <a:ea typeface="Calibri" panose="020F0502020204030204" pitchFamily="34" charset="0"/>
                <a:cs typeface="Calibri"/>
              </a:rPr>
              <a:t>autor</a:t>
            </a:r>
            <a:endParaRPr lang="en-US" sz="1200" b="1" i="0" u="sng" dirty="0">
              <a:solidFill>
                <a:srgbClr val="000000"/>
              </a:solidFill>
              <a:effectLst/>
              <a:latin typeface="Calibri"/>
              <a:ea typeface="Calibri" panose="020F0502020204030204" pitchFamily="34" charset="0"/>
              <a:cs typeface="Calibri"/>
            </a:endParaRPr>
          </a:p>
          <a:p>
            <a:pPr rtl="0"/>
            <a:r>
              <a:rPr lang="en-US" sz="1200" dirty="0" err="1">
                <a:latin typeface="Calibri"/>
                <a:ea typeface="Calibri" panose="020F0502020204030204" pitchFamily="34" charset="0"/>
                <a:cs typeface="Calibri"/>
              </a:rPr>
              <a:t>Os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direitos</a:t>
            </a:r>
            <a:r>
              <a:rPr lang="en-US" sz="1200" dirty="0">
                <a:latin typeface="Calibri"/>
                <a:ea typeface="Calibri" panose="020F0502020204030204" pitchFamily="34" charset="0"/>
                <a:cs typeface="Calibri"/>
              </a:rPr>
              <a:t> de </a:t>
            </a:r>
            <a:r>
              <a:rPr lang="en-US" sz="1200" dirty="0" err="1">
                <a:latin typeface="Calibri"/>
                <a:ea typeface="Calibri" panose="020F0502020204030204" pitchFamily="34" charset="0"/>
                <a:cs typeface="Calibri"/>
              </a:rPr>
              <a:t>autor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são</a:t>
            </a:r>
            <a:r>
              <a:rPr lang="en-US" sz="1200" dirty="0">
                <a:latin typeface="Calibri"/>
                <a:ea typeface="Calibri" panose="020F0502020204030204" pitchFamily="34" charset="0"/>
                <a:cs typeface="Calibri"/>
              </a:rPr>
              <a:t> "</a:t>
            </a:r>
            <a:r>
              <a:rPr lang="en-US" sz="1200" i="1" dirty="0">
                <a:latin typeface="Calibri"/>
                <a:ea typeface="Calibri" panose="020F0502020204030204" pitchFamily="34" charset="0"/>
                <a:cs typeface="Calibri"/>
              </a:rPr>
              <a:t>um tipo de propriedade intelectual que protege obras </a:t>
            </a:r>
            <a:r>
              <a:rPr lang="en-US" sz="1200" i="1" dirty="0" err="1">
                <a:latin typeface="Calibri"/>
                <a:ea typeface="Calibri" panose="020F0502020204030204" pitchFamily="34" charset="0"/>
                <a:cs typeface="Calibri"/>
              </a:rPr>
              <a:t>originais</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desde</a:t>
            </a:r>
            <a:r>
              <a:rPr lang="en-US" sz="1200" i="1" dirty="0">
                <a:latin typeface="Calibri"/>
                <a:ea typeface="Calibri" panose="020F0502020204030204" pitchFamily="34" charset="0"/>
                <a:cs typeface="Calibri"/>
              </a:rPr>
              <a:t> que um </a:t>
            </a:r>
            <a:r>
              <a:rPr lang="en-US" sz="1200" i="1" dirty="0" err="1">
                <a:latin typeface="Calibri"/>
                <a:ea typeface="Calibri" panose="020F0502020204030204" pitchFamily="34" charset="0"/>
                <a:cs typeface="Calibri"/>
              </a:rPr>
              <a:t>autor</a:t>
            </a:r>
            <a:r>
              <a:rPr lang="en-US" sz="1200" i="1" dirty="0">
                <a:latin typeface="Calibri"/>
                <a:ea typeface="Calibri" panose="020F0502020204030204" pitchFamily="34" charset="0"/>
                <a:cs typeface="Calibri"/>
              </a:rPr>
              <a:t> fixe a </a:t>
            </a:r>
            <a:r>
              <a:rPr lang="en-US" sz="1200" i="1" dirty="0" err="1">
                <a:latin typeface="Calibri"/>
                <a:ea typeface="Calibri" panose="020F0502020204030204" pitchFamily="34" charset="0"/>
                <a:cs typeface="Calibri"/>
              </a:rPr>
              <a:t>obra</a:t>
            </a:r>
            <a:r>
              <a:rPr lang="en-US" sz="1200" i="1" dirty="0">
                <a:latin typeface="Calibri"/>
                <a:ea typeface="Calibri" panose="020F0502020204030204" pitchFamily="34" charset="0"/>
                <a:cs typeface="Calibri"/>
              </a:rPr>
              <a:t> </a:t>
            </a:r>
            <a:r>
              <a:rPr lang="en-US" sz="1200" i="1" dirty="0" err="1">
                <a:latin typeface="Calibri"/>
                <a:ea typeface="Calibri" panose="020F0502020204030204" pitchFamily="34" charset="0"/>
                <a:cs typeface="Calibri"/>
              </a:rPr>
              <a:t>numa</a:t>
            </a:r>
            <a:r>
              <a:rPr lang="en-US" sz="1200" i="1" dirty="0">
                <a:latin typeface="Calibri"/>
                <a:ea typeface="Calibri" panose="020F0502020204030204" pitchFamily="34" charset="0"/>
                <a:cs typeface="Calibri"/>
              </a:rPr>
              <a:t> forma tangível de expressão</a:t>
            </a:r>
            <a:r>
              <a:rPr lang="en-US" sz="1200" dirty="0">
                <a:latin typeface="Calibri"/>
                <a:ea typeface="Calibri" panose="020F0502020204030204" pitchFamily="34" charset="0"/>
                <a:cs typeface="Calibri"/>
              </a:rPr>
              <a:t>" (United States Copyright Office, n.d.).</a:t>
            </a:r>
            <a:r>
              <a:rPr lang="en-US" sz="1200" b="0" i="0" dirty="0">
                <a:solidFill>
                  <a:srgbClr val="000000"/>
                </a:solidFill>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Para ser </a:t>
            </a:r>
            <a:r>
              <a:rPr lang="en-US" sz="1200" dirty="0" err="1">
                <a:latin typeface="Calibri"/>
                <a:ea typeface="Calibri" panose="020F0502020204030204" pitchFamily="34" charset="0"/>
                <a:cs typeface="Calibri"/>
              </a:rPr>
              <a:t>elegível</a:t>
            </a:r>
            <a:r>
              <a:rPr lang="en-US" sz="1200" dirty="0">
                <a:latin typeface="Calibri"/>
                <a:ea typeface="Calibri" panose="020F0502020204030204" pitchFamily="34" charset="0"/>
                <a:cs typeface="Calibri"/>
              </a:rPr>
              <a:t> para </a:t>
            </a:r>
            <a:r>
              <a:rPr lang="en-US" sz="1200" dirty="0" err="1">
                <a:latin typeface="Calibri"/>
                <a:ea typeface="Calibri" panose="020F0502020204030204" pitchFamily="34" charset="0"/>
                <a:cs typeface="Calibri"/>
              </a:rPr>
              <a:t>proteção</a:t>
            </a:r>
            <a:r>
              <a:rPr lang="en-US" sz="1200" dirty="0">
                <a:latin typeface="Calibri"/>
                <a:ea typeface="Calibri" panose="020F0502020204030204" pitchFamily="34" charset="0"/>
                <a:cs typeface="Calibri"/>
              </a:rPr>
              <a:t>, um </a:t>
            </a:r>
            <a:r>
              <a:rPr lang="en-US" sz="1200" dirty="0" err="1">
                <a:latin typeface="Calibri"/>
                <a:ea typeface="Calibri" panose="020F0502020204030204" pitchFamily="34" charset="0"/>
                <a:cs typeface="Calibri"/>
              </a:rPr>
              <a:t>trabalho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criativo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deve</a:t>
            </a:r>
            <a:r>
              <a:rPr lang="en-US" sz="1200" dirty="0">
                <a:latin typeface="Calibri"/>
                <a:ea typeface="Calibri" panose="020F0502020204030204" pitchFamily="34" charset="0"/>
                <a:cs typeface="Calibri"/>
              </a:rPr>
              <a:t> </a:t>
            </a:r>
            <a:r>
              <a:rPr lang="en-US" sz="1200" b="0" i="0" dirty="0">
                <a:effectLst/>
                <a:latin typeface="Calibri"/>
                <a:ea typeface="Calibri" panose="020F0502020204030204" pitchFamily="34" charset="0"/>
                <a:cs typeface="Calibri"/>
              </a:rPr>
              <a:t>ser original e </a:t>
            </a:r>
            <a:r>
              <a:rPr lang="en-US" sz="1200" dirty="0" err="1">
                <a:latin typeface="Calibri"/>
                <a:ea typeface="Calibri" panose="020F0502020204030204" pitchFamily="34" charset="0"/>
                <a:cs typeface="Calibri"/>
              </a:rPr>
              <a:t>preservado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numa</a:t>
            </a:r>
            <a:r>
              <a:rPr lang="en-US" sz="1200" b="0" i="0" dirty="0">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forma </a:t>
            </a:r>
            <a:r>
              <a:rPr lang="en-US" sz="1200" dirty="0" err="1">
                <a:latin typeface="Calibri"/>
                <a:ea typeface="Calibri" panose="020F0502020204030204" pitchFamily="34" charset="0"/>
                <a:cs typeface="Calibri"/>
              </a:rPr>
              <a:t>concreta</a:t>
            </a:r>
            <a:r>
              <a:rPr lang="en-US" sz="1200" b="0" i="0" dirty="0">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como</a:t>
            </a:r>
            <a:r>
              <a:rPr lang="en-US" sz="1200" dirty="0">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sendo</a:t>
            </a:r>
            <a:r>
              <a:rPr lang="en-US" sz="1200" b="0" i="0" dirty="0">
                <a:effectLst/>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gravado</a:t>
            </a:r>
            <a:r>
              <a:rPr lang="en-US" sz="1200" b="0" i="0" dirty="0">
                <a:effectLst/>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ou</a:t>
            </a:r>
            <a:r>
              <a:rPr lang="en-US" sz="1200" b="0" i="0" dirty="0">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conservado</a:t>
            </a:r>
            <a:r>
              <a:rPr lang="en-US" sz="1200" dirty="0">
                <a:latin typeface="Calibri"/>
                <a:ea typeface="Calibri" panose="020F0502020204030204" pitchFamily="34" charset="0"/>
                <a:cs typeface="Calibri"/>
              </a:rPr>
              <a:t> </a:t>
            </a:r>
            <a:r>
              <a:rPr lang="en-US" sz="1200" b="0" i="0" dirty="0">
                <a:effectLst/>
                <a:latin typeface="Calibri"/>
                <a:ea typeface="Calibri" panose="020F0502020204030204" pitchFamily="34" charset="0"/>
                <a:cs typeface="Calibri"/>
              </a:rPr>
              <a:t>num </a:t>
            </a:r>
            <a:r>
              <a:rPr lang="en-US" sz="1200" b="0" i="0" dirty="0" err="1">
                <a:effectLst/>
                <a:latin typeface="Calibri"/>
                <a:ea typeface="Calibri" panose="020F0502020204030204" pitchFamily="34" charset="0"/>
                <a:cs typeface="Calibri"/>
              </a:rPr>
              <a:t>formato</a:t>
            </a:r>
            <a:r>
              <a:rPr lang="en-US" sz="1200" b="0" i="0" dirty="0">
                <a:effectLst/>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físico</a:t>
            </a:r>
            <a:r>
              <a:rPr lang="en-US" sz="1200" b="0" i="0" dirty="0">
                <a:effectLst/>
                <a:latin typeface="Calibri"/>
                <a:ea typeface="Calibri" panose="020F0502020204030204" pitchFamily="34" charset="0"/>
                <a:cs typeface="Calibri"/>
              </a:rPr>
              <a:t> </a:t>
            </a:r>
            <a:r>
              <a:rPr lang="en-US" sz="1200" b="0" i="0" dirty="0" err="1">
                <a:effectLst/>
                <a:latin typeface="Calibri"/>
                <a:ea typeface="Calibri" panose="020F0502020204030204" pitchFamily="34" charset="0"/>
                <a:cs typeface="Calibri"/>
              </a:rPr>
              <a:t>estável</a:t>
            </a:r>
            <a:r>
              <a:rPr lang="en-US" sz="1200" b="0" i="0" dirty="0">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(Cornell Law School, 2020). Ao </a:t>
            </a:r>
            <a:r>
              <a:rPr lang="en-US" sz="1200" dirty="0" err="1">
                <a:latin typeface="Calibri"/>
                <a:ea typeface="Calibri" panose="020F0502020204030204" pitchFamily="34" charset="0"/>
                <a:cs typeface="Calibri"/>
              </a:rPr>
              <a:t>nível</a:t>
            </a:r>
            <a:r>
              <a:rPr lang="en-US" sz="1200" dirty="0">
                <a:latin typeface="Calibri"/>
                <a:ea typeface="Calibri" panose="020F0502020204030204" pitchFamily="34" charset="0"/>
                <a:cs typeface="Calibri"/>
              </a:rPr>
              <a:t> da </a:t>
            </a:r>
            <a:r>
              <a:rPr lang="en-US" sz="1200" dirty="0" err="1">
                <a:latin typeface="Calibri"/>
                <a:ea typeface="Calibri" panose="020F0502020204030204" pitchFamily="34" charset="0"/>
                <a:cs typeface="Calibri"/>
              </a:rPr>
              <a:t>p</a:t>
            </a:r>
            <a:r>
              <a:rPr lang="en-US" sz="1200" dirty="0" err="1">
                <a:latin typeface="Calibri"/>
                <a:cs typeface="Calibri"/>
              </a:rPr>
              <a:t>roteção</a:t>
            </a:r>
            <a:r>
              <a:rPr lang="en-US" sz="1200" dirty="0">
                <a:latin typeface="Calibri"/>
                <a:cs typeface="Calibri"/>
              </a:rPr>
              <a:t> de receitas, conforme referido </a:t>
            </a:r>
            <a:r>
              <a:rPr lang="en-US" sz="1200" dirty="0" err="1">
                <a:latin typeface="Calibri"/>
                <a:cs typeface="Calibri"/>
              </a:rPr>
              <a:t>pelo</a:t>
            </a:r>
            <a:r>
              <a:rPr lang="en-US" sz="1200" dirty="0">
                <a:latin typeface="Calibri"/>
                <a:cs typeface="Calibri"/>
              </a:rPr>
              <a:t> United States Copyright Office (</a:t>
            </a:r>
            <a:r>
              <a:rPr lang="en-US" sz="1200" dirty="0" err="1">
                <a:latin typeface="Calibri"/>
                <a:cs typeface="Calibri"/>
              </a:rPr>
              <a:t>n.d</a:t>
            </a:r>
            <a:r>
              <a:rPr lang="en-US" sz="1200" dirty="0">
                <a:latin typeface="Calibri"/>
                <a:cs typeface="Calibri"/>
              </a:rPr>
              <a:t>), </a:t>
            </a:r>
            <a:r>
              <a:rPr lang="en-US" sz="1200" dirty="0" err="1">
                <a:latin typeface="Calibri"/>
                <a:cs typeface="Calibri"/>
              </a:rPr>
              <a:t>uma</a:t>
            </a:r>
            <a:r>
              <a:rPr lang="en-US" sz="1200" dirty="0">
                <a:latin typeface="Calibri"/>
                <a:cs typeface="Calibri"/>
              </a:rPr>
              <a:t> lista de ingredientes </a:t>
            </a:r>
            <a:r>
              <a:rPr lang="en-US" sz="1200" dirty="0" err="1">
                <a:latin typeface="Calibri"/>
                <a:cs typeface="Calibri"/>
              </a:rPr>
              <a:t>não</a:t>
            </a:r>
            <a:r>
              <a:rPr lang="en-US" sz="1200" dirty="0">
                <a:latin typeface="Calibri"/>
                <a:cs typeface="Calibri"/>
              </a:rPr>
              <a:t> </a:t>
            </a:r>
            <a:r>
              <a:rPr lang="en-US" sz="1200" dirty="0" err="1">
                <a:latin typeface="Calibri"/>
                <a:cs typeface="Calibri"/>
              </a:rPr>
              <a:t>pode</a:t>
            </a:r>
            <a:r>
              <a:rPr lang="en-US" sz="1200" dirty="0">
                <a:latin typeface="Calibri"/>
                <a:cs typeface="Calibri"/>
              </a:rPr>
              <a:t> ser legalmente protegida, mas uma receita ou fórmula </a:t>
            </a:r>
            <a:r>
              <a:rPr lang="en-US" sz="1200" dirty="0" err="1">
                <a:latin typeface="Calibri"/>
                <a:cs typeface="Calibri"/>
              </a:rPr>
              <a:t>definida</a:t>
            </a:r>
            <a:r>
              <a:rPr lang="en-US" sz="1200" dirty="0">
                <a:latin typeface="Calibri"/>
                <a:cs typeface="Calibri"/>
              </a:rPr>
              <a:t> </a:t>
            </a:r>
            <a:r>
              <a:rPr lang="en-US" sz="1200" dirty="0" err="1">
                <a:latin typeface="Calibri"/>
                <a:cs typeface="Calibri"/>
              </a:rPr>
              <a:t>numa</a:t>
            </a:r>
            <a:r>
              <a:rPr lang="en-US" sz="1200" dirty="0">
                <a:latin typeface="Calibri"/>
                <a:cs typeface="Calibri"/>
              </a:rPr>
              <a:t> expressão literária substancial, como um livro de receitas, </a:t>
            </a:r>
            <a:r>
              <a:rPr lang="en-US" sz="1200" dirty="0" err="1">
                <a:latin typeface="Calibri"/>
                <a:cs typeface="Calibri"/>
              </a:rPr>
              <a:t>já</a:t>
            </a:r>
            <a:r>
              <a:rPr lang="en-US" sz="1200" dirty="0">
                <a:latin typeface="Calibri"/>
                <a:cs typeface="Calibri"/>
              </a:rPr>
              <a:t> </a:t>
            </a:r>
            <a:r>
              <a:rPr lang="en-US" sz="1200" dirty="0" err="1">
                <a:latin typeface="Calibri"/>
                <a:cs typeface="Calibri"/>
              </a:rPr>
              <a:t>torna</a:t>
            </a:r>
            <a:r>
              <a:rPr lang="en-US" sz="1200" dirty="0">
                <a:latin typeface="Calibri"/>
                <a:cs typeface="Calibri"/>
              </a:rPr>
              <a:t> possível a </a:t>
            </a:r>
            <a:r>
              <a:rPr lang="en-US" sz="1200" dirty="0" err="1">
                <a:latin typeface="Calibri"/>
                <a:cs typeface="Calibri"/>
              </a:rPr>
              <a:t>sua</a:t>
            </a:r>
            <a:r>
              <a:rPr lang="en-US" sz="1200" dirty="0">
                <a:latin typeface="Calibri"/>
                <a:cs typeface="Calibri"/>
              </a:rPr>
              <a:t> </a:t>
            </a:r>
            <a:r>
              <a:rPr lang="en-US" sz="1200" dirty="0" err="1">
                <a:latin typeface="Calibri"/>
                <a:cs typeface="Calibri"/>
              </a:rPr>
              <a:t>proteção</a:t>
            </a:r>
            <a:r>
              <a:rPr lang="en-US" sz="1200" dirty="0">
                <a:latin typeface="Calibri"/>
                <a:cs typeface="Calibri"/>
              </a:rPr>
              <a:t> </a:t>
            </a:r>
            <a:r>
              <a:rPr lang="en-US" sz="1200" dirty="0" err="1">
                <a:latin typeface="Calibri"/>
                <a:cs typeface="Calibri"/>
              </a:rPr>
              <a:t>em</a:t>
            </a:r>
            <a:r>
              <a:rPr lang="en-US" sz="1200" dirty="0">
                <a:latin typeface="Calibri"/>
                <a:cs typeface="Calibri"/>
              </a:rPr>
              <a:t> </a:t>
            </a:r>
            <a:r>
              <a:rPr lang="en-US" sz="1200" dirty="0" err="1">
                <a:latin typeface="Calibri"/>
                <a:cs typeface="Calibri"/>
              </a:rPr>
              <a:t>termos</a:t>
            </a:r>
            <a:r>
              <a:rPr lang="en-US" sz="1200" dirty="0">
                <a:latin typeface="Calibri"/>
                <a:cs typeface="Calibri"/>
              </a:rPr>
              <a:t> de </a:t>
            </a:r>
            <a:r>
              <a:rPr lang="en-US" sz="1200" dirty="0" err="1">
                <a:latin typeface="Calibri"/>
                <a:cs typeface="Calibri"/>
              </a:rPr>
              <a:t>direitos</a:t>
            </a:r>
            <a:r>
              <a:rPr lang="en-US" sz="1200" dirty="0">
                <a:latin typeface="Calibri"/>
                <a:cs typeface="Calibri"/>
              </a:rPr>
              <a:t> de </a:t>
            </a:r>
            <a:r>
              <a:rPr lang="en-US" sz="1200" dirty="0" err="1">
                <a:latin typeface="Calibri"/>
                <a:cs typeface="Calibri"/>
              </a:rPr>
              <a:t>autor</a:t>
            </a:r>
            <a:r>
              <a:rPr lang="en-US" sz="1200" dirty="0">
                <a:latin typeface="Calibri"/>
                <a:cs typeface="Calibri"/>
              </a:rPr>
              <a:t>.</a:t>
            </a:r>
          </a:p>
          <a:p>
            <a:pPr rtl="0" fontAlgn="base"/>
            <a:endParaRPr lang="en-US" sz="800" b="0" i="0" dirty="0">
              <a:solidFill>
                <a:srgbClr val="000000"/>
              </a:solidFill>
              <a:effectLst/>
              <a:ea typeface="Calibri" panose="020F0502020204030204" pitchFamily="34" charset="0"/>
            </a:endParaRPr>
          </a:p>
          <a:p>
            <a:pPr marL="228600" indent="-228600" rtl="0" fontAlgn="base">
              <a:buFont typeface="+mj-lt"/>
              <a:buAutoNum type="arabicPeriod" startAt="3"/>
            </a:pPr>
            <a:r>
              <a:rPr lang="en-US" sz="1200" b="1" i="0" u="sng" dirty="0" err="1">
                <a:solidFill>
                  <a:srgbClr val="000000"/>
                </a:solidFill>
                <a:effectLst/>
                <a:latin typeface="Calibri"/>
                <a:ea typeface="Calibri" panose="020F0502020204030204" pitchFamily="34" charset="0"/>
                <a:cs typeface="Calibri"/>
              </a:rPr>
              <a:t>Patentes</a:t>
            </a:r>
            <a:r>
              <a:rPr lang="en-US" sz="1200" b="1" i="0" u="sng" dirty="0">
                <a:solidFill>
                  <a:srgbClr val="000000"/>
                </a:solidFill>
                <a:effectLst/>
                <a:latin typeface="Calibri"/>
                <a:ea typeface="Calibri" panose="020F0502020204030204" pitchFamily="34" charset="0"/>
                <a:cs typeface="Calibri"/>
              </a:rPr>
              <a:t> e Design</a:t>
            </a:r>
          </a:p>
          <a:p>
            <a:pPr rtl="0"/>
            <a:r>
              <a:rPr lang="en-US" sz="1200" b="0" i="0" dirty="0">
                <a:effectLst/>
                <a:latin typeface="Calibri"/>
                <a:ea typeface="Calibri" panose="020F0502020204030204" pitchFamily="34" charset="0"/>
                <a:cs typeface="Calibri"/>
              </a:rPr>
              <a:t>Uma </a:t>
            </a:r>
            <a:r>
              <a:rPr lang="en-US" sz="1200" b="0" i="0" dirty="0" err="1">
                <a:effectLst/>
                <a:latin typeface="Calibri"/>
                <a:ea typeface="Calibri" panose="020F0502020204030204" pitchFamily="34" charset="0"/>
                <a:cs typeface="Calibri"/>
              </a:rPr>
              <a:t>patente</a:t>
            </a:r>
            <a:r>
              <a:rPr lang="en-US" sz="1200" b="0" i="0" dirty="0">
                <a:effectLst/>
                <a:latin typeface="Calibri"/>
                <a:ea typeface="Calibri" panose="020F0502020204030204" pitchFamily="34" charset="0"/>
                <a:cs typeface="Calibri"/>
              </a:rPr>
              <a:t> é </a:t>
            </a:r>
            <a:r>
              <a:rPr lang="en-US" sz="1200" dirty="0">
                <a:latin typeface="Calibri"/>
                <a:ea typeface="Calibri" panose="020F0502020204030204" pitchFamily="34" charset="0"/>
                <a:cs typeface="Calibri"/>
              </a:rPr>
              <a:t>"</a:t>
            </a:r>
            <a:r>
              <a:rPr lang="en-US" sz="1200" i="1" dirty="0">
                <a:latin typeface="Calibri"/>
                <a:ea typeface="Calibri" panose="020F0502020204030204" pitchFamily="34" charset="0"/>
                <a:cs typeface="Calibri"/>
              </a:rPr>
              <a:t>um </a:t>
            </a:r>
            <a:r>
              <a:rPr lang="en-US" sz="1200" b="0" i="1" dirty="0" err="1">
                <a:effectLst/>
                <a:latin typeface="Calibri"/>
                <a:ea typeface="Calibri" panose="020F0502020204030204" pitchFamily="34" charset="0"/>
                <a:cs typeface="Calibri"/>
              </a:rPr>
              <a:t>direito</a:t>
            </a:r>
            <a:r>
              <a:rPr lang="en-US" sz="1200" b="0" i="1" dirty="0">
                <a:effectLst/>
                <a:latin typeface="Calibri"/>
                <a:ea typeface="Calibri" panose="020F0502020204030204" pitchFamily="34" charset="0"/>
                <a:cs typeface="Calibri"/>
              </a:rPr>
              <a:t> </a:t>
            </a:r>
            <a:r>
              <a:rPr lang="en-US" sz="1200" b="0" i="1" dirty="0" err="1">
                <a:effectLst/>
                <a:latin typeface="Calibri"/>
                <a:ea typeface="Calibri" panose="020F0502020204030204" pitchFamily="34" charset="0"/>
                <a:cs typeface="Calibri"/>
              </a:rPr>
              <a:t>e</a:t>
            </a:r>
            <a:r>
              <a:rPr lang="en-US" sz="1200" i="1" dirty="0" err="1">
                <a:latin typeface="Calibri"/>
                <a:ea typeface="Calibri" panose="020F0502020204030204" pitchFamily="34" charset="0"/>
                <a:cs typeface="Calibri"/>
              </a:rPr>
              <a:t>xclusivo</a:t>
            </a:r>
            <a:r>
              <a:rPr lang="en-US" sz="1200" i="1" dirty="0">
                <a:latin typeface="Calibri"/>
                <a:ea typeface="Calibri" panose="020F0502020204030204" pitchFamily="34" charset="0"/>
                <a:cs typeface="Calibri"/>
              </a:rPr>
              <a:t> </a:t>
            </a:r>
            <a:r>
              <a:rPr lang="en-US" sz="1200" b="0" i="1" dirty="0" err="1">
                <a:effectLst/>
                <a:latin typeface="Calibri"/>
                <a:ea typeface="Calibri" panose="020F0502020204030204" pitchFamily="34" charset="0"/>
                <a:cs typeface="Calibri"/>
              </a:rPr>
              <a:t>concedido</a:t>
            </a:r>
            <a:r>
              <a:rPr lang="en-US" sz="1200" b="0" i="1" dirty="0">
                <a:effectLst/>
                <a:latin typeface="Calibri"/>
                <a:ea typeface="Calibri" panose="020F0502020204030204" pitchFamily="34" charset="0"/>
                <a:cs typeface="Calibri"/>
              </a:rPr>
              <a:t> a </a:t>
            </a:r>
            <a:r>
              <a:rPr lang="en-US" sz="1200" b="0" i="1" dirty="0" err="1">
                <a:effectLst/>
                <a:latin typeface="Calibri"/>
                <a:ea typeface="Calibri" panose="020F0502020204030204" pitchFamily="34" charset="0"/>
                <a:cs typeface="Calibri"/>
              </a:rPr>
              <a:t>uma</a:t>
            </a:r>
            <a:r>
              <a:rPr lang="en-US" sz="1200" b="0" i="1" dirty="0">
                <a:effectLst/>
                <a:latin typeface="Calibri"/>
                <a:ea typeface="Calibri" panose="020F0502020204030204" pitchFamily="34" charset="0"/>
                <a:cs typeface="Calibri"/>
              </a:rPr>
              <a:t> invenção</a:t>
            </a:r>
            <a:r>
              <a:rPr lang="en-US" sz="1200" dirty="0">
                <a:latin typeface="Calibri"/>
                <a:ea typeface="Calibri" panose="020F0502020204030204" pitchFamily="34" charset="0"/>
                <a:cs typeface="Calibri"/>
              </a:rPr>
              <a:t>" o que significa que é um </a:t>
            </a:r>
            <a:r>
              <a:rPr lang="en-US" sz="1200" dirty="0" err="1">
                <a:latin typeface="Calibri"/>
                <a:ea typeface="Calibri" panose="020F0502020204030204" pitchFamily="34" charset="0"/>
                <a:cs typeface="Calibri"/>
              </a:rPr>
              <a:t>direito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atribuído</a:t>
            </a:r>
            <a:r>
              <a:rPr lang="en-US" sz="1200" dirty="0">
                <a:latin typeface="Calibri"/>
                <a:ea typeface="Calibri" panose="020F0502020204030204" pitchFamily="34" charset="0"/>
                <a:cs typeface="Calibri"/>
              </a:rPr>
              <a:t> a um produto ou processo que geralmente oferece uma nova maneira de fazer as coisas ou uma nova </a:t>
            </a:r>
            <a:r>
              <a:rPr lang="en-US" sz="1200" dirty="0" err="1">
                <a:latin typeface="Calibri"/>
                <a:ea typeface="Calibri" panose="020F0502020204030204" pitchFamily="34" charset="0"/>
                <a:cs typeface="Calibri"/>
              </a:rPr>
              <a:t>solução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técnica</a:t>
            </a:r>
            <a:r>
              <a:rPr lang="en-US" sz="1200" dirty="0">
                <a:latin typeface="Calibri"/>
                <a:ea typeface="Calibri" panose="020F0502020204030204" pitchFamily="34" charset="0"/>
                <a:cs typeface="Calibri"/>
              </a:rPr>
              <a:t>, a qual é </a:t>
            </a:r>
            <a:r>
              <a:rPr lang="en-US" sz="1200" dirty="0" err="1">
                <a:latin typeface="Calibri"/>
                <a:ea typeface="Calibri" panose="020F0502020204030204" pitchFamily="34" charset="0"/>
                <a:cs typeface="Calibri"/>
              </a:rPr>
              <a:t>publicada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numa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aplicação</a:t>
            </a:r>
            <a:r>
              <a:rPr lang="en-US" sz="1200" dirty="0">
                <a:latin typeface="Calibri"/>
                <a:ea typeface="Calibri" panose="020F0502020204030204" pitchFamily="34" charset="0"/>
                <a:cs typeface="Calibri"/>
              </a:rPr>
              <a:t> de patente (World Intellectual Property Organization, sd)</a:t>
            </a:r>
            <a:endParaRPr lang="en-US" sz="1200" b="0" i="0" dirty="0">
              <a:effectLst/>
              <a:latin typeface="Calibri"/>
              <a:ea typeface="Calibri" panose="020F0502020204030204" pitchFamily="34" charset="0"/>
              <a:cs typeface="Calibri"/>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dirty="0">
              <a:ea typeface="Calibri" panose="020F0502020204030204" pitchFamily="34" charset="0"/>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IE" sz="1200" dirty="0">
              <a:solidFill>
                <a:schemeClr val="tx1"/>
              </a:solidFill>
              <a:ea typeface="Calibri" panose="020F0502020204030204" pitchFamily="34" charset="0"/>
            </a:endParaRPr>
          </a:p>
        </p:txBody>
      </p:sp>
      <p:sp>
        <p:nvSpPr>
          <p:cNvPr id="5" name="TextBox 4">
            <a:extLst>
              <a:ext uri="{FF2B5EF4-FFF2-40B4-BE49-F238E27FC236}">
                <a16:creationId xmlns:a16="http://schemas.microsoft.com/office/drawing/2014/main" id="{A25B0B12-06AA-E3AE-888C-24629B307B28}"/>
              </a:ext>
            </a:extLst>
          </p:cNvPr>
          <p:cNvSpPr txBox="1"/>
          <p:nvPr/>
        </p:nvSpPr>
        <p:spPr>
          <a:xfrm>
            <a:off x="2729552" y="1368259"/>
            <a:ext cx="4317657" cy="461665"/>
          </a:xfrm>
          <a:prstGeom prst="rect">
            <a:avLst/>
          </a:prstGeom>
          <a:noFill/>
        </p:spPr>
        <p:txBody>
          <a:bodyPr wrap="square">
            <a:spAutoFit/>
          </a:bodyPr>
          <a:lstStyle/>
          <a:p>
            <a:pPr algn="r" rtl="0"/>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B.3.2.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Propriedade</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I</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ntelectual</a:t>
            </a:r>
            <a:endPar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303232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dirty="0"/>
              <a:t>B</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.3.</a:t>
            </a:r>
            <a:r>
              <a:rPr lang="en-IE" sz="3600" dirty="0"/>
              <a:t>Marketing </a:t>
            </a:r>
            <a:r>
              <a:rPr lang="en-IE" sz="3600" dirty="0" err="1"/>
              <a:t>Alimentar</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rtl="0"/>
            <a:endParaRPr lang="en-IE"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15005"/>
            <a:ext cx="6143488" cy="6820641"/>
          </a:xfrm>
        </p:spPr>
        <p:txBody>
          <a:bodyPr lIns="91440" tIns="45720" rIns="91440" bIns="45720" numCol="1" spcCol="288000" anchor="t">
            <a:noAutofit/>
          </a:bodyPr>
          <a:lstStyle/>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en-GB" sz="1200" b="1"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Continuação</a:t>
            </a:r>
            <a:r>
              <a:rPr kumimoji="0" lang="en-GB" sz="1200" b="1"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t>
            </a:r>
            <a:endParaRPr lang="en-GB" sz="1200" b="1"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endParaRPr>
          </a:p>
          <a:p>
            <a:pPr rtl="0" fontAlgn="base">
              <a:defRPr/>
            </a:pP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Patente</a:t>
            </a:r>
            <a:endParaRPr lang="en-GB" sz="1200" i="1" u="none" strike="noStrike" kern="1200" cap="none" spc="0" normalizeH="0" baseline="0" noProof="0" dirty="0">
              <a:ln>
                <a:noFill/>
              </a:ln>
              <a:solidFill>
                <a:srgbClr val="000000"/>
              </a:solidFill>
              <a:effectLst/>
              <a:uLnTx/>
              <a:uFillTx/>
              <a:ea typeface="Calibri" panose="020F0502020204030204" pitchFamily="34" charset="0"/>
            </a:endParaRPr>
          </a:p>
          <a:p>
            <a:pPr rtl="0" fontAlgn="base">
              <a:defRPr/>
            </a:pP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Uma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patente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é um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processo,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máquina</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processo</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fabrico</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ou composição da matéria</a:t>
            </a:r>
            <a:r>
              <a:rPr lang="en-GB" sz="1200" dirty="0">
                <a:latin typeface="Calibri"/>
                <a:ea typeface="Calibri" panose="020F0502020204030204" pitchFamily="34" charset="0"/>
                <a:cs typeface="Calibri"/>
              </a:rPr>
              <a:t>" que é novo </a:t>
            </a:r>
            <a:r>
              <a:rPr lang="en-GB" sz="1200" dirty="0" err="1">
                <a:latin typeface="Calibri"/>
                <a:ea typeface="Calibri" panose="020F0502020204030204" pitchFamily="34" charset="0"/>
                <a:cs typeface="Calibri"/>
              </a:rPr>
              <a:t>ou</a:t>
            </a:r>
            <a:r>
              <a:rPr lang="en-GB" sz="1200" dirty="0">
                <a:latin typeface="Calibri"/>
                <a:ea typeface="Calibri" panose="020F0502020204030204" pitchFamily="34" charset="0"/>
                <a:cs typeface="Calibri"/>
              </a:rPr>
              <a:t> que </a:t>
            </a:r>
            <a:r>
              <a:rPr lang="en-GB" sz="1200" dirty="0" err="1">
                <a:latin typeface="Calibri"/>
                <a:ea typeface="Calibri" panose="020F0502020204030204" pitchFamily="34" charset="0"/>
                <a:cs typeface="Calibri"/>
              </a:rPr>
              <a:t>implique</a:t>
            </a:r>
            <a:r>
              <a:rPr lang="en-GB" sz="1200" dirty="0">
                <a:latin typeface="Calibri"/>
                <a:ea typeface="Calibri" panose="020F0502020204030204" pitchFamily="34" charset="0"/>
                <a:cs typeface="Calibri"/>
              </a:rPr>
              <a:t> uma </a:t>
            </a:r>
            <a:r>
              <a:rPr lang="en-GB" sz="1200" dirty="0" err="1">
                <a:latin typeface="Calibri"/>
                <a:ea typeface="Calibri" panose="020F0502020204030204" pitchFamily="34" charset="0"/>
                <a:cs typeface="Calibri"/>
              </a:rPr>
              <a:t>melhoria</a:t>
            </a:r>
            <a:r>
              <a:rPr lang="en-GB" sz="1200" dirty="0">
                <a:latin typeface="Calibri"/>
                <a:ea typeface="Calibri" panose="020F0502020204030204" pitchFamily="34" charset="0"/>
                <a:cs typeface="Calibri"/>
              </a:rPr>
              <a:t> ao </a:t>
            </a:r>
            <a:r>
              <a:rPr lang="en-GB" sz="1200" dirty="0" err="1">
                <a:latin typeface="Calibri"/>
                <a:ea typeface="Calibri" panose="020F0502020204030204" pitchFamily="34" charset="0"/>
                <a:cs typeface="Calibri"/>
              </a:rPr>
              <a:t>já</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existente</a:t>
            </a:r>
            <a:r>
              <a:rPr lang="en-GB" sz="1200" dirty="0">
                <a:latin typeface="Calibri"/>
                <a:ea typeface="Calibri" panose="020F0502020204030204" pitchFamily="34" charset="0"/>
                <a:cs typeface="Calibri"/>
              </a:rPr>
              <a:t> (United States Patent and Trademark Office, 2016). Ao </a:t>
            </a:r>
            <a:r>
              <a:rPr lang="en-GB" sz="1200" dirty="0" err="1">
                <a:latin typeface="Calibri"/>
                <a:ea typeface="Calibri" panose="020F0502020204030204" pitchFamily="34" charset="0"/>
                <a:cs typeface="Calibri"/>
              </a:rPr>
              <a:t>considerar</a:t>
            </a:r>
            <a:r>
              <a:rPr lang="en-GB" sz="1200" dirty="0">
                <a:latin typeface="Calibri"/>
                <a:ea typeface="Calibri" panose="020F0502020204030204" pitchFamily="34" charset="0"/>
                <a:cs typeface="Calibri"/>
              </a:rPr>
              <a:t> receitas ou </a:t>
            </a:r>
            <a:r>
              <a:rPr lang="en-GB" sz="1200" dirty="0" err="1">
                <a:latin typeface="Calibri"/>
                <a:ea typeface="Calibri" panose="020F0502020204030204" pitchFamily="34" charset="0"/>
                <a:cs typeface="Calibri"/>
              </a:rPr>
              <a:t>produtos</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alimentares</a:t>
            </a:r>
            <a:r>
              <a:rPr lang="en-GB" sz="1200" dirty="0">
                <a:latin typeface="Calibri"/>
                <a:ea typeface="Calibri" panose="020F0502020204030204" pitchFamily="34" charset="0"/>
                <a:cs typeface="Calibri"/>
              </a:rPr>
              <a:t>, o processo deve </a:t>
            </a:r>
            <a:r>
              <a:rPr lang="en-GB" sz="1200" dirty="0" err="1">
                <a:latin typeface="Calibri"/>
                <a:ea typeface="Calibri" panose="020F0502020204030204" pitchFamily="34" charset="0"/>
                <a:cs typeface="Calibri"/>
              </a:rPr>
              <a:t>incluir</a:t>
            </a:r>
            <a:r>
              <a:rPr lang="en-GB" sz="1200" dirty="0">
                <a:latin typeface="Calibri"/>
                <a:ea typeface="Calibri" panose="020F0502020204030204" pitchFamily="34" charset="0"/>
                <a:cs typeface="Calibri"/>
              </a:rPr>
              <a:t> a </a:t>
            </a:r>
            <a:r>
              <a:rPr lang="en-GB" sz="1200" dirty="0" err="1">
                <a:latin typeface="Calibri"/>
                <a:ea typeface="Calibri" panose="020F0502020204030204" pitchFamily="34" charset="0"/>
                <a:cs typeface="Calibri"/>
              </a:rPr>
              <a:t>preparação</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ou</a:t>
            </a:r>
            <a:r>
              <a:rPr lang="en-GB" sz="1200" dirty="0">
                <a:latin typeface="Calibri"/>
                <a:ea typeface="Calibri" panose="020F0502020204030204" pitchFamily="34" charset="0"/>
                <a:cs typeface="Calibri"/>
              </a:rPr>
              <a:t> se o </a:t>
            </a:r>
            <a:r>
              <a:rPr lang="en-GB" sz="1200" dirty="0" err="1">
                <a:latin typeface="Calibri"/>
                <a:ea typeface="Calibri" panose="020F0502020204030204" pitchFamily="34" charset="0"/>
                <a:cs typeface="Calibri"/>
              </a:rPr>
              <a:t>produto</a:t>
            </a:r>
            <a:r>
              <a:rPr lang="en-GB" sz="1200" dirty="0">
                <a:latin typeface="Calibri"/>
                <a:ea typeface="Calibri" panose="020F0502020204030204" pitchFamily="34" charset="0"/>
                <a:cs typeface="Calibri"/>
              </a:rPr>
              <a:t> é </a:t>
            </a:r>
            <a:r>
              <a:rPr lang="en-GB" sz="1200" dirty="0" err="1">
                <a:latin typeface="Calibri"/>
                <a:ea typeface="Calibri" panose="020F0502020204030204" pitchFamily="34" charset="0"/>
                <a:cs typeface="Calibri"/>
              </a:rPr>
              <a:t>uma</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combinação</a:t>
            </a:r>
            <a:r>
              <a:rPr lang="en-GB" sz="1200" dirty="0">
                <a:latin typeface="Calibri"/>
                <a:ea typeface="Calibri" panose="020F0502020204030204" pitchFamily="34" charset="0"/>
                <a:cs typeface="Calibri"/>
              </a:rPr>
              <a:t> de </a:t>
            </a:r>
            <a:r>
              <a:rPr lang="en-GB" sz="1200" dirty="0" err="1">
                <a:latin typeface="Calibri"/>
                <a:ea typeface="Calibri" panose="020F0502020204030204" pitchFamily="34" charset="0"/>
                <a:cs typeface="Calibri"/>
              </a:rPr>
              <a:t>ingredientes</a:t>
            </a:r>
            <a:r>
              <a:rPr lang="en-GB" sz="1200" dirty="0">
                <a:latin typeface="Calibri"/>
                <a:ea typeface="Calibri" panose="020F0502020204030204" pitchFamily="34" charset="0"/>
                <a:cs typeface="Calibri"/>
              </a:rPr>
              <a:t> a proteção legal (Arons, 2015).</a:t>
            </a:r>
            <a:endParaRPr lang="en-GB" sz="1200" b="1" dirty="0">
              <a:ea typeface="Calibri" panose="020F0502020204030204" pitchFamily="34" charset="0"/>
            </a:endParaRPr>
          </a:p>
          <a:p>
            <a:pPr rtl="0">
              <a:defRPr/>
            </a:pPr>
            <a:endParaRPr lang="en-GB" sz="1200" dirty="0">
              <a:latin typeface="Calibri"/>
              <a:ea typeface="Calibri" panose="020F0502020204030204" pitchFamily="34" charset="0"/>
              <a:cs typeface="Calibri"/>
            </a:endParaRPr>
          </a:p>
          <a:p>
            <a:pPr rtl="0">
              <a:defRPr/>
            </a:pPr>
            <a:r>
              <a:rPr lang="en-GB" sz="1200" dirty="0" err="1">
                <a:latin typeface="Calibri"/>
                <a:cs typeface="Calibri"/>
              </a:rPr>
              <a:t>Exemplos</a:t>
            </a:r>
            <a:r>
              <a:rPr lang="en-GB" sz="1200" dirty="0">
                <a:latin typeface="Calibri"/>
                <a:cs typeface="Calibri"/>
              </a:rPr>
              <a:t> do que </a:t>
            </a:r>
            <a:r>
              <a:rPr lang="en-GB" sz="1200" dirty="0" err="1">
                <a:latin typeface="Calibri"/>
                <a:cs typeface="Calibri"/>
              </a:rPr>
              <a:t>pode</a:t>
            </a:r>
            <a:r>
              <a:rPr lang="en-GB" sz="1200" dirty="0">
                <a:latin typeface="Calibri"/>
                <a:cs typeface="Calibri"/>
              </a:rPr>
              <a:t> ser </a:t>
            </a:r>
            <a:r>
              <a:rPr lang="en-GB" sz="1200" dirty="0" err="1">
                <a:latin typeface="Calibri"/>
                <a:cs typeface="Calibri"/>
              </a:rPr>
              <a:t>protegido</a:t>
            </a:r>
            <a:r>
              <a:rPr lang="en-GB" sz="1200" dirty="0">
                <a:latin typeface="Calibri"/>
                <a:cs typeface="Calibri"/>
              </a:rPr>
              <a:t> </a:t>
            </a:r>
            <a:r>
              <a:rPr lang="en-GB" sz="1200" dirty="0" err="1">
                <a:latin typeface="Calibri"/>
                <a:cs typeface="Calibri"/>
              </a:rPr>
              <a:t>por</a:t>
            </a:r>
            <a:r>
              <a:rPr lang="en-GB" sz="1200" dirty="0">
                <a:latin typeface="Calibri"/>
                <a:cs typeface="Calibri"/>
              </a:rPr>
              <a:t> </a:t>
            </a:r>
            <a:r>
              <a:rPr lang="en-GB" sz="1200" dirty="0" err="1">
                <a:latin typeface="Calibri"/>
                <a:cs typeface="Calibri"/>
              </a:rPr>
              <a:t>uma</a:t>
            </a:r>
            <a:r>
              <a:rPr lang="en-GB" sz="1200" dirty="0">
                <a:latin typeface="Calibri"/>
                <a:cs typeface="Calibri"/>
              </a:rPr>
              <a:t> </a:t>
            </a:r>
            <a:r>
              <a:rPr lang="en-GB" sz="1200" dirty="0" err="1">
                <a:latin typeface="Calibri"/>
                <a:cs typeface="Calibri"/>
              </a:rPr>
              <a:t>patente</a:t>
            </a:r>
            <a:r>
              <a:rPr lang="en-GB" sz="1200" dirty="0">
                <a:latin typeface="Calibri"/>
                <a:cs typeface="Calibri"/>
              </a:rPr>
              <a:t>: </a:t>
            </a:r>
            <a:r>
              <a:rPr lang="en-GB" sz="1200" dirty="0" err="1">
                <a:latin typeface="Calibri"/>
                <a:cs typeface="Calibri"/>
              </a:rPr>
              <a:t>uma</a:t>
            </a:r>
            <a:r>
              <a:rPr lang="en-GB" sz="1200" dirty="0">
                <a:latin typeface="Calibri"/>
                <a:cs typeface="Calibri"/>
              </a:rPr>
              <a:t> </a:t>
            </a:r>
            <a:r>
              <a:rPr lang="en-GB" sz="1200" dirty="0" err="1">
                <a:latin typeface="Calibri"/>
                <a:cs typeface="Calibri"/>
              </a:rPr>
              <a:t>receita</a:t>
            </a:r>
            <a:r>
              <a:rPr lang="en-GB" sz="1200" dirty="0">
                <a:latin typeface="Calibri"/>
                <a:cs typeface="Calibri"/>
              </a:rPr>
              <a:t> de </a:t>
            </a:r>
            <a:r>
              <a:rPr lang="en-GB" sz="1200" dirty="0" err="1">
                <a:latin typeface="Calibri"/>
                <a:cs typeface="Calibri"/>
              </a:rPr>
              <a:t>uma</a:t>
            </a:r>
            <a:r>
              <a:rPr lang="en-GB" sz="1200" dirty="0">
                <a:latin typeface="Calibri"/>
                <a:cs typeface="Calibri"/>
              </a:rPr>
              <a:t> </a:t>
            </a:r>
            <a:r>
              <a:rPr lang="en-GB" sz="1200" dirty="0" err="1">
                <a:latin typeface="Calibri"/>
                <a:cs typeface="Calibri"/>
              </a:rPr>
              <a:t>mistura</a:t>
            </a:r>
            <a:r>
              <a:rPr lang="en-GB" sz="1200" dirty="0">
                <a:latin typeface="Calibri"/>
                <a:cs typeface="Calibri"/>
              </a:rPr>
              <a:t> </a:t>
            </a:r>
            <a:r>
              <a:rPr lang="en-GB" sz="1200" dirty="0" err="1">
                <a:latin typeface="Calibri"/>
                <a:cs typeface="Calibri"/>
              </a:rPr>
              <a:t>instantânea</a:t>
            </a:r>
            <a:r>
              <a:rPr lang="en-GB" sz="1200" dirty="0">
                <a:latin typeface="Calibri"/>
                <a:cs typeface="Calibri"/>
              </a:rPr>
              <a:t> de um dado </a:t>
            </a:r>
            <a:r>
              <a:rPr lang="en-GB" sz="1200" dirty="0" err="1">
                <a:latin typeface="Calibri"/>
                <a:cs typeface="Calibri"/>
              </a:rPr>
              <a:t>recheio</a:t>
            </a:r>
            <a:r>
              <a:rPr lang="en-GB" sz="1200" dirty="0">
                <a:latin typeface="Calibri"/>
                <a:cs typeface="Calibri"/>
              </a:rPr>
              <a:t>, o </a:t>
            </a:r>
            <a:r>
              <a:rPr lang="en-GB" sz="1200" dirty="0" err="1">
                <a:latin typeface="Calibri"/>
                <a:cs typeface="Calibri"/>
              </a:rPr>
              <a:t>método</a:t>
            </a:r>
            <a:r>
              <a:rPr lang="en-GB" sz="1200" dirty="0">
                <a:latin typeface="Calibri"/>
                <a:cs typeface="Calibri"/>
              </a:rPr>
              <a:t> para </a:t>
            </a:r>
            <a:r>
              <a:rPr lang="en-GB" sz="1200" dirty="0" err="1">
                <a:latin typeface="Calibri"/>
                <a:cs typeface="Calibri"/>
              </a:rPr>
              <a:t>fazer</a:t>
            </a:r>
            <a:r>
              <a:rPr lang="en-GB" sz="1200" dirty="0">
                <a:latin typeface="Calibri"/>
                <a:cs typeface="Calibri"/>
              </a:rPr>
              <a:t> um bolo no </a:t>
            </a:r>
            <a:r>
              <a:rPr lang="en-GB" sz="1200" dirty="0" err="1">
                <a:latin typeface="Calibri"/>
                <a:cs typeface="Calibri"/>
              </a:rPr>
              <a:t>microondas</a:t>
            </a:r>
            <a:r>
              <a:rPr lang="en-GB" sz="1200" dirty="0">
                <a:latin typeface="Calibri"/>
                <a:cs typeface="Calibri"/>
              </a:rPr>
              <a:t>, um burrito </a:t>
            </a:r>
            <a:r>
              <a:rPr lang="en-GB" sz="1200" dirty="0" err="1">
                <a:latin typeface="Calibri"/>
                <a:cs typeface="Calibri"/>
              </a:rPr>
              <a:t>num</a:t>
            </a:r>
            <a:r>
              <a:rPr lang="en-GB" sz="1200" dirty="0">
                <a:latin typeface="Calibri"/>
                <a:cs typeface="Calibri"/>
              </a:rPr>
              <a:t> </a:t>
            </a:r>
            <a:r>
              <a:rPr lang="en-GB" sz="1200" dirty="0" err="1">
                <a:latin typeface="Calibri"/>
                <a:cs typeface="Calibri"/>
              </a:rPr>
              <a:t>palito</a:t>
            </a:r>
            <a:r>
              <a:rPr lang="en-GB" sz="1200" dirty="0">
                <a:latin typeface="Calibri"/>
                <a:cs typeface="Calibri"/>
              </a:rPr>
              <a:t> (</a:t>
            </a:r>
            <a:r>
              <a:rPr lang="en-GB" sz="1200" i="1" dirty="0">
                <a:latin typeface="Calibri"/>
                <a:cs typeface="Calibri"/>
              </a:rPr>
              <a:t>stick</a:t>
            </a:r>
            <a:r>
              <a:rPr lang="en-GB" sz="1200" dirty="0">
                <a:latin typeface="Calibri"/>
                <a:cs typeface="Calibri"/>
              </a:rPr>
              <a:t>), cereal coberto com leite em pó, um </a:t>
            </a:r>
            <a:r>
              <a:rPr lang="en-GB" sz="1200" dirty="0" err="1">
                <a:latin typeface="Calibri"/>
                <a:cs typeface="Calibri"/>
              </a:rPr>
              <a:t>processo</a:t>
            </a:r>
            <a:r>
              <a:rPr lang="en-GB" sz="1200" dirty="0">
                <a:latin typeface="Calibri"/>
                <a:cs typeface="Calibri"/>
              </a:rPr>
              <a:t> para </a:t>
            </a:r>
            <a:r>
              <a:rPr lang="en-GB" sz="1200" dirty="0" err="1">
                <a:latin typeface="Calibri"/>
                <a:cs typeface="Calibri"/>
              </a:rPr>
              <a:t>fazer</a:t>
            </a:r>
            <a:r>
              <a:rPr lang="en-GB" sz="1200" dirty="0">
                <a:latin typeface="Calibri"/>
                <a:cs typeface="Calibri"/>
              </a:rPr>
              <a:t> um ganache de frutas, requeijão de iogurte, pão de ló para micro-</a:t>
            </a:r>
            <a:r>
              <a:rPr lang="en-GB" sz="1200" dirty="0" err="1">
                <a:latin typeface="Calibri"/>
                <a:cs typeface="Calibri"/>
              </a:rPr>
              <a:t>ondas</a:t>
            </a:r>
            <a:r>
              <a:rPr lang="en-GB" sz="1200" dirty="0">
                <a:latin typeface="Calibri"/>
                <a:cs typeface="Calibri"/>
              </a:rPr>
              <a:t>, produtos de panificação sem açúcar, um substituto de ovo, um </a:t>
            </a:r>
            <a:r>
              <a:rPr lang="en-GB" sz="1200" dirty="0" err="1">
                <a:latin typeface="Calibri"/>
                <a:cs typeface="Calibri"/>
              </a:rPr>
              <a:t>processo</a:t>
            </a:r>
            <a:r>
              <a:rPr lang="en-GB" sz="1200" dirty="0">
                <a:latin typeface="Calibri"/>
                <a:cs typeface="Calibri"/>
              </a:rPr>
              <a:t> para </a:t>
            </a:r>
            <a:r>
              <a:rPr lang="en-GB" sz="1200" dirty="0" err="1">
                <a:latin typeface="Calibri"/>
                <a:cs typeface="Calibri"/>
              </a:rPr>
              <a:t>fazer</a:t>
            </a:r>
            <a:r>
              <a:rPr lang="en-GB" sz="1200" dirty="0">
                <a:latin typeface="Calibri"/>
                <a:cs typeface="Calibri"/>
              </a:rPr>
              <a:t> batatas </a:t>
            </a:r>
            <a:r>
              <a:rPr lang="en-GB" sz="1200" dirty="0" err="1">
                <a:latin typeface="Calibri"/>
                <a:cs typeface="Calibri"/>
              </a:rPr>
              <a:t>assadas</a:t>
            </a:r>
            <a:r>
              <a:rPr lang="en-GB" sz="1200" dirty="0">
                <a:latin typeface="Calibri"/>
                <a:cs typeface="Calibri"/>
              </a:rPr>
              <a:t> </a:t>
            </a:r>
            <a:r>
              <a:rPr lang="en-GB" sz="1200" dirty="0" err="1">
                <a:latin typeface="Calibri"/>
                <a:cs typeface="Calibri"/>
              </a:rPr>
              <a:t>fritas</a:t>
            </a:r>
            <a:r>
              <a:rPr lang="en-GB" sz="1200" dirty="0">
                <a:latin typeface="Calibri"/>
                <a:cs typeface="Calibri"/>
              </a:rPr>
              <a:t>, batatas fritas com baixo teor de </a:t>
            </a:r>
            <a:r>
              <a:rPr lang="en-GB" sz="1200" dirty="0" err="1">
                <a:latin typeface="Calibri"/>
                <a:cs typeface="Calibri"/>
              </a:rPr>
              <a:t>gordura</a:t>
            </a:r>
            <a:r>
              <a:rPr lang="en-GB" sz="1200" dirty="0">
                <a:latin typeface="Calibri"/>
                <a:cs typeface="Calibri"/>
              </a:rPr>
              <a:t>, e picolés </a:t>
            </a:r>
            <a:r>
              <a:rPr lang="en-GB" sz="1200" dirty="0" err="1">
                <a:latin typeface="Calibri"/>
                <a:cs typeface="Calibri"/>
              </a:rPr>
              <a:t>congelados</a:t>
            </a:r>
            <a:r>
              <a:rPr lang="en-GB" sz="1200" dirty="0">
                <a:latin typeface="Calibri"/>
                <a:cs typeface="Calibri"/>
              </a:rPr>
              <a:t> (Saunders e Flugge, 2021).</a:t>
            </a:r>
            <a:endParaRPr lang="en-GB" dirty="0"/>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rtl="0" fontAlgn="base">
              <a:defRPr/>
            </a:pPr>
            <a:r>
              <a:rPr lang="en-GB" sz="1200" i="1" dirty="0">
                <a:latin typeface="Calibri"/>
                <a:ea typeface="Calibri" panose="020F0502020204030204" pitchFamily="34" charset="0"/>
                <a:cs typeface="Calibri"/>
              </a:rPr>
              <a:t>b)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Proteção</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do design</a:t>
            </a:r>
            <a:r>
              <a:rPr lang="en-GB" sz="1200" i="1" dirty="0">
                <a:latin typeface="Calibri"/>
                <a:ea typeface="Calibri" panose="020F0502020204030204" pitchFamily="34" charset="0"/>
                <a:cs typeface="Calibri"/>
              </a:rPr>
              <a:t> </a:t>
            </a:r>
            <a:endParaRPr lang="en-GB" sz="1200" i="1" u="none" strike="noStrike" kern="1200" cap="none" spc="0" normalizeH="0" baseline="0" noProof="0" dirty="0">
              <a:ln>
                <a:noFill/>
              </a:ln>
              <a:solidFill>
                <a:srgbClr val="000000"/>
              </a:solidFill>
              <a:effectLst/>
              <a:uLnTx/>
              <a:uFillTx/>
              <a:ea typeface="Calibri" panose="020F0502020204030204" pitchFamily="34" charset="0"/>
            </a:endParaRPr>
          </a:p>
          <a:p>
            <a:pPr rtl="0" fontAlgn="base">
              <a:defRPr/>
            </a:pPr>
            <a:r>
              <a:rPr lang="en-GB" sz="1200" dirty="0">
                <a:latin typeface="Calibri"/>
                <a:ea typeface="Calibri" panose="020F0502020204030204" pitchFamily="34" charset="0"/>
                <a:cs typeface="Calibri"/>
              </a:rPr>
              <a:t>A </a:t>
            </a:r>
            <a:r>
              <a:rPr lang="en-GB" sz="1200" dirty="0" err="1">
                <a:latin typeface="Calibri"/>
                <a:ea typeface="Calibri" panose="020F0502020204030204" pitchFamily="34" charset="0"/>
                <a:cs typeface="Calibri"/>
              </a:rPr>
              <a:t>proteção</a:t>
            </a:r>
            <a:r>
              <a:rPr lang="en-GB" sz="1200" dirty="0">
                <a:latin typeface="Calibri"/>
                <a:ea typeface="Calibri" panose="020F0502020204030204" pitchFamily="34" charset="0"/>
                <a:cs typeface="Calibri"/>
              </a:rPr>
              <a:t> do design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protege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como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artigo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aparece</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devendo</a:t>
            </a:r>
            <a:r>
              <a:rPr lang="en-GB" sz="1200" dirty="0">
                <a:latin typeface="Calibri"/>
                <a:ea typeface="Calibri" panose="020F0502020204030204" pitchFamily="34" charset="0"/>
                <a:cs typeface="Calibri"/>
              </a:rPr>
              <a:t> o design ser novo e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original </a:t>
            </a:r>
            <a:r>
              <a:rPr lang="en-GB" sz="1200" dirty="0">
                <a:latin typeface="Calibri"/>
                <a:ea typeface="Calibri" panose="020F0502020204030204" pitchFamily="34" charset="0"/>
                <a:cs typeface="Calibri"/>
              </a:rPr>
              <a:t>(Saunders e Fl</a:t>
            </a:r>
            <a:r>
              <a:rPr lang="en-GB" sz="1200" dirty="0">
                <a:latin typeface="Calibri"/>
                <a:cs typeface="Calibri"/>
              </a:rPr>
              <a:t>uge, 2021). As proteções de design de alimentos podem </a:t>
            </a:r>
            <a:r>
              <a:rPr lang="en-GB" sz="1200" dirty="0" err="1">
                <a:latin typeface="Calibri"/>
                <a:cs typeface="Calibri"/>
              </a:rPr>
              <a:t>incluir</a:t>
            </a:r>
            <a:r>
              <a:rPr lang="en-GB" sz="1200" dirty="0">
                <a:latin typeface="Calibri"/>
                <a:cs typeface="Calibri"/>
              </a:rPr>
              <a:t> a </a:t>
            </a:r>
            <a:r>
              <a:rPr lang="en-GB" sz="1200" dirty="0" err="1">
                <a:latin typeface="Calibri"/>
                <a:cs typeface="Calibri"/>
              </a:rPr>
              <a:t>embalagem</a:t>
            </a:r>
            <a:r>
              <a:rPr lang="en-GB" sz="1200" dirty="0">
                <a:latin typeface="Calibri"/>
                <a:cs typeface="Calibri"/>
              </a:rPr>
              <a:t>, o </a:t>
            </a:r>
            <a:r>
              <a:rPr lang="en-GB" sz="1200" dirty="0" err="1">
                <a:latin typeface="Calibri"/>
                <a:cs typeface="Calibri"/>
              </a:rPr>
              <a:t>arranjo</a:t>
            </a:r>
            <a:r>
              <a:rPr lang="en-GB" sz="1200" dirty="0">
                <a:latin typeface="Calibri"/>
                <a:cs typeface="Calibri"/>
              </a:rPr>
              <a:t> </a:t>
            </a:r>
            <a:r>
              <a:rPr lang="en-GB" sz="1200" dirty="0" err="1">
                <a:latin typeface="Calibri"/>
                <a:cs typeface="Calibri"/>
              </a:rPr>
              <a:t>ou</a:t>
            </a:r>
            <a:r>
              <a:rPr lang="en-GB" sz="1200" dirty="0">
                <a:latin typeface="Calibri"/>
                <a:cs typeface="Calibri"/>
              </a:rPr>
              <a:t> a </a:t>
            </a:r>
            <a:r>
              <a:rPr lang="en-GB" sz="1200" dirty="0" err="1">
                <a:latin typeface="Calibri"/>
                <a:cs typeface="Calibri"/>
              </a:rPr>
              <a:t>exposição</a:t>
            </a:r>
            <a:r>
              <a:rPr lang="en-GB" sz="1200" dirty="0">
                <a:latin typeface="Calibri"/>
                <a:cs typeface="Calibri"/>
              </a:rPr>
              <a:t> (Brown, 2022). Como </a:t>
            </a:r>
            <a:r>
              <a:rPr lang="en-GB" sz="1200" dirty="0" err="1">
                <a:latin typeface="Calibri"/>
                <a:cs typeface="Calibri"/>
              </a:rPr>
              <a:t>exemplos</a:t>
            </a:r>
            <a:r>
              <a:rPr lang="en-GB" sz="1200" dirty="0">
                <a:latin typeface="Calibri"/>
                <a:cs typeface="Calibri"/>
              </a:rPr>
              <a:t>, refire-se um novo design de </a:t>
            </a:r>
            <a:r>
              <a:rPr lang="en-GB" sz="1200" dirty="0" err="1">
                <a:latin typeface="Calibri"/>
                <a:cs typeface="Calibri"/>
              </a:rPr>
              <a:t>uma</a:t>
            </a:r>
            <a:r>
              <a:rPr lang="en-GB" sz="1200" dirty="0">
                <a:latin typeface="Calibri"/>
                <a:cs typeface="Calibri"/>
              </a:rPr>
              <a:t> </a:t>
            </a:r>
            <a:r>
              <a:rPr lang="en-GB" sz="1200" dirty="0" err="1">
                <a:latin typeface="Calibri"/>
                <a:cs typeface="Calibri"/>
              </a:rPr>
              <a:t>bolacha</a:t>
            </a:r>
            <a:r>
              <a:rPr lang="en-GB" sz="1200" dirty="0">
                <a:latin typeface="Calibri"/>
                <a:cs typeface="Calibri"/>
              </a:rPr>
              <a:t>, de uma embalagem, </a:t>
            </a:r>
            <a:r>
              <a:rPr lang="en-GB" sz="1200" dirty="0" err="1">
                <a:latin typeface="Calibri"/>
                <a:cs typeface="Calibri"/>
              </a:rPr>
              <a:t>ou</a:t>
            </a:r>
            <a:r>
              <a:rPr lang="en-GB" sz="1200" dirty="0">
                <a:latin typeface="Calibri"/>
                <a:cs typeface="Calibri"/>
              </a:rPr>
              <a:t> o pacote de ketchup da Heinz's </a:t>
            </a:r>
            <a:r>
              <a:rPr lang="en-GB" sz="1200" i="1" dirty="0">
                <a:latin typeface="Calibri"/>
                <a:cs typeface="Calibri"/>
              </a:rPr>
              <a:t>Dip and Squeeze</a:t>
            </a:r>
            <a:r>
              <a:rPr lang="en-GB" sz="1200" dirty="0">
                <a:latin typeface="Calibri"/>
                <a:cs typeface="Calibri"/>
              </a:rPr>
              <a:t>.</a:t>
            </a:r>
          </a:p>
          <a:p>
            <a:pPr rtl="0" fontAlgn="base">
              <a:defRPr/>
            </a:pPr>
            <a:endParaRPr lang="en-GB" sz="1200" dirty="0">
              <a:ea typeface="Calibri" panose="020F0502020204030204" pitchFamily="34" charset="0"/>
            </a:endParaRPr>
          </a:p>
          <a:p>
            <a:pPr marL="228600" indent="-228600" rtl="0" fontAlgn="base">
              <a:buFont typeface="+mj-lt"/>
              <a:buAutoNum type="arabicPeriod" startAt="4"/>
              <a:defRPr/>
            </a:pPr>
            <a:r>
              <a:rPr lang="en-GB" sz="1200" b="1" u="sng" dirty="0">
                <a:latin typeface="Calibri"/>
                <a:ea typeface="Calibri" panose="020F0502020204030204" pitchFamily="34" charset="0"/>
                <a:cs typeface="Calibri"/>
              </a:rPr>
              <a:t> </a:t>
            </a:r>
            <a:r>
              <a:rPr kumimoji="0" lang="en-GB" sz="1200" b="1" i="0" u="sng"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Marcas</a:t>
            </a:r>
            <a:r>
              <a:rPr kumimoji="0" lang="en-GB" sz="1200" b="1" i="0" u="sng"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b="1" i="0" u="sng"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Registadas</a:t>
            </a:r>
            <a:r>
              <a:rPr kumimoji="0" lang="en-GB" sz="1200" b="1" i="0" u="sng"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p>
          <a:p>
            <a:pPr rtl="0" fontAlgn="base">
              <a:defRPr/>
            </a:pPr>
            <a:r>
              <a:rPr lang="en-GB" sz="1200" dirty="0">
                <a:latin typeface="Calibri"/>
                <a:cs typeface="Calibri"/>
              </a:rPr>
              <a:t>"</a:t>
            </a:r>
            <a:r>
              <a:rPr lang="en-GB" sz="1200" i="1" dirty="0">
                <a:latin typeface="Calibri"/>
                <a:cs typeface="Calibri"/>
              </a:rPr>
              <a:t>Uma </a:t>
            </a:r>
            <a:r>
              <a:rPr lang="en-GB" sz="1200" i="1" dirty="0" err="1">
                <a:latin typeface="Calibri"/>
                <a:cs typeface="Calibri"/>
              </a:rPr>
              <a:t>marca</a:t>
            </a:r>
            <a:r>
              <a:rPr lang="en-GB" sz="1200" i="1" dirty="0">
                <a:latin typeface="Calibri"/>
                <a:cs typeface="Calibri"/>
              </a:rPr>
              <a:t> </a:t>
            </a:r>
            <a:r>
              <a:rPr lang="en-GB" sz="1200" i="1" dirty="0" err="1">
                <a:latin typeface="Calibri"/>
                <a:cs typeface="Calibri"/>
              </a:rPr>
              <a:t>registada</a:t>
            </a:r>
            <a:r>
              <a:rPr lang="en-GB" sz="1200" i="1" dirty="0">
                <a:latin typeface="Calibri"/>
                <a:cs typeface="Calibri"/>
              </a:rPr>
              <a:t> é qualquer nome, frase ou símbolo que funciona como </a:t>
            </a:r>
            <a:r>
              <a:rPr lang="en-GB" sz="1200" i="1" dirty="0" err="1">
                <a:latin typeface="Calibri"/>
                <a:cs typeface="Calibri"/>
              </a:rPr>
              <a:t>uma</a:t>
            </a:r>
            <a:r>
              <a:rPr lang="en-GB" sz="1200" i="1" dirty="0">
                <a:latin typeface="Calibri"/>
                <a:cs typeface="Calibri"/>
              </a:rPr>
              <a:t> </a:t>
            </a:r>
            <a:r>
              <a:rPr lang="en-GB" sz="1200" i="1" dirty="0" err="1">
                <a:latin typeface="Calibri"/>
                <a:cs typeface="Calibri"/>
              </a:rPr>
              <a:t>marca</a:t>
            </a:r>
            <a:r>
              <a:rPr lang="en-GB" sz="1200" i="1" dirty="0">
                <a:latin typeface="Calibri"/>
                <a:cs typeface="Calibri"/>
              </a:rPr>
              <a:t> </a:t>
            </a:r>
            <a:r>
              <a:rPr lang="en-GB" sz="1200" i="1" dirty="0" err="1">
                <a:latin typeface="Calibri"/>
                <a:cs typeface="Calibri"/>
              </a:rPr>
              <a:t>comercial</a:t>
            </a:r>
            <a:r>
              <a:rPr lang="en-GB" sz="1200" i="1" dirty="0">
                <a:latin typeface="Calibri"/>
                <a:cs typeface="Calibri"/>
              </a:rPr>
              <a:t>, ou seja, informa ao público que existe uma </a:t>
            </a:r>
            <a:r>
              <a:rPr lang="en-GB" sz="1200" i="1" dirty="0" err="1">
                <a:latin typeface="Calibri"/>
                <a:cs typeface="Calibri"/>
              </a:rPr>
              <a:t>determinada</a:t>
            </a:r>
            <a:r>
              <a:rPr lang="en-GB" sz="1200" i="1" dirty="0">
                <a:latin typeface="Calibri"/>
                <a:cs typeface="Calibri"/>
              </a:rPr>
              <a:t> </a:t>
            </a:r>
            <a:r>
              <a:rPr lang="en-GB" sz="1200" i="1" dirty="0" err="1">
                <a:latin typeface="Calibri"/>
                <a:cs typeface="Calibri"/>
              </a:rPr>
              <a:t>empresa</a:t>
            </a:r>
            <a:r>
              <a:rPr lang="en-GB" sz="1200" i="1" dirty="0">
                <a:latin typeface="Calibri"/>
                <a:cs typeface="Calibri"/>
              </a:rPr>
              <a:t>, </a:t>
            </a:r>
            <a:r>
              <a:rPr lang="en-GB" sz="1200" i="1" dirty="0" err="1">
                <a:latin typeface="Calibri"/>
                <a:cs typeface="Calibri"/>
              </a:rPr>
              <a:t>ou</a:t>
            </a:r>
            <a:r>
              <a:rPr lang="en-GB" sz="1200" i="1" dirty="0">
                <a:latin typeface="Calibri"/>
                <a:cs typeface="Calibri"/>
              </a:rPr>
              <a:t> um </a:t>
            </a:r>
            <a:r>
              <a:rPr lang="en-GB" sz="1200" i="1" dirty="0" err="1">
                <a:latin typeface="Calibri"/>
                <a:cs typeface="Calibri"/>
              </a:rPr>
              <a:t>fabricante</a:t>
            </a:r>
            <a:r>
              <a:rPr lang="en-GB" sz="1200" i="1" dirty="0">
                <a:latin typeface="Calibri"/>
                <a:cs typeface="Calibri"/>
              </a:rPr>
              <a:t> dos produtos ou serviços</a:t>
            </a:r>
            <a:r>
              <a:rPr lang="en-GB" sz="1200" dirty="0">
                <a:latin typeface="Calibri"/>
                <a:cs typeface="Calibri"/>
              </a:rPr>
              <a:t>" (</a:t>
            </a:r>
            <a:r>
              <a:rPr lang="en-GB" sz="1200" dirty="0" err="1">
                <a:latin typeface="Calibri"/>
                <a:cs typeface="Calibri"/>
              </a:rPr>
              <a:t>Kattwinkel</a:t>
            </a:r>
            <a:r>
              <a:rPr lang="en-GB" sz="1200" dirty="0">
                <a:latin typeface="Calibri"/>
                <a:cs typeface="Calibri"/>
              </a:rPr>
              <a:t>, 2017). As </a:t>
            </a:r>
            <a:r>
              <a:rPr lang="en-GB" sz="1200" dirty="0" err="1">
                <a:latin typeface="Calibri"/>
                <a:cs typeface="Calibri"/>
              </a:rPr>
              <a:t>marcas</a:t>
            </a:r>
            <a:r>
              <a:rPr lang="en-GB" sz="1200" dirty="0">
                <a:latin typeface="Calibri"/>
                <a:cs typeface="Calibri"/>
              </a:rPr>
              <a:t> </a:t>
            </a:r>
            <a:r>
              <a:rPr lang="en-GB" sz="1200" dirty="0" err="1">
                <a:latin typeface="Calibri"/>
                <a:cs typeface="Calibri"/>
              </a:rPr>
              <a:t>registadas</a:t>
            </a:r>
            <a:r>
              <a:rPr lang="en-GB" sz="1200" dirty="0">
                <a:latin typeface="Calibri"/>
                <a:cs typeface="Calibri"/>
              </a:rPr>
              <a:t> impulsionam a concorrência dando a um produto ou empresa uma identidade corporativa e </a:t>
            </a:r>
            <a:r>
              <a:rPr lang="en-GB" sz="1200" dirty="0" err="1">
                <a:latin typeface="Calibri"/>
                <a:cs typeface="Calibri"/>
              </a:rPr>
              <a:t>vantagens</a:t>
            </a:r>
            <a:r>
              <a:rPr lang="en-GB" sz="1200" dirty="0">
                <a:latin typeface="Calibri"/>
                <a:cs typeface="Calibri"/>
              </a:rPr>
              <a:t> ao </a:t>
            </a:r>
            <a:r>
              <a:rPr lang="en-GB" sz="1200" dirty="0" err="1">
                <a:latin typeface="Calibri"/>
                <a:cs typeface="Calibri"/>
              </a:rPr>
              <a:t>nível</a:t>
            </a:r>
            <a:r>
              <a:rPr lang="en-GB" sz="1200" dirty="0">
                <a:latin typeface="Calibri"/>
                <a:cs typeface="Calibri"/>
              </a:rPr>
              <a:t> do marketing. </a:t>
            </a:r>
            <a:r>
              <a:rPr lang="en-GB" sz="1200" dirty="0" err="1">
                <a:latin typeface="Calibri"/>
                <a:cs typeface="Calibri"/>
              </a:rPr>
              <a:t>Assim</a:t>
            </a:r>
            <a:r>
              <a:rPr lang="en-GB" sz="1200" dirty="0">
                <a:latin typeface="Calibri"/>
                <a:cs typeface="Calibri"/>
              </a:rPr>
              <a:t>, as startups usam esse direito para </a:t>
            </a:r>
            <a:r>
              <a:rPr lang="en-GB" sz="1200" dirty="0" err="1">
                <a:latin typeface="Calibri"/>
                <a:cs typeface="Calibri"/>
              </a:rPr>
              <a:t>estabelecer</a:t>
            </a:r>
            <a:r>
              <a:rPr lang="en-GB" sz="1200" dirty="0">
                <a:latin typeface="Calibri"/>
                <a:cs typeface="Calibri"/>
              </a:rPr>
              <a:t> a </a:t>
            </a:r>
            <a:r>
              <a:rPr lang="en-GB" sz="1200" dirty="0" err="1">
                <a:latin typeface="Calibri"/>
                <a:cs typeface="Calibri"/>
              </a:rPr>
              <a:t>sua</a:t>
            </a:r>
            <a:r>
              <a:rPr lang="en-GB" sz="1200" dirty="0">
                <a:latin typeface="Calibri"/>
                <a:cs typeface="Calibri"/>
              </a:rPr>
              <a:t> identidade (Halt et al., 2017).</a:t>
            </a:r>
            <a:endParaRPr lang="en-GB" sz="1200" b="1" dirty="0">
              <a:latin typeface="Calibri"/>
              <a:cs typeface="Calibri"/>
            </a:endParaRPr>
          </a:p>
          <a:p>
            <a:pPr rtl="0" fontAlgn="base">
              <a:defRPr/>
            </a:pP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fontAlgn="base">
              <a:defRPr/>
            </a:pP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termo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Trade dress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refere</a:t>
            </a:r>
            <a:r>
              <a:rPr lang="en-GB" sz="1200" dirty="0">
                <a:latin typeface="Calibri"/>
                <a:ea typeface="Calibri" panose="020F0502020204030204" pitchFamily="34" charset="0"/>
                <a:cs typeface="Calibri"/>
              </a:rPr>
              <a:t>-se ao "</a:t>
            </a:r>
            <a:r>
              <a:rPr lang="en-GB" sz="1200" i="1" dirty="0">
                <a:latin typeface="Calibri"/>
                <a:ea typeface="Calibri" panose="020F0502020204030204" pitchFamily="34" charset="0"/>
                <a:cs typeface="Calibri"/>
              </a:rPr>
              <a:t>design e forma dos </a:t>
            </a:r>
            <a:r>
              <a:rPr lang="en-GB" sz="1200" i="1" dirty="0" err="1">
                <a:latin typeface="Calibri"/>
                <a:ea typeface="Calibri" panose="020F0502020204030204" pitchFamily="34" charset="0"/>
                <a:cs typeface="Calibri"/>
              </a:rPr>
              <a:t>materiais</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nos</a:t>
            </a:r>
            <a:r>
              <a:rPr lang="en-GB" sz="1200" i="1" dirty="0">
                <a:latin typeface="Calibri"/>
                <a:ea typeface="Calibri" panose="020F0502020204030204" pitchFamily="34" charset="0"/>
                <a:cs typeface="Calibri"/>
              </a:rPr>
              <a:t> </a:t>
            </a:r>
            <a:r>
              <a:rPr lang="en-GB" sz="1200" i="1" dirty="0" err="1">
                <a:latin typeface="Calibri"/>
                <a:ea typeface="Calibri" panose="020F0502020204030204" pitchFamily="34" charset="0"/>
                <a:cs typeface="Calibri"/>
              </a:rPr>
              <a:t>quais</a:t>
            </a:r>
            <a:r>
              <a:rPr lang="en-GB" sz="1200" i="1" dirty="0">
                <a:latin typeface="Calibri"/>
                <a:ea typeface="Calibri" panose="020F0502020204030204" pitchFamily="34" charset="0"/>
                <a:cs typeface="Calibri"/>
              </a:rPr>
              <a:t> o </a:t>
            </a:r>
            <a:r>
              <a:rPr kumimoji="0" lang="en-GB" sz="1200" i="1" u="none" strike="noStrike" kern="1200" cap="none" spc="0" normalizeH="0" baseline="0" noProof="0" dirty="0" err="1">
                <a:ln>
                  <a:noFill/>
                </a:ln>
                <a:effectLst/>
                <a:uLnTx/>
                <a:uFillTx/>
                <a:latin typeface="Calibri"/>
                <a:ea typeface="Calibri" panose="020F0502020204030204" pitchFamily="34" charset="0"/>
                <a:cs typeface="Calibri"/>
              </a:rPr>
              <a:t>produto</a:t>
            </a:r>
            <a:r>
              <a:rPr kumimoji="0" lang="en-GB" sz="1200" i="1" u="none" strike="noStrike" kern="1200" cap="none" spc="0" normalizeH="0" baseline="0" noProof="0" dirty="0">
                <a:ln>
                  <a:noFill/>
                </a:ln>
                <a:effectLst/>
                <a:uLnTx/>
                <a:uFillTx/>
                <a:latin typeface="Calibri"/>
                <a:ea typeface="Calibri" panose="020F0502020204030204" pitchFamily="34" charset="0"/>
                <a:cs typeface="Calibri"/>
              </a:rPr>
              <a:t> </a:t>
            </a:r>
            <a:r>
              <a:rPr lang="en-GB" sz="1200" i="1" dirty="0">
                <a:latin typeface="Calibri"/>
                <a:ea typeface="Calibri" panose="020F0502020204030204" pitchFamily="34" charset="0"/>
                <a:cs typeface="Calibri"/>
              </a:rPr>
              <a:t>é embalado</a:t>
            </a:r>
            <a:r>
              <a:rPr lang="en-GB" sz="1200" dirty="0">
                <a:latin typeface="Calibri"/>
                <a:ea typeface="Calibri" panose="020F0502020204030204" pitchFamily="34" charset="0"/>
                <a:cs typeface="Calibri"/>
              </a:rPr>
              <a:t>" (Cornell Law School, nd).</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Por outras palavras, </a:t>
            </a:r>
            <a:r>
              <a:rPr lang="en-GB" sz="1200" dirty="0" err="1">
                <a:latin typeface="Calibri"/>
                <a:ea typeface="Calibri" panose="020F0502020204030204" pitchFamily="34" charset="0"/>
                <a:cs typeface="Calibri"/>
              </a:rPr>
              <a:t>em</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geral</a:t>
            </a:r>
            <a:r>
              <a:rPr lang="en-GB" sz="1200" dirty="0">
                <a:latin typeface="Calibri"/>
                <a:ea typeface="Calibri" panose="020F0502020204030204" pitchFamily="34" charset="0"/>
                <a:cs typeface="Calibri"/>
              </a:rPr>
              <a:t>, é a aparência </a:t>
            </a:r>
            <a:r>
              <a:rPr lang="en-GB" sz="1200" dirty="0" err="1">
                <a:latin typeface="Calibri"/>
                <a:ea typeface="Calibri" panose="020F0502020204030204" pitchFamily="34" charset="0"/>
                <a:cs typeface="Calibri"/>
              </a:rPr>
              <a:t>comercial</a:t>
            </a:r>
            <a:r>
              <a:rPr lang="en-GB" sz="1200" dirty="0">
                <a:latin typeface="Calibri"/>
                <a:ea typeface="Calibri" panose="020F0502020204030204" pitchFamily="34" charset="0"/>
                <a:cs typeface="Calibri"/>
              </a:rPr>
              <a:t> de um item que demonstra </a:t>
            </a:r>
            <a:r>
              <a:rPr lang="en-GB" sz="1200" dirty="0" err="1">
                <a:latin typeface="Calibri"/>
                <a:ea typeface="Calibri" panose="020F0502020204030204" pitchFamily="34" charset="0"/>
                <a:cs typeface="Calibri"/>
              </a:rPr>
              <a:t>ou</a:t>
            </a:r>
            <a:r>
              <a:rPr lang="en-GB" sz="1200" dirty="0">
                <a:latin typeface="Calibri"/>
                <a:ea typeface="Calibri" panose="020F0502020204030204" pitchFamily="34" charset="0"/>
                <a:cs typeface="Calibri"/>
              </a:rPr>
              <a:t> o </a:t>
            </a:r>
            <a:r>
              <a:rPr lang="en-GB" sz="1200" dirty="0" err="1">
                <a:latin typeface="Calibri"/>
                <a:ea typeface="Calibri" panose="020F0502020204030204" pitchFamily="34" charset="0"/>
                <a:cs typeface="Calibri"/>
              </a:rPr>
              <a:t>distingue</a:t>
            </a:r>
            <a:r>
              <a:rPr lang="en-GB" sz="1200" dirty="0">
                <a:latin typeface="Calibri"/>
                <a:ea typeface="Calibri" panose="020F0502020204030204" pitchFamily="34" charset="0"/>
                <a:cs typeface="Calibri"/>
              </a:rPr>
              <a:t> dos </a:t>
            </a:r>
            <a:r>
              <a:rPr lang="en-GB" sz="1200" dirty="0" err="1">
                <a:latin typeface="Calibri"/>
                <a:ea typeface="Calibri" panose="020F0502020204030204" pitchFamily="34" charset="0"/>
                <a:cs typeface="Calibri"/>
              </a:rPr>
              <a:t>restantes</a:t>
            </a:r>
            <a:r>
              <a:rPr lang="en-GB" sz="1200" dirty="0">
                <a:latin typeface="Calibri"/>
                <a:ea typeface="Calibri" panose="020F0502020204030204" pitchFamily="34" charset="0"/>
                <a:cs typeface="Calibri"/>
              </a:rPr>
              <a:t> (International Tradem</a:t>
            </a:r>
            <a:r>
              <a:rPr lang="en-GB" sz="1200" dirty="0">
                <a:latin typeface="Calibri"/>
                <a:cs typeface="Calibri"/>
              </a:rPr>
              <a:t>ark Association, sd). Como </a:t>
            </a:r>
            <a:r>
              <a:rPr lang="en-GB" sz="1200" dirty="0" err="1">
                <a:latin typeface="Calibri"/>
                <a:cs typeface="Calibri"/>
              </a:rPr>
              <a:t>exemplos</a:t>
            </a:r>
            <a:r>
              <a:rPr lang="en-GB" sz="1200" dirty="0">
                <a:latin typeface="Calibri"/>
                <a:cs typeface="Calibri"/>
              </a:rPr>
              <a:t>, </a:t>
            </a:r>
            <a:r>
              <a:rPr lang="en-GB" sz="1200" dirty="0" err="1">
                <a:latin typeface="Calibri"/>
                <a:cs typeface="Calibri"/>
              </a:rPr>
              <a:t>refiram</a:t>
            </a:r>
            <a:r>
              <a:rPr lang="en-GB" sz="1200" dirty="0">
                <a:latin typeface="Calibri"/>
                <a:cs typeface="Calibri"/>
              </a:rPr>
              <a:t>-se </a:t>
            </a:r>
            <a:r>
              <a:rPr lang="en-GB" sz="1200" dirty="0" err="1">
                <a:latin typeface="Calibri"/>
                <a:cs typeface="Calibri"/>
              </a:rPr>
              <a:t>os</a:t>
            </a:r>
            <a:r>
              <a:rPr lang="en-GB" sz="1200" dirty="0">
                <a:latin typeface="Calibri"/>
                <a:cs typeface="Calibri"/>
              </a:rPr>
              <a:t> </a:t>
            </a:r>
            <a:r>
              <a:rPr lang="en-GB" sz="1200" dirty="0" err="1">
                <a:latin typeface="Calibri"/>
                <a:cs typeface="Calibri"/>
              </a:rPr>
              <a:t>produtos</a:t>
            </a:r>
            <a:r>
              <a:rPr lang="en-GB" sz="1200" dirty="0">
                <a:latin typeface="Calibri"/>
                <a:cs typeface="Calibri"/>
              </a:rPr>
              <a:t> da Saunders e Flugge (2021): </a:t>
            </a:r>
            <a:r>
              <a:rPr lang="en-GB" sz="1200" i="1" dirty="0">
                <a:latin typeface="Calibri"/>
                <a:cs typeface="Calibri"/>
              </a:rPr>
              <a:t>Pepperidge Farm’s Milano Cookies</a:t>
            </a:r>
            <a:r>
              <a:rPr lang="en-GB" sz="1200" dirty="0">
                <a:latin typeface="Calibri"/>
                <a:cs typeface="Calibri"/>
              </a:rPr>
              <a:t>, </a:t>
            </a:r>
            <a:r>
              <a:rPr lang="en-GB" sz="1200" i="1" dirty="0">
                <a:latin typeface="Calibri"/>
                <a:cs typeface="Calibri"/>
              </a:rPr>
              <a:t>Carvel’s Fudgie the Whale Ice</a:t>
            </a:r>
            <a:r>
              <a:rPr lang="en-GB" sz="1200" dirty="0">
                <a:latin typeface="Calibri"/>
                <a:cs typeface="Calibri"/>
              </a:rPr>
              <a:t>, Bolo de Creme, </a:t>
            </a:r>
            <a:r>
              <a:rPr lang="en-GB" sz="1200" i="1" dirty="0">
                <a:latin typeface="Calibri"/>
                <a:cs typeface="Calibri"/>
              </a:rPr>
              <a:t>Dairy Queen ice cream curl on top</a:t>
            </a:r>
            <a:r>
              <a:rPr lang="en-GB" sz="1200" dirty="0">
                <a:latin typeface="Calibri"/>
                <a:cs typeface="Calibri"/>
              </a:rPr>
              <a:t>, </a:t>
            </a:r>
            <a:r>
              <a:rPr lang="en-GB" sz="1200" dirty="0" err="1">
                <a:latin typeface="Calibri"/>
                <a:cs typeface="Calibri"/>
              </a:rPr>
              <a:t>Beijos</a:t>
            </a:r>
            <a:r>
              <a:rPr lang="en-GB" sz="1200" dirty="0">
                <a:latin typeface="Calibri"/>
                <a:cs typeface="Calibri"/>
              </a:rPr>
              <a:t> Hershey e barra de chocolate da Hershey.</a:t>
            </a:r>
          </a:p>
        </p:txBody>
      </p:sp>
      <p:sp>
        <p:nvSpPr>
          <p:cNvPr id="5" name="TextBox 4">
            <a:extLst>
              <a:ext uri="{FF2B5EF4-FFF2-40B4-BE49-F238E27FC236}">
                <a16:creationId xmlns:a16="http://schemas.microsoft.com/office/drawing/2014/main" id="{A25B0B12-06AA-E3AE-888C-24629B307B28}"/>
              </a:ext>
            </a:extLst>
          </p:cNvPr>
          <p:cNvSpPr txBox="1"/>
          <p:nvPr/>
        </p:nvSpPr>
        <p:spPr>
          <a:xfrm>
            <a:off x="2729552" y="1368259"/>
            <a:ext cx="4317657" cy="461665"/>
          </a:xfrm>
          <a:prstGeom prst="rect">
            <a:avLst/>
          </a:prstGeom>
          <a:noFill/>
        </p:spPr>
        <p:txBody>
          <a:bodyPr wrap="square">
            <a:spAutoFit/>
          </a:bodyPr>
          <a:lstStyle/>
          <a:p>
            <a:pPr algn="r" rtl="0"/>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B.3.2.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Propriedade</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I</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ntelectual</a:t>
            </a:r>
            <a:endPar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4098" name="Picture 2">
            <a:extLst>
              <a:ext uri="{FF2B5EF4-FFF2-40B4-BE49-F238E27FC236}">
                <a16:creationId xmlns:a16="http://schemas.microsoft.com/office/drawing/2014/main" id="{A6A5D019-A0BB-4C3C-0880-C4E483F8D08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46828" y="9275508"/>
            <a:ext cx="565553" cy="565553"/>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367CCD5B-1D7D-8C6E-62BA-A53B6C5C6444}"/>
              </a:ext>
            </a:extLst>
          </p:cNvPr>
          <p:cNvSpPr txBox="1"/>
          <p:nvPr/>
        </p:nvSpPr>
        <p:spPr>
          <a:xfrm>
            <a:off x="890674" y="9359478"/>
            <a:ext cx="6103131" cy="461665"/>
          </a:xfrm>
          <a:prstGeom prst="rect">
            <a:avLst/>
          </a:prstGeom>
          <a:noFill/>
        </p:spPr>
        <p:txBody>
          <a:bodyPr wrap="square">
            <a:spAutoFit/>
          </a:bodyPr>
          <a:lstStyle/>
          <a:p>
            <a:pPr algn="l" rtl="0" fontAlgn="base"/>
            <a:r>
              <a:rPr lang="fr-FR" sz="1200" b="1" i="0" dirty="0" err="1">
                <a:effectLst/>
                <a:latin typeface="Calibri" panose="020F0502020204030204" pitchFamily="34" charset="0"/>
                <a:ea typeface="Calibri" panose="020F0502020204030204" pitchFamily="34" charset="0"/>
                <a:cs typeface="Calibri" panose="020F0502020204030204" pitchFamily="34" charset="0"/>
              </a:rPr>
              <a:t>Sugestões</a:t>
            </a:r>
            <a:r>
              <a:rPr lang="fr-FR" sz="1200" b="1" i="0" dirty="0">
                <a:effectLst/>
                <a:latin typeface="Calibri" panose="020F0502020204030204" pitchFamily="34" charset="0"/>
                <a:ea typeface="Calibri" panose="020F0502020204030204" pitchFamily="34" charset="0"/>
                <a:cs typeface="Calibri" panose="020F0502020204030204" pitchFamily="34" charset="0"/>
              </a:rPr>
              <a:t> de </a:t>
            </a:r>
            <a:r>
              <a:rPr lang="fr-FR" sz="1200" b="1" i="0" dirty="0" err="1">
                <a:effectLst/>
                <a:latin typeface="Calibri" panose="020F0502020204030204" pitchFamily="34" charset="0"/>
                <a:ea typeface="Calibri" panose="020F0502020204030204" pitchFamily="34" charset="0"/>
                <a:cs typeface="Calibri" panose="020F0502020204030204" pitchFamily="34" charset="0"/>
              </a:rPr>
              <a:t>publicação</a:t>
            </a:r>
            <a:r>
              <a:rPr lang="fr-FR" sz="1200" b="0" i="0" dirty="0">
                <a:effectLst/>
                <a:latin typeface="Calibri" panose="020F0502020204030204" pitchFamily="34" charset="0"/>
                <a:ea typeface="Calibri" panose="020F0502020204030204" pitchFamily="34" charset="0"/>
                <a:cs typeface="Calibri" panose="020F0502020204030204" pitchFamily="34" charset="0"/>
              </a:rPr>
              <a:t>:</a:t>
            </a:r>
          </a:p>
          <a:p>
            <a:pPr algn="l" rtl="0" fontAlgn="base"/>
            <a:r>
              <a:rPr lang="fr-FR" sz="1200" b="0" i="0" u="sng" strike="noStrike"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https://www.reuters.com/article/us-eu-copyright-netherlands-food-idUSKCN1NI1IN</a:t>
            </a:r>
            <a:r>
              <a:rPr lang="fr-FR" sz="1200" b="0" i="0" dirty="0">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386866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CD69112-BDCC-6434-0022-21066971E4D8}"/>
              </a:ext>
            </a:extLst>
          </p:cNvPr>
          <p:cNvSpPr>
            <a:spLocks noGrp="1"/>
          </p:cNvSpPr>
          <p:nvPr>
            <p:ph type="body" sz="quarter" idx="30"/>
          </p:nvPr>
        </p:nvSpPr>
        <p:spPr/>
        <p:txBody>
          <a:bodyPr/>
          <a:lstStyle/>
          <a:p>
            <a:pPr algn="l" rtl="0"/>
            <a:r>
              <a:rPr lang="en-IE" sz="3600" b="1" dirty="0" err="1"/>
              <a:t>Prefácio</a:t>
            </a:r>
            <a:r>
              <a:rPr lang="en-IE" sz="3600" dirty="0"/>
              <a:t>- </a:t>
            </a:r>
            <a:r>
              <a:rPr lang="en-IE" sz="3600" dirty="0" err="1"/>
              <a:t>Porquê</a:t>
            </a:r>
            <a:r>
              <a:rPr lang="en-IE" sz="3600" dirty="0"/>
              <a:t>?</a:t>
            </a:r>
          </a:p>
        </p:txBody>
      </p:sp>
      <p:sp>
        <p:nvSpPr>
          <p:cNvPr id="3" name="Text Placeholder 2">
            <a:extLst>
              <a:ext uri="{FF2B5EF4-FFF2-40B4-BE49-F238E27FC236}">
                <a16:creationId xmlns:a16="http://schemas.microsoft.com/office/drawing/2014/main" id="{D9EC9468-E343-4944-2AFD-AF4490B12DDC}"/>
              </a:ext>
            </a:extLst>
          </p:cNvPr>
          <p:cNvSpPr>
            <a:spLocks noGrp="1"/>
          </p:cNvSpPr>
          <p:nvPr>
            <p:ph type="body" sz="quarter" idx="32"/>
          </p:nvPr>
        </p:nvSpPr>
        <p:spPr>
          <a:xfrm>
            <a:off x="903720" y="2441849"/>
            <a:ext cx="6143488" cy="6820641"/>
          </a:xfrm>
        </p:spPr>
        <p:txBody>
          <a:bodyPr lIns="91440" tIns="45720" rIns="91440" bIns="45720" numCol="1" spcCol="288000" anchor="t">
            <a:noAutofit/>
          </a:bodyPr>
          <a:lstStyle/>
          <a:p>
            <a:pPr rtl="0" fontAlgn="base"/>
            <a:r>
              <a:rPr lang="en-US" sz="1200" b="0" i="0" dirty="0">
                <a:solidFill>
                  <a:srgbClr val="000000"/>
                </a:solidFill>
                <a:effectLst/>
                <a:latin typeface="Calibri"/>
                <a:ea typeface="Calibri" panose="020F0502020204030204" pitchFamily="34" charset="0"/>
                <a:cs typeface="Calibri"/>
              </a:rPr>
              <a:t>A </a:t>
            </a:r>
            <a:r>
              <a:rPr lang="en-US" sz="1200" b="0" i="0" dirty="0" err="1">
                <a:solidFill>
                  <a:srgbClr val="000000"/>
                </a:solidFill>
                <a:effectLst/>
                <a:latin typeface="Calibri"/>
                <a:ea typeface="Calibri" panose="020F0502020204030204" pitchFamily="34" charset="0"/>
                <a:cs typeface="Calibri"/>
              </a:rPr>
              <a:t>crescente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procura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mundial</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por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alimentos</a:t>
            </a:r>
            <a:r>
              <a:rPr lang="en-US" sz="1200" b="0" i="0" dirty="0">
                <a:solidFill>
                  <a:srgbClr val="000000"/>
                </a:solidFill>
                <a:effectLst/>
                <a:latin typeface="Calibri"/>
                <a:ea typeface="Calibri" panose="020F0502020204030204" pitchFamily="34" charset="0"/>
                <a:cs typeface="Calibri"/>
              </a:rPr>
              <a:t>, as </a:t>
            </a:r>
            <a:r>
              <a:rPr lang="en-US" sz="1200" b="0" i="0" dirty="0" err="1">
                <a:solidFill>
                  <a:srgbClr val="000000"/>
                </a:solidFill>
                <a:effectLst/>
                <a:latin typeface="Calibri"/>
                <a:ea typeface="Calibri" panose="020F0502020204030204" pitchFamily="34" charset="0"/>
                <a:cs typeface="Calibri"/>
              </a:rPr>
              <a:t>restrições</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existentes</a:t>
            </a:r>
            <a:r>
              <a:rPr lang="en-US" sz="1200" dirty="0">
                <a:latin typeface="Calibri"/>
                <a:ea typeface="Calibri" panose="020F0502020204030204" pitchFamily="34" charset="0"/>
                <a:cs typeface="Calibri"/>
              </a:rPr>
              <a:t> ao </a:t>
            </a:r>
            <a:r>
              <a:rPr lang="en-US" sz="1200" dirty="0" err="1">
                <a:latin typeface="Calibri"/>
                <a:ea typeface="Calibri" panose="020F0502020204030204" pitchFamily="34" charset="0"/>
                <a:cs typeface="Calibri"/>
              </a:rPr>
              <a:t>nível</a:t>
            </a:r>
            <a:r>
              <a:rPr lang="en-US" sz="1200" dirty="0">
                <a:latin typeface="Calibri"/>
                <a:ea typeface="Calibri" panose="020F0502020204030204" pitchFamily="34" charset="0"/>
                <a:cs typeface="Calibri"/>
              </a:rPr>
              <a:t> dos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recursos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relacionadas</a:t>
            </a:r>
            <a:r>
              <a:rPr lang="en-US" sz="1200" b="0" i="0" dirty="0">
                <a:solidFill>
                  <a:srgbClr val="000000"/>
                </a:solidFill>
                <a:effectLst/>
                <a:latin typeface="Calibri"/>
                <a:ea typeface="Calibri" panose="020F0502020204030204" pitchFamily="34" charset="0"/>
                <a:cs typeface="Calibri"/>
              </a:rPr>
              <a:t> com as </a:t>
            </a:r>
            <a:r>
              <a:rPr lang="en-US" sz="1200" b="0" i="0" dirty="0" err="1">
                <a:solidFill>
                  <a:srgbClr val="000000"/>
                </a:solidFill>
                <a:effectLst/>
                <a:latin typeface="Calibri"/>
                <a:ea typeface="Calibri" panose="020F0502020204030204" pitchFamily="34" charset="0"/>
                <a:cs typeface="Calibri"/>
              </a:rPr>
              <a:t>mudanças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climáticas</a:t>
            </a:r>
            <a:r>
              <a:rPr lang="en-US" sz="1200" b="0" i="0" dirty="0">
                <a:solidFill>
                  <a:srgbClr val="000000"/>
                </a:solidFill>
                <a:effectLst/>
                <a:latin typeface="Calibri"/>
                <a:ea typeface="Calibri" panose="020F0502020204030204" pitchFamily="34" charset="0"/>
                <a:cs typeface="Calibri"/>
              </a:rPr>
              <a:t>, e a </a:t>
            </a:r>
            <a:r>
              <a:rPr lang="en-US" sz="1200" b="0" i="0" dirty="0" err="1">
                <a:solidFill>
                  <a:srgbClr val="000000"/>
                </a:solidFill>
                <a:effectLst/>
                <a:latin typeface="Calibri"/>
                <a:ea typeface="Calibri" panose="020F0502020204030204" pitchFamily="34" charset="0"/>
                <a:cs typeface="Calibri"/>
              </a:rPr>
              <a:t>incapacidade</a:t>
            </a:r>
            <a:r>
              <a:rPr lang="en-US" sz="1200" b="0" i="0" dirty="0">
                <a:solidFill>
                  <a:srgbClr val="000000"/>
                </a:solidFill>
                <a:effectLst/>
                <a:latin typeface="Calibri"/>
                <a:ea typeface="Calibri" panose="020F0502020204030204" pitchFamily="34" charset="0"/>
                <a:cs typeface="Calibri"/>
              </a:rPr>
              <a:t> da </a:t>
            </a:r>
            <a:r>
              <a:rPr lang="en-US" sz="1200" b="0" i="0" dirty="0" err="1">
                <a:solidFill>
                  <a:srgbClr val="000000"/>
                </a:solidFill>
                <a:effectLst/>
                <a:latin typeface="Calibri"/>
                <a:ea typeface="Calibri" panose="020F0502020204030204" pitchFamily="34" charset="0"/>
                <a:cs typeface="Calibri"/>
              </a:rPr>
              <a:t>agricultura</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atender</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essa</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procura</a:t>
            </a:r>
            <a:r>
              <a:rPr lang="en-US" sz="1200" dirty="0">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levam</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humanidade</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desenvolver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sistemas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mais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sustentáveis</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necessidade</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implementar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práticas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mais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sustentáveis</a:t>
            </a:r>
            <a:r>
              <a:rPr lang="en-US" sz="1200" b="0" i="0" dirty="0">
                <a:solidFill>
                  <a:srgbClr val="000000"/>
                </a:solidFill>
                <a:effectLst/>
                <a:latin typeface="Calibri"/>
                <a:ea typeface="Calibri" panose="020F0502020204030204" pitchFamily="34" charset="0"/>
                <a:cs typeface="Calibri"/>
              </a:rPr>
              <a:t> ​​e </a:t>
            </a:r>
            <a:r>
              <a:rPr lang="en-US" sz="1200" b="0" i="0" dirty="0" err="1">
                <a:solidFill>
                  <a:srgbClr val="000000"/>
                </a:solidFill>
                <a:effectLst/>
                <a:latin typeface="Calibri"/>
                <a:ea typeface="Calibri" panose="020F0502020204030204" pitchFamily="34" charset="0"/>
                <a:cs typeface="Calibri"/>
              </a:rPr>
              <a:t>éticas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tornou</a:t>
            </a:r>
            <a:r>
              <a:rPr lang="en-US" sz="1200" b="0" i="0" dirty="0">
                <a:solidFill>
                  <a:srgbClr val="000000"/>
                </a:solidFill>
                <a:effectLst/>
                <a:latin typeface="Calibri"/>
                <a:ea typeface="Calibri" panose="020F0502020204030204" pitchFamily="34" charset="0"/>
                <a:cs typeface="Calibri"/>
              </a:rPr>
              <a:t>-se num </a:t>
            </a:r>
            <a:r>
              <a:rPr lang="en-US" sz="1200" b="0" i="0" dirty="0" err="1">
                <a:solidFill>
                  <a:srgbClr val="000000"/>
                </a:solidFill>
                <a:effectLst/>
                <a:latin typeface="Calibri"/>
                <a:ea typeface="Calibri" panose="020F0502020204030204" pitchFamily="34" charset="0"/>
                <a:cs typeface="Calibri"/>
              </a:rPr>
              <a:t>desafio</a:t>
            </a:r>
            <a:r>
              <a:rPr lang="en-US" sz="1200" b="0" i="0" dirty="0">
                <a:solidFill>
                  <a:srgbClr val="000000"/>
                </a:solidFill>
                <a:effectLst/>
                <a:latin typeface="Calibri"/>
                <a:ea typeface="Calibri" panose="020F0502020204030204" pitchFamily="34" charset="0"/>
                <a:cs typeface="Calibri"/>
              </a:rPr>
              <a:t> que a </a:t>
            </a:r>
            <a:r>
              <a:rPr lang="en-US" sz="1200" b="0" i="0" dirty="0" err="1">
                <a:solidFill>
                  <a:srgbClr val="000000"/>
                </a:solidFill>
                <a:effectLst/>
                <a:latin typeface="Calibri"/>
                <a:ea typeface="Calibri" panose="020F0502020204030204" pitchFamily="34" charset="0"/>
                <a:cs typeface="Calibri"/>
              </a:rPr>
              <a:t>União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Europeia</a:t>
            </a:r>
            <a:r>
              <a:rPr lang="en-US" sz="1200" b="0" i="0" dirty="0">
                <a:solidFill>
                  <a:srgbClr val="000000"/>
                </a:solidFill>
                <a:effectLst/>
                <a:latin typeface="Calibri"/>
                <a:ea typeface="Calibri" panose="020F0502020204030204" pitchFamily="34" charset="0"/>
                <a:cs typeface="Calibri"/>
              </a:rPr>
              <a:t> (UE) e a </a:t>
            </a:r>
            <a:r>
              <a:rPr lang="en-US" sz="1200" b="0" i="0" dirty="0" err="1">
                <a:solidFill>
                  <a:srgbClr val="000000"/>
                </a:solidFill>
                <a:effectLst/>
                <a:latin typeface="Calibri"/>
                <a:ea typeface="Calibri" panose="020F0502020204030204" pitchFamily="34" charset="0"/>
                <a:cs typeface="Calibri"/>
              </a:rPr>
              <a:t>Organização</a:t>
            </a:r>
            <a:r>
              <a:rPr lang="en-US" sz="1200" b="0" i="0" dirty="0">
                <a:solidFill>
                  <a:srgbClr val="000000"/>
                </a:solidFill>
                <a:effectLst/>
                <a:latin typeface="Calibri"/>
                <a:ea typeface="Calibri" panose="020F0502020204030204" pitchFamily="34" charset="0"/>
                <a:cs typeface="Calibri"/>
              </a:rPr>
              <a:t> das </a:t>
            </a:r>
            <a:r>
              <a:rPr lang="en-US" sz="1200" b="0" i="0" dirty="0" err="1">
                <a:solidFill>
                  <a:srgbClr val="000000"/>
                </a:solidFill>
                <a:effectLst/>
                <a:latin typeface="Calibri"/>
                <a:ea typeface="Calibri" panose="020F0502020204030204" pitchFamily="34" charset="0"/>
                <a:cs typeface="Calibri"/>
              </a:rPr>
              <a:t>Nações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Unidas</a:t>
            </a:r>
            <a:r>
              <a:rPr lang="en-US" sz="1200" b="0" i="0" dirty="0">
                <a:solidFill>
                  <a:srgbClr val="000000"/>
                </a:solidFill>
                <a:effectLst/>
                <a:latin typeface="Calibri"/>
                <a:ea typeface="Calibri" panose="020F0502020204030204" pitchFamily="34" charset="0"/>
                <a:cs typeface="Calibri"/>
              </a:rPr>
              <a:t> (ONU) </a:t>
            </a:r>
            <a:r>
              <a:rPr lang="en-US" sz="1200" b="0" i="0" dirty="0" err="1">
                <a:solidFill>
                  <a:srgbClr val="000000"/>
                </a:solidFill>
                <a:effectLst/>
                <a:latin typeface="Calibri"/>
                <a:ea typeface="Calibri" panose="020F0502020204030204" pitchFamily="34" charset="0"/>
                <a:cs typeface="Calibri"/>
              </a:rPr>
              <a:t>encorajam</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todos</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enfrentar</a:t>
            </a:r>
            <a:r>
              <a:rPr lang="en-US" sz="1200" b="0" i="0" dirty="0">
                <a:solidFill>
                  <a:srgbClr val="000000"/>
                </a:solidFill>
                <a:effectLst/>
                <a:latin typeface="Calibri"/>
                <a:ea typeface="Calibri" panose="020F0502020204030204" pitchFamily="34" charset="0"/>
                <a:cs typeface="Calibri"/>
              </a:rPr>
              <a:t>.</a:t>
            </a:r>
          </a:p>
          <a:p>
            <a:pPr rtl="0" fontAlgn="base"/>
            <a:endParaRPr lang="en-US" sz="1200" b="0" i="0" dirty="0">
              <a:solidFill>
                <a:srgbClr val="000000"/>
              </a:solidFill>
              <a:effectLst/>
              <a:ea typeface="Calibri" panose="020F0502020204030204" pitchFamily="34" charset="0"/>
            </a:endParaRPr>
          </a:p>
          <a:p>
            <a:pPr rtl="0" fontAlgn="base"/>
            <a:r>
              <a:rPr lang="en-US" sz="1200" b="0" i="0" dirty="0">
                <a:solidFill>
                  <a:srgbClr val="000000"/>
                </a:solidFill>
                <a:effectLst/>
                <a:latin typeface="Calibri"/>
                <a:ea typeface="Calibri" panose="020F0502020204030204" pitchFamily="34" charset="0"/>
                <a:cs typeface="Calibri"/>
              </a:rPr>
              <a:t>De </a:t>
            </a:r>
            <a:r>
              <a:rPr lang="en-US" sz="1200" b="0" i="0" dirty="0" err="1">
                <a:solidFill>
                  <a:srgbClr val="000000"/>
                </a:solidFill>
                <a:effectLst/>
                <a:latin typeface="Calibri"/>
                <a:ea typeface="Calibri" panose="020F0502020204030204" pitchFamily="34" charset="0"/>
                <a:cs typeface="Calibri"/>
              </a:rPr>
              <a:t>acordo</a:t>
            </a:r>
            <a:r>
              <a:rPr lang="en-US" sz="1200" b="0" i="0" dirty="0">
                <a:solidFill>
                  <a:srgbClr val="000000"/>
                </a:solidFill>
                <a:effectLst/>
                <a:latin typeface="Calibri"/>
                <a:ea typeface="Calibri" panose="020F0502020204030204" pitchFamily="34" charset="0"/>
                <a:cs typeface="Calibri"/>
              </a:rPr>
              <a:t> com a </a:t>
            </a:r>
            <a:r>
              <a:rPr lang="en-US" sz="1200" b="0" i="0" dirty="0" err="1">
                <a:solidFill>
                  <a:srgbClr val="000000"/>
                </a:solidFill>
                <a:effectLst/>
                <a:latin typeface="Calibri"/>
                <a:ea typeface="Calibri" panose="020F0502020204030204" pitchFamily="34" charset="0"/>
                <a:cs typeface="Calibri"/>
              </a:rPr>
              <a:t>Comissão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Europeia</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a:t>
            </a:r>
            <a:r>
              <a:rPr lang="en-US" sz="1200" b="0" i="0" dirty="0" err="1">
                <a:solidFill>
                  <a:srgbClr val="000000"/>
                </a:solidFill>
                <a:effectLst/>
                <a:latin typeface="Calibri"/>
                <a:ea typeface="Calibri" panose="020F0502020204030204" pitchFamily="34" charset="0"/>
                <a:cs typeface="Calibri"/>
              </a:rPr>
              <a:t>d</a:t>
            </a:r>
            <a:r>
              <a:rPr lang="en-US" sz="1200" dirty="0" err="1">
                <a:latin typeface="Calibri"/>
                <a:ea typeface="Calibri" panose="020F0502020204030204" pitchFamily="34" charset="0"/>
                <a:cs typeface="Calibri"/>
              </a:rPr>
              <a:t>.</a:t>
            </a:r>
            <a:r>
              <a:rPr lang="en-US" sz="1200" dirty="0">
                <a:latin typeface="Calibri"/>
                <a:ea typeface="Calibri" panose="020F0502020204030204" pitchFamily="34" charset="0"/>
                <a:cs typeface="Calibri"/>
              </a:rPr>
              <a:t>-a), </a:t>
            </a:r>
            <a:r>
              <a:rPr lang="en-US" sz="1200" b="0" i="0" dirty="0">
                <a:solidFill>
                  <a:srgbClr val="000000"/>
                </a:solidFill>
                <a:effectLst/>
                <a:latin typeface="Calibri"/>
                <a:ea typeface="Calibri" panose="020F0502020204030204" pitchFamily="34" charset="0"/>
                <a:cs typeface="Calibri"/>
              </a:rPr>
              <a:t>o </a:t>
            </a:r>
            <a:r>
              <a:rPr lang="en-US" sz="1200" b="0" i="0" dirty="0" err="1">
                <a:solidFill>
                  <a:srgbClr val="000000"/>
                </a:solidFill>
                <a:effectLst/>
                <a:latin typeface="Calibri"/>
                <a:ea typeface="Calibri" panose="020F0502020204030204" pitchFamily="34" charset="0"/>
                <a:cs typeface="Calibri"/>
              </a:rPr>
              <a:t>setor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alimentar</a:t>
            </a:r>
            <a:r>
              <a:rPr lang="en-US" sz="1200" b="0" i="0" dirty="0">
                <a:solidFill>
                  <a:srgbClr val="000000"/>
                </a:solidFill>
                <a:effectLst/>
                <a:latin typeface="Calibri"/>
                <a:ea typeface="Calibri" panose="020F0502020204030204" pitchFamily="34" charset="0"/>
                <a:cs typeface="Calibri"/>
              </a:rPr>
              <a:t> é a </a:t>
            </a:r>
            <a:r>
              <a:rPr lang="en-US" sz="1200" b="0" i="0" dirty="0" err="1">
                <a:solidFill>
                  <a:srgbClr val="000000"/>
                </a:solidFill>
                <a:effectLst/>
                <a:latin typeface="Calibri"/>
                <a:ea typeface="Calibri" panose="020F0502020204030204" pitchFamily="34" charset="0"/>
                <a:cs typeface="Calibri"/>
              </a:rPr>
              <a:t>maior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indústria</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transformação</a:t>
            </a:r>
            <a:r>
              <a:rPr lang="en-US" sz="1200" b="0" i="0" dirty="0">
                <a:solidFill>
                  <a:srgbClr val="000000"/>
                </a:solidFill>
                <a:effectLst/>
                <a:latin typeface="Calibri"/>
                <a:ea typeface="Calibri" panose="020F0502020204030204" pitchFamily="34" charset="0"/>
                <a:cs typeface="Calibri"/>
              </a:rPr>
              <a:t> da </a:t>
            </a:r>
            <a:r>
              <a:rPr lang="en-US" sz="1200" b="0" i="0" dirty="0" err="1">
                <a:solidFill>
                  <a:srgbClr val="000000"/>
                </a:solidFill>
                <a:effectLst/>
                <a:latin typeface="Calibri"/>
                <a:ea typeface="Calibri" panose="020F0502020204030204" pitchFamily="34" charset="0"/>
                <a:cs typeface="Calibri"/>
              </a:rPr>
              <a:t>união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gerando</a:t>
            </a:r>
            <a:r>
              <a:rPr lang="en-US" sz="1200" b="0" i="0" dirty="0">
                <a:solidFill>
                  <a:srgbClr val="000000"/>
                </a:solidFill>
                <a:effectLst/>
                <a:latin typeface="Calibri"/>
                <a:ea typeface="Calibri" panose="020F0502020204030204" pitchFamily="34" charset="0"/>
                <a:cs typeface="Calibri"/>
              </a:rPr>
              <a:t> um </a:t>
            </a:r>
            <a:r>
              <a:rPr lang="en-US" sz="1200" b="0" i="0" dirty="0" err="1">
                <a:solidFill>
                  <a:srgbClr val="000000"/>
                </a:solidFill>
                <a:effectLst/>
                <a:latin typeface="Calibri"/>
                <a:ea typeface="Calibri" panose="020F0502020204030204" pitchFamily="34" charset="0"/>
                <a:cs typeface="Calibri"/>
              </a:rPr>
              <a:t>superávit</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comercial</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significativo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além</a:t>
            </a:r>
            <a:r>
              <a:rPr lang="en-US" sz="1200" b="0" i="0" dirty="0">
                <a:solidFill>
                  <a:srgbClr val="000000"/>
                </a:solidFill>
                <a:effectLst/>
                <a:latin typeface="Calibri"/>
                <a:ea typeface="Calibri" panose="020F0502020204030204" pitchFamily="34" charset="0"/>
                <a:cs typeface="Calibri"/>
              </a:rPr>
              <a:t> da </a:t>
            </a:r>
            <a:r>
              <a:rPr lang="en-US" sz="1200" b="0" i="0" dirty="0" err="1">
                <a:solidFill>
                  <a:srgbClr val="000000"/>
                </a:solidFill>
                <a:effectLst/>
                <a:latin typeface="Calibri"/>
                <a:ea typeface="Calibri" panose="020F0502020204030204" pitchFamily="34" charset="0"/>
                <a:cs typeface="Calibri"/>
              </a:rPr>
              <a:t>sua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vantagem</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competitiva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Esta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indústria</a:t>
            </a:r>
            <a:r>
              <a:rPr lang="en-US" sz="1200" b="0" i="0" dirty="0">
                <a:solidFill>
                  <a:srgbClr val="000000"/>
                </a:solidFill>
                <a:effectLst/>
                <a:latin typeface="Calibri"/>
                <a:ea typeface="Calibri" panose="020F0502020204030204" pitchFamily="34" charset="0"/>
                <a:cs typeface="Calibri"/>
              </a:rPr>
              <a:t> de alto valor </a:t>
            </a:r>
            <a:r>
              <a:rPr lang="en-US" sz="1200" b="0" i="0" dirty="0" err="1">
                <a:solidFill>
                  <a:srgbClr val="000000"/>
                </a:solidFill>
                <a:effectLst/>
                <a:latin typeface="Calibri"/>
                <a:ea typeface="Calibri" panose="020F0502020204030204" pitchFamily="34" charset="0"/>
                <a:cs typeface="Calibri"/>
              </a:rPr>
              <a:t>agregado</a:t>
            </a:r>
            <a:r>
              <a:rPr lang="en-US" sz="1200" b="0" i="0" dirty="0">
                <a:solidFill>
                  <a:srgbClr val="000000"/>
                </a:solidFill>
                <a:effectLst/>
                <a:latin typeface="Calibri"/>
                <a:ea typeface="Calibri" panose="020F0502020204030204" pitchFamily="34" charset="0"/>
                <a:cs typeface="Calibri"/>
              </a:rPr>
              <a:t> é </a:t>
            </a:r>
            <a:r>
              <a:rPr lang="en-US" sz="1200" b="0" i="0" dirty="0" err="1">
                <a:solidFill>
                  <a:srgbClr val="000000"/>
                </a:solidFill>
                <a:effectLst/>
                <a:latin typeface="Calibri"/>
                <a:ea typeface="Calibri" panose="020F0502020204030204" pitchFamily="34" charset="0"/>
                <a:cs typeface="Calibri"/>
              </a:rPr>
              <a:t>dominada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por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pequenas</a:t>
            </a:r>
            <a:r>
              <a:rPr lang="en-US" sz="1200" b="0" i="0" dirty="0">
                <a:solidFill>
                  <a:srgbClr val="000000"/>
                </a:solidFill>
                <a:effectLst/>
                <a:latin typeface="Calibri"/>
                <a:ea typeface="Calibri" panose="020F0502020204030204" pitchFamily="34" charset="0"/>
                <a:cs typeface="Calibri"/>
              </a:rPr>
              <a:t> e </a:t>
            </a:r>
            <a:r>
              <a:rPr lang="en-US" sz="1200" b="0" i="0" dirty="0" err="1">
                <a:solidFill>
                  <a:srgbClr val="000000"/>
                </a:solidFill>
                <a:effectLst/>
                <a:latin typeface="Calibri"/>
                <a:ea typeface="Calibri" panose="020F0502020204030204" pitchFamily="34" charset="0"/>
                <a:cs typeface="Calibri"/>
              </a:rPr>
              <a:t>médias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empresas</a:t>
            </a:r>
            <a:r>
              <a:rPr lang="en-US" sz="1200" b="0" i="0" dirty="0">
                <a:solidFill>
                  <a:srgbClr val="000000"/>
                </a:solidFill>
                <a:effectLst/>
                <a:latin typeface="Calibri"/>
                <a:ea typeface="Calibri" panose="020F0502020204030204" pitchFamily="34" charset="0"/>
                <a:cs typeface="Calibri"/>
              </a:rPr>
              <a:t> (PMEs). No </a:t>
            </a:r>
            <a:r>
              <a:rPr lang="en-US" sz="1200" b="0" i="0" dirty="0" err="1">
                <a:solidFill>
                  <a:srgbClr val="000000"/>
                </a:solidFill>
                <a:effectLst/>
                <a:latin typeface="Calibri"/>
                <a:ea typeface="Calibri" panose="020F0502020204030204" pitchFamily="34" charset="0"/>
                <a:cs typeface="Calibri"/>
              </a:rPr>
              <a:t>entanto</a:t>
            </a:r>
            <a:r>
              <a:rPr lang="en-US" sz="1200" b="0" i="0" dirty="0">
                <a:solidFill>
                  <a:srgbClr val="000000"/>
                </a:solidFill>
                <a:effectLst/>
                <a:latin typeface="Calibri"/>
                <a:ea typeface="Calibri" panose="020F0502020204030204" pitchFamily="34" charset="0"/>
                <a:cs typeface="Calibri"/>
              </a:rPr>
              <a:t>, as PMEs </a:t>
            </a:r>
            <a:r>
              <a:rPr lang="en-US" sz="1200" b="0" i="0" dirty="0" err="1">
                <a:solidFill>
                  <a:srgbClr val="000000"/>
                </a:solidFill>
                <a:effectLst/>
                <a:latin typeface="Calibri"/>
                <a:ea typeface="Calibri" panose="020F0502020204030204" pitchFamily="34" charset="0"/>
                <a:cs typeface="Calibri"/>
              </a:rPr>
              <a:t>têm</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demorado</a:t>
            </a:r>
            <a:r>
              <a:rPr lang="en-US" sz="1200" b="0" i="0" dirty="0">
                <a:solidFill>
                  <a:srgbClr val="000000"/>
                </a:solidFill>
                <a:effectLst/>
                <a:latin typeface="Calibri"/>
                <a:ea typeface="Calibri" panose="020F0502020204030204" pitchFamily="34" charset="0"/>
                <a:cs typeface="Calibri"/>
              </a:rPr>
              <a:t> a responder - </a:t>
            </a:r>
            <a:r>
              <a:rPr lang="en-US" sz="1200" b="0" i="0" dirty="0" err="1">
                <a:solidFill>
                  <a:srgbClr val="000000"/>
                </a:solidFill>
                <a:effectLst/>
                <a:latin typeface="Calibri"/>
                <a:ea typeface="Calibri" panose="020F0502020204030204" pitchFamily="34" charset="0"/>
                <a:cs typeface="Calibri"/>
              </a:rPr>
              <a:t>porque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não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têm</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capacidade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profissional</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habilitações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ou</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consciência</a:t>
            </a:r>
            <a:r>
              <a:rPr lang="en-US" sz="1200" b="0" i="0" dirty="0">
                <a:solidFill>
                  <a:srgbClr val="000000"/>
                </a:solidFill>
                <a:effectLst/>
                <a:latin typeface="Calibri"/>
                <a:ea typeface="Calibri" panose="020F0502020204030204" pitchFamily="34" charset="0"/>
                <a:cs typeface="Calibri"/>
              </a:rPr>
              <a:t> - para </a:t>
            </a:r>
            <a:r>
              <a:rPr lang="en-US" sz="1200" b="0" i="0" dirty="0" err="1">
                <a:solidFill>
                  <a:srgbClr val="000000"/>
                </a:solidFill>
                <a:effectLst/>
                <a:latin typeface="Calibri"/>
                <a:ea typeface="Calibri" panose="020F0502020204030204" pitchFamily="34" charset="0"/>
                <a:cs typeface="Calibri"/>
              </a:rPr>
              <a:t>iniciar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uma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mudança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inovadora</a:t>
            </a:r>
            <a:r>
              <a:rPr lang="en-US" sz="1200" b="0" i="0" dirty="0">
                <a:solidFill>
                  <a:srgbClr val="000000"/>
                </a:solidFill>
                <a:effectLst/>
                <a:latin typeface="Calibri"/>
                <a:ea typeface="Calibri" panose="020F0502020204030204" pitchFamily="34" charset="0"/>
                <a:cs typeface="Calibri"/>
              </a:rPr>
              <a:t> no </a:t>
            </a:r>
            <a:r>
              <a:rPr lang="en-US" sz="1200" b="0" i="0" dirty="0" err="1">
                <a:solidFill>
                  <a:srgbClr val="000000"/>
                </a:solidFill>
                <a:effectLst/>
                <a:latin typeface="Calibri"/>
                <a:ea typeface="Calibri" panose="020F0502020204030204" pitchFamily="34" charset="0"/>
                <a:cs typeface="Calibri"/>
              </a:rPr>
              <a:t>desenvolvimento</a:t>
            </a:r>
            <a:r>
              <a:rPr lang="en-US" sz="1200" b="0" i="0" dirty="0">
                <a:solidFill>
                  <a:srgbClr val="000000"/>
                </a:solidFill>
                <a:effectLst/>
                <a:latin typeface="Calibri"/>
                <a:ea typeface="Calibri" panose="020F0502020204030204" pitchFamily="34" charset="0"/>
                <a:cs typeface="Calibri"/>
              </a:rPr>
              <a:t> do </a:t>
            </a:r>
            <a:r>
              <a:rPr lang="en-US" sz="1200" b="0" i="0" dirty="0" err="1">
                <a:solidFill>
                  <a:srgbClr val="000000"/>
                </a:solidFill>
                <a:effectLst/>
                <a:latin typeface="Calibri"/>
                <a:ea typeface="Calibri" panose="020F0502020204030204" pitchFamily="34" charset="0"/>
                <a:cs typeface="Calibri"/>
              </a:rPr>
              <a:t>seu</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negócio</a:t>
            </a:r>
            <a:r>
              <a:rPr lang="en-US" sz="1200" b="0" i="0" dirty="0">
                <a:solidFill>
                  <a:srgbClr val="000000"/>
                </a:solidFill>
                <a:effectLst/>
                <a:latin typeface="Calibri"/>
                <a:ea typeface="Calibri" panose="020F0502020204030204" pitchFamily="34" charset="0"/>
                <a:cs typeface="Calibri"/>
              </a:rPr>
              <a:t>, e </a:t>
            </a:r>
            <a:r>
              <a:rPr lang="en-US" sz="1200" b="0" i="0" dirty="0" err="1">
                <a:solidFill>
                  <a:srgbClr val="000000"/>
                </a:solidFill>
                <a:effectLst/>
                <a:latin typeface="Calibri"/>
                <a:ea typeface="Calibri" panose="020F0502020204030204" pitchFamily="34" charset="0"/>
                <a:cs typeface="Calibri"/>
              </a:rPr>
              <a:t>na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produção</a:t>
            </a:r>
            <a:r>
              <a:rPr lang="en-US" sz="1200" b="0" i="0" dirty="0">
                <a:solidFill>
                  <a:srgbClr val="000000"/>
                </a:solidFill>
                <a:effectLst/>
                <a:latin typeface="Calibri"/>
                <a:ea typeface="Calibri" panose="020F0502020204030204" pitchFamily="34" charset="0"/>
                <a:cs typeface="Calibri"/>
              </a:rPr>
              <a:t> e </a:t>
            </a:r>
            <a:r>
              <a:rPr lang="en-US" sz="1200" b="0" i="0" dirty="0" err="1">
                <a:solidFill>
                  <a:srgbClr val="000000"/>
                </a:solidFill>
                <a:effectLst/>
                <a:latin typeface="Calibri"/>
                <a:ea typeface="Calibri" panose="020F0502020204030204" pitchFamily="34" charset="0"/>
                <a:cs typeface="Calibri"/>
              </a:rPr>
              <a:t>comercialização</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alimentos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éticos</a:t>
            </a:r>
            <a:r>
              <a:rPr lang="en-US" sz="1200" b="0" i="0" dirty="0">
                <a:solidFill>
                  <a:srgbClr val="000000"/>
                </a:solidFill>
                <a:effectLst/>
                <a:latin typeface="Calibri"/>
                <a:ea typeface="Calibri" panose="020F0502020204030204" pitchFamily="34" charset="0"/>
                <a:cs typeface="Calibri"/>
              </a:rPr>
              <a:t> e </a:t>
            </a:r>
            <a:r>
              <a:rPr lang="en-US" sz="1200" b="0" i="0" dirty="0" err="1">
                <a:solidFill>
                  <a:srgbClr val="000000"/>
                </a:solidFill>
                <a:effectLst/>
                <a:latin typeface="Calibri"/>
                <a:ea typeface="Calibri" panose="020F0502020204030204" pitchFamily="34" charset="0"/>
                <a:cs typeface="Calibri"/>
              </a:rPr>
              <a:t>sustentáveis</a:t>
            </a:r>
            <a:r>
              <a:rPr lang="en-US" sz="1200" b="0" i="0" dirty="0">
                <a:solidFill>
                  <a:srgbClr val="000000"/>
                </a:solidFill>
                <a:effectLst/>
                <a:latin typeface="Calibri"/>
                <a:ea typeface="Calibri" panose="020F0502020204030204" pitchFamily="34" charset="0"/>
                <a:cs typeface="Calibri"/>
              </a:rPr>
              <a:t>.</a:t>
            </a:r>
            <a:endParaRPr lang="en-US" sz="1200" b="0" i="0" dirty="0">
              <a:solidFill>
                <a:srgbClr val="000000"/>
              </a:solidFill>
              <a:latin typeface="Calibri"/>
              <a:ea typeface="Calibri" panose="020F0502020204030204" pitchFamily="34" charset="0"/>
              <a:cs typeface="Calibri"/>
            </a:endParaRPr>
          </a:p>
          <a:p>
            <a:pPr rtl="0"/>
            <a:r>
              <a:rPr lang="en-IE" sz="1200" dirty="0">
                <a:ea typeface="Calibri" panose="020F0502020204030204" pitchFamily="34" charset="0"/>
              </a:rPr>
              <a:t> </a:t>
            </a:r>
          </a:p>
          <a:p>
            <a:pPr rtl="0"/>
            <a:r>
              <a:rPr lang="en-US" sz="1200" dirty="0">
                <a:latin typeface="Calibri"/>
                <a:ea typeface="Calibri" panose="020F0502020204030204" pitchFamily="34" charset="0"/>
                <a:cs typeface="Calibri"/>
              </a:rPr>
              <a:t>O </a:t>
            </a:r>
            <a:r>
              <a:rPr lang="en-US" sz="1200" dirty="0" err="1">
                <a:latin typeface="Calibri"/>
                <a:ea typeface="Calibri" panose="020F0502020204030204" pitchFamily="34" charset="0"/>
                <a:cs typeface="Calibri"/>
              </a:rPr>
              <a:t>projeto</a:t>
            </a:r>
            <a:r>
              <a:rPr lang="en-US" sz="1200" dirty="0">
                <a:latin typeface="Calibri"/>
                <a:ea typeface="Calibri" panose="020F0502020204030204" pitchFamily="34" charset="0"/>
                <a:cs typeface="Calibri"/>
              </a:rPr>
              <a:t> </a:t>
            </a:r>
            <a:r>
              <a:rPr lang="en-US" sz="1200" b="1" dirty="0" err="1">
                <a:latin typeface="Calibri"/>
                <a:ea typeface="Calibri" panose="020F0502020204030204" pitchFamily="34" charset="0"/>
                <a:cs typeface="Calibri"/>
              </a:rPr>
              <a:t>Empreendedorismo</a:t>
            </a:r>
            <a:r>
              <a:rPr lang="en-US" sz="1200" b="1" dirty="0">
                <a:latin typeface="Calibri"/>
                <a:ea typeface="Calibri" panose="020F0502020204030204" pitchFamily="34" charset="0"/>
                <a:cs typeface="Calibri"/>
              </a:rPr>
              <a:t> </a:t>
            </a:r>
            <a:r>
              <a:rPr lang="en-US" sz="1200" b="1" dirty="0" err="1">
                <a:latin typeface="Calibri"/>
                <a:ea typeface="Calibri" panose="020F0502020204030204" pitchFamily="34" charset="0"/>
                <a:cs typeface="Calibri"/>
              </a:rPr>
              <a:t>Alimentar</a:t>
            </a:r>
            <a:r>
              <a:rPr lang="en-US" sz="1200" b="1" dirty="0">
                <a:latin typeface="Calibri"/>
                <a:ea typeface="Calibri" panose="020F0502020204030204" pitchFamily="34" charset="0"/>
                <a:cs typeface="Calibri"/>
              </a:rPr>
              <a:t> </a:t>
            </a:r>
            <a:r>
              <a:rPr lang="en-US" sz="1200" b="1" dirty="0" err="1">
                <a:latin typeface="Calibri"/>
                <a:ea typeface="Calibri" panose="020F0502020204030204" pitchFamily="34" charset="0"/>
                <a:cs typeface="Calibri"/>
              </a:rPr>
              <a:t>Ético</a:t>
            </a:r>
            <a:r>
              <a:rPr lang="en-US" sz="1200" b="1" dirty="0">
                <a:latin typeface="Calibri"/>
                <a:ea typeface="Calibri" panose="020F0502020204030204" pitchFamily="34" charset="0"/>
                <a:cs typeface="Calibri"/>
              </a:rPr>
              <a:t> </a:t>
            </a:r>
            <a:r>
              <a:rPr lang="en-US" sz="1200" dirty="0">
                <a:latin typeface="Calibri"/>
                <a:ea typeface="Calibri" panose="020F0502020204030204" pitchFamily="34" charset="0"/>
                <a:cs typeface="Calibri"/>
              </a:rPr>
              <a:t>- EFE (</a:t>
            </a:r>
            <a:r>
              <a:rPr lang="en-US" sz="1200" dirty="0" err="1">
                <a:latin typeface="Calibri"/>
                <a:ea typeface="Calibri" panose="020F0502020204030204" pitchFamily="34" charset="0"/>
                <a:cs typeface="Calibri"/>
              </a:rPr>
              <a:t>Figura</a:t>
            </a:r>
            <a:r>
              <a:rPr lang="en-US" sz="1200" dirty="0">
                <a:latin typeface="Calibri"/>
                <a:ea typeface="Calibri" panose="020F0502020204030204" pitchFamily="34" charset="0"/>
                <a:cs typeface="Calibri"/>
              </a:rPr>
              <a:t> 1) </a:t>
            </a:r>
            <a:r>
              <a:rPr lang="en-US" sz="1200" dirty="0" err="1">
                <a:latin typeface="Calibri"/>
                <a:ea typeface="Calibri" panose="020F0502020204030204" pitchFamily="34" charset="0"/>
                <a:cs typeface="Calibri"/>
              </a:rPr>
              <a:t>pretende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iniciar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uma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mudança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nesse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sentido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Pretende</a:t>
            </a:r>
            <a:r>
              <a:rPr lang="en-US" sz="1200" dirty="0">
                <a:latin typeface="Calibri"/>
                <a:ea typeface="Calibri" panose="020F0502020204030204" pitchFamily="34" charset="0"/>
                <a:cs typeface="Calibri"/>
              </a:rPr>
              <a:t>-se </a:t>
            </a:r>
            <a:r>
              <a:rPr lang="en-US" sz="1200" dirty="0" err="1">
                <a:latin typeface="Calibri"/>
                <a:ea typeface="Calibri" panose="020F0502020204030204" pitchFamily="34" charset="0"/>
                <a:cs typeface="Calibri"/>
              </a:rPr>
              <a:t>incentivar</a:t>
            </a:r>
            <a:r>
              <a:rPr lang="en-US" sz="1200" dirty="0">
                <a:latin typeface="Calibri"/>
                <a:ea typeface="Calibri" panose="020F0502020204030204" pitchFamily="34" charset="0"/>
                <a:cs typeface="Calibri"/>
              </a:rPr>
              <a:t>/</a:t>
            </a:r>
            <a:r>
              <a:rPr lang="en-US" sz="1200" dirty="0" err="1">
                <a:latin typeface="Calibri"/>
                <a:ea typeface="Calibri" panose="020F0502020204030204" pitchFamily="34" charset="0"/>
                <a:cs typeface="Calibri"/>
              </a:rPr>
              <a:t>promover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potenciais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empreendedores</a:t>
            </a:r>
            <a:r>
              <a:rPr lang="en-US" sz="1200" dirty="0">
                <a:latin typeface="Calibri"/>
                <a:ea typeface="Calibri" panose="020F0502020204030204" pitchFamily="34" charset="0"/>
                <a:cs typeface="Calibri"/>
              </a:rPr>
              <a:t> a </a:t>
            </a:r>
            <a:r>
              <a:rPr lang="en-US" sz="1200" dirty="0" err="1">
                <a:latin typeface="Calibri"/>
                <a:ea typeface="Calibri" panose="020F0502020204030204" pitchFamily="34" charset="0"/>
                <a:cs typeface="Calibri"/>
              </a:rPr>
              <a:t>dar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esse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salto</a:t>
            </a:r>
            <a:r>
              <a:rPr lang="en-US" sz="1200" dirty="0">
                <a:latin typeface="Calibri"/>
                <a:ea typeface="Calibri" panose="020F0502020204030204" pitchFamily="34" charset="0"/>
                <a:cs typeface="Calibri"/>
              </a:rPr>
              <a:t> com </a:t>
            </a:r>
            <a:r>
              <a:rPr lang="en-US" sz="1200" dirty="0" err="1">
                <a:latin typeface="Calibri"/>
                <a:ea typeface="Calibri" panose="020F0502020204030204" pitchFamily="34" charset="0"/>
                <a:cs typeface="Calibri"/>
              </a:rPr>
              <a:t>apoio</a:t>
            </a:r>
            <a:r>
              <a:rPr lang="en-US" sz="1200" dirty="0">
                <a:latin typeface="Calibri"/>
                <a:ea typeface="Calibri" panose="020F0502020204030204" pitchFamily="34" charset="0"/>
                <a:cs typeface="Calibri"/>
              </a:rPr>
              <a:t> e </a:t>
            </a:r>
            <a:r>
              <a:rPr lang="en-US" sz="1200" dirty="0" err="1">
                <a:latin typeface="Calibri"/>
                <a:ea typeface="Calibri" panose="020F0502020204030204" pitchFamily="34" charset="0"/>
                <a:cs typeface="Calibri"/>
              </a:rPr>
              <a:t>conhecimento</a:t>
            </a:r>
            <a:r>
              <a:rPr lang="en-US" sz="1200" dirty="0">
                <a:latin typeface="Calibri"/>
                <a:ea typeface="Calibri" panose="020F0502020204030204" pitchFamily="34" charset="0"/>
                <a:cs typeface="Calibri"/>
              </a:rPr>
              <a:t>.</a:t>
            </a:r>
          </a:p>
          <a:p>
            <a:pPr rtl="0"/>
            <a:endParaRPr lang="en-US" sz="1200" dirty="0">
              <a:ea typeface="Calibri" panose="020F0502020204030204" pitchFamily="34" charset="0"/>
            </a:endParaRPr>
          </a:p>
          <a:p>
            <a:pPr rtl="0"/>
            <a:endParaRPr lang="en-US" sz="1200" dirty="0">
              <a:latin typeface="Calibri"/>
              <a:ea typeface="Calibri" panose="020F0502020204030204" pitchFamily="34" charset="0"/>
              <a:cs typeface="Calibri"/>
            </a:endParaRPr>
          </a:p>
          <a:p>
            <a:pPr rtl="0"/>
            <a:endParaRPr lang="en-US" sz="1200" dirty="0">
              <a:ea typeface="Calibri" panose="020F0502020204030204" pitchFamily="34" charset="0"/>
            </a:endParaRPr>
          </a:p>
          <a:p>
            <a:pPr rtl="0"/>
            <a:endParaRPr lang="en-US" sz="1200" dirty="0">
              <a:ea typeface="Calibri" panose="020F0502020204030204" pitchFamily="34" charset="0"/>
            </a:endParaRPr>
          </a:p>
          <a:p>
            <a:pPr rtl="0"/>
            <a:endParaRPr lang="en-US" sz="1200" dirty="0">
              <a:ea typeface="Calibri" panose="020F0502020204030204" pitchFamily="34" charset="0"/>
            </a:endParaRPr>
          </a:p>
          <a:p>
            <a:pPr rtl="0"/>
            <a:endParaRPr lang="en-US" sz="1200" b="1" dirty="0">
              <a:ea typeface="Calibri" panose="020F0502020204030204" pitchFamily="34" charset="0"/>
            </a:endParaRPr>
          </a:p>
          <a:p>
            <a:pPr algn="ctr" rtl="0"/>
            <a:r>
              <a:rPr lang="en-US" sz="1000" b="1" dirty="0" err="1">
                <a:latin typeface="Calibri"/>
                <a:ea typeface="Calibri" panose="020F0502020204030204" pitchFamily="34" charset="0"/>
                <a:cs typeface="Calibri"/>
              </a:rPr>
              <a:t>Figura</a:t>
            </a:r>
            <a:r>
              <a:rPr lang="en-US" sz="1000" b="1" dirty="0">
                <a:latin typeface="Calibri"/>
                <a:ea typeface="Calibri" panose="020F0502020204030204" pitchFamily="34" charset="0"/>
                <a:cs typeface="Calibri"/>
              </a:rPr>
              <a:t> 1 </a:t>
            </a:r>
            <a:r>
              <a:rPr lang="en-US" sz="1000" dirty="0">
                <a:latin typeface="Calibri"/>
                <a:ea typeface="Calibri" panose="020F0502020204030204" pitchFamily="34" charset="0"/>
                <a:cs typeface="Calibri"/>
              </a:rPr>
              <a:t>– </a:t>
            </a:r>
            <a:r>
              <a:rPr lang="en-US" sz="1000" dirty="0" err="1">
                <a:latin typeface="Calibri"/>
                <a:ea typeface="Calibri" panose="020F0502020204030204" pitchFamily="34" charset="0"/>
                <a:cs typeface="Calibri"/>
              </a:rPr>
              <a:t>Logótipo</a:t>
            </a:r>
            <a:r>
              <a:rPr lang="en-US" sz="1000" dirty="0">
                <a:latin typeface="Calibri"/>
                <a:ea typeface="Calibri" panose="020F0502020204030204" pitchFamily="34" charset="0"/>
                <a:cs typeface="Calibri"/>
              </a:rPr>
              <a:t> do </a:t>
            </a:r>
            <a:r>
              <a:rPr lang="en-US" sz="1000" dirty="0" err="1">
                <a:latin typeface="Calibri"/>
                <a:ea typeface="Calibri" panose="020F0502020204030204" pitchFamily="34" charset="0"/>
                <a:cs typeface="Calibri"/>
              </a:rPr>
              <a:t>Projeto</a:t>
            </a:r>
            <a:r>
              <a:rPr lang="en-US" sz="1000" dirty="0">
                <a:latin typeface="Calibri"/>
                <a:ea typeface="Calibri" panose="020F0502020204030204" pitchFamily="34" charset="0"/>
                <a:cs typeface="Calibri"/>
              </a:rPr>
              <a:t> Erasmus + EFE …</a:t>
            </a:r>
            <a:r>
              <a:rPr lang="en-US" sz="1000" i="1" dirty="0">
                <a:latin typeface="Calibri"/>
                <a:ea typeface="Calibri" panose="020F0502020204030204" pitchFamily="34" charset="0"/>
                <a:cs typeface="Calibri"/>
              </a:rPr>
              <a:t>Food for People </a:t>
            </a:r>
            <a:r>
              <a:rPr lang="en-US" sz="1000" dirty="0">
                <a:latin typeface="Calibri"/>
                <a:ea typeface="Calibri" panose="020F0502020204030204" pitchFamily="34" charset="0"/>
                <a:cs typeface="Calibri"/>
              </a:rPr>
              <a:t>– </a:t>
            </a:r>
            <a:r>
              <a:rPr lang="en-US" sz="1000" i="1" dirty="0">
                <a:latin typeface="Calibri"/>
                <a:ea typeface="Calibri" panose="020F0502020204030204" pitchFamily="34" charset="0"/>
                <a:cs typeface="Calibri"/>
              </a:rPr>
              <a:t>Planet</a:t>
            </a:r>
            <a:r>
              <a:rPr lang="en-US" sz="1000" dirty="0">
                <a:latin typeface="Calibri"/>
                <a:ea typeface="Calibri" panose="020F0502020204030204" pitchFamily="34" charset="0"/>
                <a:cs typeface="Calibri"/>
              </a:rPr>
              <a:t> - </a:t>
            </a:r>
            <a:r>
              <a:rPr lang="en-US" sz="1000" i="1" dirty="0">
                <a:latin typeface="Calibri"/>
                <a:ea typeface="Calibri" panose="020F0502020204030204" pitchFamily="34" charset="0"/>
                <a:cs typeface="Calibri"/>
              </a:rPr>
              <a:t>Profit</a:t>
            </a:r>
            <a:endParaRPr lang="en-US" sz="1000" i="1" dirty="0">
              <a:ea typeface="Calibri" panose="020F0502020204030204" pitchFamily="34" charset="0"/>
            </a:endParaRPr>
          </a:p>
          <a:p>
            <a:pPr rtl="0"/>
            <a:endParaRPr lang="en-US" sz="1200" dirty="0">
              <a:ea typeface="Calibri" panose="020F0502020204030204" pitchFamily="34" charset="0"/>
            </a:endParaRPr>
          </a:p>
          <a:p>
            <a:pPr rtl="0"/>
            <a:r>
              <a:rPr lang="en-US" sz="1200" dirty="0">
                <a:latin typeface="Calibri"/>
                <a:ea typeface="Calibri" panose="020F0502020204030204" pitchFamily="34" charset="0"/>
                <a:cs typeface="Calibri"/>
              </a:rPr>
              <a:t>O </a:t>
            </a:r>
            <a:r>
              <a:rPr lang="en-US" sz="1200" dirty="0" err="1">
                <a:latin typeface="Calibri"/>
                <a:ea typeface="Calibri" panose="020F0502020204030204" pitchFamily="34" charset="0"/>
                <a:cs typeface="Calibri"/>
              </a:rPr>
              <a:t>conceito</a:t>
            </a:r>
            <a:r>
              <a:rPr lang="en-US" sz="1200" dirty="0">
                <a:latin typeface="Calibri"/>
                <a:ea typeface="Calibri" panose="020F0502020204030204" pitchFamily="34" charset="0"/>
                <a:cs typeface="Calibri"/>
              </a:rPr>
              <a:t> de </a:t>
            </a:r>
            <a:r>
              <a:rPr lang="en-US" sz="1200" dirty="0" err="1">
                <a:latin typeface="Calibri"/>
                <a:ea typeface="Calibri" panose="020F0502020204030204" pitchFamily="34" charset="0"/>
                <a:cs typeface="Calibri"/>
              </a:rPr>
              <a:t>alimentação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ética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assenta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em</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três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pilares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designadamente</a:t>
            </a:r>
            <a:r>
              <a:rPr lang="en-US" sz="1200" dirty="0">
                <a:latin typeface="Calibri"/>
                <a:ea typeface="Calibri" panose="020F0502020204030204" pitchFamily="34" charset="0"/>
                <a:cs typeface="Calibri"/>
              </a:rPr>
              <a:t>:</a:t>
            </a:r>
            <a:endParaRPr lang="en-US" sz="1200" dirty="0">
              <a:ea typeface="Calibri" panose="020F0502020204030204" pitchFamily="34" charset="0"/>
            </a:endParaRPr>
          </a:p>
          <a:p>
            <a:pPr marL="171450" indent="-171450" rtl="0">
              <a:buFont typeface="Arial" panose="020B0604020202020204" pitchFamily="34" charset="0"/>
              <a:buChar char="•"/>
            </a:pPr>
            <a:r>
              <a:rPr lang="en-US" sz="1200" dirty="0" err="1">
                <a:latin typeface="Calibri"/>
                <a:ea typeface="Calibri" panose="020F0502020204030204" pitchFamily="34" charset="0"/>
                <a:cs typeface="Calibri"/>
              </a:rPr>
              <a:t>na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consideração</a:t>
            </a:r>
            <a:r>
              <a:rPr lang="en-US" sz="1200" dirty="0">
                <a:latin typeface="Calibri"/>
                <a:ea typeface="Calibri" panose="020F0502020204030204" pitchFamily="34" charset="0"/>
                <a:cs typeface="Calibri"/>
              </a:rPr>
              <a:t> das </a:t>
            </a:r>
            <a:r>
              <a:rPr lang="en-US" sz="1200" dirty="0" err="1">
                <a:latin typeface="Calibri"/>
                <a:ea typeface="Calibri" panose="020F0502020204030204" pitchFamily="34" charset="0"/>
                <a:cs typeface="Calibri"/>
              </a:rPr>
              <a:t>pessoas</a:t>
            </a:r>
            <a:r>
              <a:rPr lang="en-US" sz="1200" dirty="0">
                <a:latin typeface="Calibri"/>
                <a:ea typeface="Calibri" panose="020F0502020204030204" pitchFamily="34" charset="0"/>
                <a:cs typeface="Calibri"/>
              </a:rPr>
              <a:t> (o </a:t>
            </a:r>
            <a:r>
              <a:rPr lang="en-US" sz="1200" dirty="0" err="1">
                <a:latin typeface="Calibri"/>
                <a:ea typeface="Calibri" panose="020F0502020204030204" pitchFamily="34" charset="0"/>
                <a:cs typeface="Calibri"/>
              </a:rPr>
              <a:t>consumidor</a:t>
            </a:r>
            <a:r>
              <a:rPr lang="en-US" sz="1200" dirty="0">
                <a:latin typeface="Calibri"/>
                <a:ea typeface="Calibri" panose="020F0502020204030204" pitchFamily="34" charset="0"/>
                <a:cs typeface="Calibri"/>
              </a:rPr>
              <a:t> e </a:t>
            </a:r>
            <a:r>
              <a:rPr lang="en-US" sz="1200" dirty="0" err="1">
                <a:latin typeface="Calibri"/>
                <a:ea typeface="Calibri" panose="020F0502020204030204" pitchFamily="34" charset="0"/>
                <a:cs typeface="Calibri"/>
              </a:rPr>
              <a:t>os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colaboradores</a:t>
            </a:r>
            <a:r>
              <a:rPr lang="en-US" sz="1200" dirty="0">
                <a:latin typeface="Calibri"/>
                <a:ea typeface="Calibri" panose="020F0502020204030204" pitchFamily="34" charset="0"/>
                <a:cs typeface="Calibri"/>
              </a:rPr>
              <a:t>),</a:t>
            </a:r>
            <a:endParaRPr lang="en-US" sz="1200" dirty="0">
              <a:ea typeface="Calibri" panose="020F0502020204030204" pitchFamily="34" charset="0"/>
            </a:endParaRPr>
          </a:p>
          <a:p>
            <a:pPr marL="171450" indent="-171450" rtl="0">
              <a:buFont typeface="Arial" panose="020B0604020202020204" pitchFamily="34" charset="0"/>
              <a:buChar char="•"/>
            </a:pPr>
            <a:r>
              <a:rPr lang="en-US" sz="1200" dirty="0">
                <a:latin typeface="Calibri"/>
                <a:ea typeface="Calibri" panose="020F0502020204030204" pitchFamily="34" charset="0"/>
                <a:cs typeface="Calibri"/>
              </a:rPr>
              <a:t>o </a:t>
            </a:r>
            <a:r>
              <a:rPr lang="en-US" sz="1200" dirty="0" err="1">
                <a:latin typeface="Calibri"/>
                <a:ea typeface="Calibri" panose="020F0502020204030204" pitchFamily="34" charset="0"/>
                <a:cs typeface="Calibri"/>
              </a:rPr>
              <a:t>planeta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centrado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sobre</a:t>
            </a:r>
            <a:r>
              <a:rPr lang="en-US" sz="1200" dirty="0">
                <a:latin typeface="Calibri"/>
                <a:ea typeface="Calibri" panose="020F0502020204030204" pitchFamily="34" charset="0"/>
                <a:cs typeface="Calibri"/>
              </a:rPr>
              <a:t> a </a:t>
            </a:r>
            <a:r>
              <a:rPr lang="en-US" sz="1200" dirty="0" err="1">
                <a:latin typeface="Calibri"/>
                <a:ea typeface="Calibri" panose="020F0502020204030204" pitchFamily="34" charset="0"/>
                <a:cs typeface="Calibri"/>
              </a:rPr>
              <a:t>sustentabilidade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ambiental</a:t>
            </a:r>
            <a:r>
              <a:rPr lang="en-US" sz="1200" dirty="0">
                <a:latin typeface="Calibri"/>
                <a:ea typeface="Calibri" panose="020F0502020204030204" pitchFamily="34" charset="0"/>
                <a:cs typeface="Calibri"/>
              </a:rPr>
              <a:t>) e</a:t>
            </a:r>
            <a:endParaRPr lang="en-US" sz="1200" dirty="0">
              <a:ea typeface="Calibri" panose="020F0502020204030204" pitchFamily="34" charset="0"/>
            </a:endParaRPr>
          </a:p>
          <a:p>
            <a:pPr marL="171450" indent="-171450" rtl="0">
              <a:buFont typeface="Arial" panose="020B0604020202020204" pitchFamily="34" charset="0"/>
              <a:buChar char="•"/>
            </a:pPr>
            <a:r>
              <a:rPr lang="en-US" sz="1200" dirty="0" err="1">
                <a:latin typeface="Calibri"/>
                <a:ea typeface="Calibri" panose="020F0502020204030204" pitchFamily="34" charset="0"/>
                <a:cs typeface="Calibri"/>
              </a:rPr>
              <a:t>os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animais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principalmente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preocupados</a:t>
            </a:r>
            <a:r>
              <a:rPr lang="en-US" sz="1200" dirty="0">
                <a:latin typeface="Calibri"/>
                <a:ea typeface="Calibri" panose="020F0502020204030204" pitchFamily="34" charset="0"/>
                <a:cs typeface="Calibri"/>
              </a:rPr>
              <a:t> com </a:t>
            </a:r>
            <a:r>
              <a:rPr lang="en-US" sz="1200" dirty="0" err="1">
                <a:latin typeface="Calibri"/>
                <a:ea typeface="Calibri" panose="020F0502020204030204" pitchFamily="34" charset="0"/>
                <a:cs typeface="Calibri"/>
              </a:rPr>
              <a:t>os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direitos</a:t>
            </a:r>
            <a:r>
              <a:rPr lang="en-US" sz="1200" dirty="0">
                <a:latin typeface="Calibri"/>
                <a:ea typeface="Calibri" panose="020F0502020204030204" pitchFamily="34" charset="0"/>
                <a:cs typeface="Calibri"/>
              </a:rPr>
              <a:t> e </a:t>
            </a:r>
            <a:r>
              <a:rPr lang="en-US" sz="1200" dirty="0" err="1">
                <a:latin typeface="Calibri"/>
                <a:ea typeface="Calibri" panose="020F0502020204030204" pitchFamily="34" charset="0"/>
                <a:cs typeface="Calibri"/>
              </a:rPr>
              <a:t>bem-estar</a:t>
            </a:r>
            <a:r>
              <a:rPr lang="en-US" sz="1200" dirty="0">
                <a:latin typeface="Calibri"/>
                <a:ea typeface="Calibri" panose="020F0502020204030204" pitchFamily="34" charset="0"/>
                <a:cs typeface="Calibri"/>
              </a:rPr>
              <a:t> dos </a:t>
            </a:r>
            <a:r>
              <a:rPr lang="en-US" sz="1200" dirty="0" err="1">
                <a:latin typeface="Calibri"/>
                <a:ea typeface="Calibri" panose="020F0502020204030204" pitchFamily="34" charset="0"/>
                <a:cs typeface="Calibri"/>
              </a:rPr>
              <a:t>animais</a:t>
            </a:r>
            <a:r>
              <a:rPr lang="en-US" sz="1200" dirty="0">
                <a:latin typeface="Calibri"/>
                <a:ea typeface="Calibri" panose="020F0502020204030204" pitchFamily="34" charset="0"/>
                <a:cs typeface="Calibri"/>
              </a:rPr>
              <a:t>).</a:t>
            </a:r>
            <a:endParaRPr lang="en-US" sz="1200" dirty="0">
              <a:ea typeface="Calibri" panose="020F0502020204030204" pitchFamily="34" charset="0"/>
            </a:endParaRPr>
          </a:p>
          <a:p>
            <a:pPr rtl="0"/>
            <a:endParaRPr lang="en-US" sz="1200" dirty="0">
              <a:ea typeface="Calibri" panose="020F0502020204030204" pitchFamily="34" charset="0"/>
            </a:endParaRPr>
          </a:p>
          <a:p>
            <a:pPr rtl="0"/>
            <a:r>
              <a:rPr lang="en-US" sz="1200" dirty="0" err="1">
                <a:latin typeface="Calibri"/>
                <a:ea typeface="Calibri" panose="020F0502020204030204" pitchFamily="34" charset="0"/>
                <a:cs typeface="Calibri"/>
              </a:rPr>
              <a:t>Assim</a:t>
            </a:r>
            <a:r>
              <a:rPr lang="en-US" sz="1200" dirty="0">
                <a:latin typeface="Calibri"/>
                <a:ea typeface="Calibri" panose="020F0502020204030204" pitchFamily="34" charset="0"/>
                <a:cs typeface="Calibri"/>
              </a:rPr>
              <a:t>, o EFE </a:t>
            </a:r>
            <a:r>
              <a:rPr lang="en-US" sz="1200" dirty="0" err="1">
                <a:latin typeface="Calibri"/>
                <a:ea typeface="Calibri" panose="020F0502020204030204" pitchFamily="34" charset="0"/>
                <a:cs typeface="Calibri"/>
              </a:rPr>
              <a:t>pretende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promover</a:t>
            </a:r>
            <a:r>
              <a:rPr lang="en-US" sz="1200" dirty="0">
                <a:latin typeface="Calibri"/>
                <a:ea typeface="Calibri" panose="020F0502020204030204" pitchFamily="34" charset="0"/>
                <a:cs typeface="Calibri"/>
              </a:rPr>
              <a:t> o </a:t>
            </a:r>
            <a:r>
              <a:rPr lang="en-US" sz="1200" dirty="0" err="1">
                <a:latin typeface="Calibri"/>
                <a:ea typeface="Calibri" panose="020F0502020204030204" pitchFamily="34" charset="0"/>
                <a:cs typeface="Calibri"/>
              </a:rPr>
              <a:t>desenvolvimento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profissional</a:t>
            </a:r>
            <a:r>
              <a:rPr lang="en-US" sz="1200" dirty="0">
                <a:latin typeface="Calibri"/>
                <a:ea typeface="Calibri" panose="020F0502020204030204" pitchFamily="34" charset="0"/>
                <a:cs typeface="Calibri"/>
              </a:rPr>
              <a:t> de </a:t>
            </a:r>
            <a:r>
              <a:rPr lang="en-US" sz="1200" dirty="0" err="1">
                <a:latin typeface="Calibri"/>
                <a:ea typeface="Calibri" panose="020F0502020204030204" pitchFamily="34" charset="0"/>
                <a:cs typeface="Calibri"/>
              </a:rPr>
              <a:t>educadores</a:t>
            </a:r>
            <a:r>
              <a:rPr lang="en-US" sz="1200" dirty="0">
                <a:latin typeface="Calibri"/>
                <a:ea typeface="Calibri" panose="020F0502020204030204" pitchFamily="34" charset="0"/>
                <a:cs typeface="Calibri"/>
              </a:rPr>
              <a:t> de </a:t>
            </a:r>
            <a:r>
              <a:rPr lang="en-US" sz="1200" dirty="0" err="1">
                <a:latin typeface="Calibri"/>
                <a:ea typeface="Calibri" panose="020F0502020204030204" pitchFamily="34" charset="0"/>
                <a:cs typeface="Calibri"/>
              </a:rPr>
              <a:t>Instituições</a:t>
            </a:r>
            <a:r>
              <a:rPr lang="en-US" sz="1200" dirty="0">
                <a:latin typeface="Calibri"/>
                <a:ea typeface="Calibri" panose="020F0502020204030204" pitchFamily="34" charset="0"/>
                <a:cs typeface="Calibri"/>
              </a:rPr>
              <a:t> de Ensino Superior (IES) da </a:t>
            </a:r>
            <a:r>
              <a:rPr lang="en-US" sz="1200" dirty="0" err="1">
                <a:latin typeface="Calibri"/>
                <a:ea typeface="Calibri" panose="020F0502020204030204" pitchFamily="34" charset="0"/>
                <a:cs typeface="Calibri"/>
              </a:rPr>
              <a:t>área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alimentar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aumentando</a:t>
            </a:r>
            <a:r>
              <a:rPr lang="en-US" sz="1200" dirty="0">
                <a:latin typeface="Calibri"/>
                <a:ea typeface="Calibri" panose="020F0502020204030204" pitchFamily="34" charset="0"/>
                <a:cs typeface="Calibri"/>
              </a:rPr>
              <a:t> as </a:t>
            </a:r>
            <a:r>
              <a:rPr lang="en-US" sz="1200" dirty="0" err="1">
                <a:latin typeface="Calibri"/>
                <a:ea typeface="Calibri" panose="020F0502020204030204" pitchFamily="34" charset="0"/>
                <a:cs typeface="Calibri"/>
              </a:rPr>
              <a:t>suas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capacidades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pedagógicas</a:t>
            </a:r>
            <a:r>
              <a:rPr lang="en-US" sz="1200" dirty="0">
                <a:latin typeface="Calibri"/>
                <a:ea typeface="Calibri" panose="020F0502020204030204" pitchFamily="34" charset="0"/>
                <a:cs typeface="Calibri"/>
              </a:rPr>
              <a:t> ao </a:t>
            </a:r>
            <a:r>
              <a:rPr lang="en-US" sz="1200" dirty="0" err="1">
                <a:latin typeface="Calibri"/>
                <a:ea typeface="Calibri" panose="020F0502020204030204" pitchFamily="34" charset="0"/>
                <a:cs typeface="Calibri"/>
              </a:rPr>
              <a:t>nível</a:t>
            </a:r>
            <a:r>
              <a:rPr lang="en-US" sz="1200" dirty="0">
                <a:latin typeface="Calibri"/>
                <a:ea typeface="Calibri" panose="020F0502020204030204" pitchFamily="34" charset="0"/>
                <a:cs typeface="Calibri"/>
              </a:rPr>
              <a:t> do </a:t>
            </a:r>
            <a:r>
              <a:rPr lang="en-US" sz="1200" dirty="0" err="1">
                <a:latin typeface="Calibri"/>
                <a:ea typeface="Calibri" panose="020F0502020204030204" pitchFamily="34" charset="0"/>
                <a:cs typeface="Calibri"/>
              </a:rPr>
              <a:t>desenvolvimento</a:t>
            </a:r>
            <a:r>
              <a:rPr lang="en-US" sz="1200" dirty="0">
                <a:latin typeface="Calibri"/>
                <a:ea typeface="Calibri" panose="020F0502020204030204" pitchFamily="34" charset="0"/>
                <a:cs typeface="Calibri"/>
              </a:rPr>
              <a:t> de </a:t>
            </a:r>
            <a:r>
              <a:rPr lang="en-US" sz="1200" dirty="0" err="1">
                <a:latin typeface="Calibri"/>
                <a:ea typeface="Calibri" panose="020F0502020204030204" pitchFamily="34" charset="0"/>
                <a:cs typeface="Calibri"/>
              </a:rPr>
              <a:t>novos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suportes</a:t>
            </a:r>
            <a:r>
              <a:rPr lang="en-US" sz="1200" dirty="0">
                <a:latin typeface="Calibri"/>
                <a:ea typeface="Calibri" panose="020F0502020204030204" pitchFamily="34" charset="0"/>
                <a:cs typeface="Calibri"/>
              </a:rPr>
              <a:t> ao </a:t>
            </a:r>
            <a:r>
              <a:rPr lang="en-US" sz="1200" dirty="0" err="1">
                <a:latin typeface="Calibri"/>
                <a:ea typeface="Calibri" panose="020F0502020204030204" pitchFamily="34" charset="0"/>
                <a:cs typeface="Calibri"/>
              </a:rPr>
              <a:t>empreendedorismo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tendo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como</a:t>
            </a:r>
            <a:r>
              <a:rPr lang="en-US" sz="1200" dirty="0">
                <a:latin typeface="Calibri"/>
                <a:ea typeface="Calibri" panose="020F0502020204030204" pitchFamily="34" charset="0"/>
                <a:cs typeface="Calibri"/>
              </a:rPr>
              <a:t> base </a:t>
            </a:r>
            <a:r>
              <a:rPr lang="en-US" sz="1200" dirty="0" err="1">
                <a:latin typeface="Calibri"/>
                <a:ea typeface="Calibri" panose="020F0502020204030204" pitchFamily="34" charset="0"/>
                <a:cs typeface="Calibri"/>
              </a:rPr>
              <a:t>negócios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baseados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nas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Pessoas-Planeta-Lucro</a:t>
            </a:r>
            <a:r>
              <a:rPr lang="en-US" sz="1200" dirty="0">
                <a:latin typeface="Calibri"/>
                <a:ea typeface="Calibri" panose="020F0502020204030204" pitchFamily="34" charset="0"/>
                <a:cs typeface="Calibri"/>
              </a:rPr>
              <a:t>. A nova </a:t>
            </a:r>
            <a:r>
              <a:rPr lang="en-US" sz="1200" dirty="0" err="1">
                <a:latin typeface="Calibri"/>
                <a:ea typeface="Calibri" panose="020F0502020204030204" pitchFamily="34" charset="0"/>
                <a:cs typeface="Calibri"/>
              </a:rPr>
              <a:t>geração</a:t>
            </a:r>
            <a:r>
              <a:rPr lang="en-US" sz="1200" dirty="0">
                <a:latin typeface="Calibri"/>
                <a:ea typeface="Calibri" panose="020F0502020204030204" pitchFamily="34" charset="0"/>
                <a:cs typeface="Calibri"/>
              </a:rPr>
              <a:t> de </a:t>
            </a:r>
            <a:r>
              <a:rPr lang="en-US" sz="1200" dirty="0" err="1">
                <a:latin typeface="Calibri"/>
                <a:ea typeface="Calibri" panose="020F0502020204030204" pitchFamily="34" charset="0"/>
                <a:cs typeface="Calibri"/>
              </a:rPr>
              <a:t>empresários</a:t>
            </a:r>
            <a:r>
              <a:rPr lang="en-US" sz="1200" dirty="0">
                <a:latin typeface="Calibri"/>
                <a:ea typeface="Calibri" panose="020F0502020204030204" pitchFamily="34" charset="0"/>
                <a:cs typeface="Calibri"/>
              </a:rPr>
              <a:t> da </a:t>
            </a:r>
            <a:r>
              <a:rPr lang="en-US" sz="1200" dirty="0" err="1">
                <a:latin typeface="Calibri"/>
                <a:ea typeface="Calibri" panose="020F0502020204030204" pitchFamily="34" charset="0"/>
                <a:cs typeface="Calibri"/>
              </a:rPr>
              <a:t>área</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alimentar</a:t>
            </a:r>
            <a:r>
              <a:rPr lang="en-US" sz="1200" dirty="0">
                <a:latin typeface="Calibri"/>
                <a:ea typeface="Calibri" panose="020F0502020204030204" pitchFamily="34" charset="0"/>
                <a:cs typeface="Calibri"/>
              </a:rPr>
              <a:t> que se </a:t>
            </a:r>
            <a:r>
              <a:rPr lang="en-US" sz="1200" dirty="0" err="1">
                <a:latin typeface="Calibri"/>
                <a:ea typeface="Calibri" panose="020F0502020204030204" pitchFamily="34" charset="0"/>
                <a:cs typeface="Calibri"/>
              </a:rPr>
              <a:t>pretende</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criar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estará</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assim</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mais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capacitada</a:t>
            </a:r>
            <a:r>
              <a:rPr lang="en-US" sz="1200" dirty="0">
                <a:latin typeface="Calibri"/>
                <a:ea typeface="Calibri" panose="020F0502020204030204" pitchFamily="34" charset="0"/>
                <a:cs typeface="Calibri"/>
              </a:rPr>
              <a:t> para </a:t>
            </a:r>
            <a:r>
              <a:rPr lang="en-US" sz="1200" dirty="0" err="1">
                <a:latin typeface="Calibri"/>
                <a:ea typeface="Calibri" panose="020F0502020204030204" pitchFamily="34" charset="0"/>
                <a:cs typeface="Calibri"/>
              </a:rPr>
              <a:t>iniciar</a:t>
            </a:r>
            <a:r>
              <a:rPr lang="en-US" sz="1200" dirty="0">
                <a:latin typeface="Calibri"/>
                <a:ea typeface="Calibri" panose="020F0502020204030204" pitchFamily="34" charset="0"/>
                <a:cs typeface="Calibri"/>
              </a:rPr>
              <a:t> e </a:t>
            </a:r>
            <a:r>
              <a:rPr lang="en-US" sz="1200" dirty="0" err="1">
                <a:latin typeface="Calibri"/>
                <a:ea typeface="Calibri" panose="020F0502020204030204" pitchFamily="34" charset="0"/>
                <a:cs typeface="Calibri"/>
              </a:rPr>
              <a:t>desenvolver</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novas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empresas</a:t>
            </a:r>
            <a:r>
              <a:rPr lang="en-US" sz="1200" dirty="0">
                <a:latin typeface="Calibri"/>
                <a:ea typeface="Calibri" panose="020F0502020204030204" pitchFamily="34" charset="0"/>
                <a:cs typeface="Calibri"/>
              </a:rPr>
              <a:t> de </a:t>
            </a:r>
            <a:r>
              <a:rPr lang="en-US" sz="1200" dirty="0" err="1">
                <a:latin typeface="Calibri"/>
                <a:ea typeface="Calibri" panose="020F0502020204030204" pitchFamily="34" charset="0"/>
                <a:cs typeface="Calibri"/>
              </a:rPr>
              <a:t>alimentos</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éticos</a:t>
            </a:r>
            <a:r>
              <a:rPr lang="en-US" sz="1200" dirty="0">
                <a:latin typeface="Calibri"/>
                <a:ea typeface="Calibri" panose="020F0502020204030204" pitchFamily="34" charset="0"/>
                <a:cs typeface="Calibri"/>
              </a:rPr>
              <a:t>.</a:t>
            </a:r>
            <a:endParaRPr lang="en-IE" sz="1200" dirty="0">
              <a:ea typeface="Calibri" panose="020F0502020204030204" pitchFamily="34" charset="0"/>
            </a:endParaRPr>
          </a:p>
        </p:txBody>
      </p:sp>
      <p:pic>
        <p:nvPicPr>
          <p:cNvPr id="16388" name="Picture 4">
            <a:extLst>
              <a:ext uri="{FF2B5EF4-FFF2-40B4-BE49-F238E27FC236}">
                <a16:creationId xmlns:a16="http://schemas.microsoft.com/office/drawing/2014/main" id="{F923EBBE-2213-E9C7-829C-A56F525E517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08237" y="5711236"/>
            <a:ext cx="2743200" cy="8191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con  Description automatically generated">
            <a:extLst>
              <a:ext uri="{FF2B5EF4-FFF2-40B4-BE49-F238E27FC236}">
                <a16:creationId xmlns:a16="http://schemas.microsoft.com/office/drawing/2014/main" id="{7D78A05F-B223-9635-4174-14B207E4B4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302" y="335475"/>
            <a:ext cx="1716677" cy="1434792"/>
          </a:xfrm>
          <a:prstGeom prst="rect">
            <a:avLst/>
          </a:prstGeom>
        </p:spPr>
      </p:pic>
    </p:spTree>
    <p:extLst>
      <p:ext uri="{BB962C8B-B14F-4D97-AF65-F5344CB8AC3E}">
        <p14:creationId xmlns:p14="http://schemas.microsoft.com/office/powerpoint/2010/main" val="6477292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71F64-52AC-8E7D-C84D-4D573AA45763}"/>
              </a:ext>
            </a:extLst>
          </p:cNvPr>
          <p:cNvSpPr>
            <a:spLocks noGrp="1"/>
          </p:cNvSpPr>
          <p:nvPr>
            <p:ph type="body" sz="quarter" idx="30"/>
          </p:nvPr>
        </p:nvSpPr>
        <p:spPr>
          <a:xfrm>
            <a:off x="1392073" y="676287"/>
            <a:ext cx="5655136"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dirty="0"/>
              <a:t>B</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.4. </a:t>
            </a:r>
            <a:r>
              <a:rPr kumimoji="0" lang="en-IE" sz="3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Consumo</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IE" sz="3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Responsável</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&amp; </a:t>
            </a:r>
            <a:r>
              <a:rPr kumimoji="0" lang="en-IE" sz="3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Sociedade</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Civil</a:t>
            </a:r>
          </a:p>
          <a:p>
            <a:pPr algn="l" rtl="0"/>
            <a:endParaRPr lang="en-IE" dirty="0"/>
          </a:p>
        </p:txBody>
      </p:sp>
      <p:sp>
        <p:nvSpPr>
          <p:cNvPr id="3" name="Text Placeholder 2">
            <a:extLst>
              <a:ext uri="{FF2B5EF4-FFF2-40B4-BE49-F238E27FC236}">
                <a16:creationId xmlns:a16="http://schemas.microsoft.com/office/drawing/2014/main" id="{F7371ACD-ACC4-D077-EA47-12CB80A288FE}"/>
              </a:ext>
            </a:extLst>
          </p:cNvPr>
          <p:cNvSpPr>
            <a:spLocks noGrp="1"/>
          </p:cNvSpPr>
          <p:nvPr>
            <p:ph type="body" sz="quarter" idx="32"/>
          </p:nvPr>
        </p:nvSpPr>
        <p:spPr>
          <a:xfrm>
            <a:off x="917376" y="2315005"/>
            <a:ext cx="6143488" cy="6820641"/>
          </a:xfrm>
        </p:spPr>
        <p:txBody>
          <a:bodyPr lIns="91440" tIns="45720" rIns="91440" bIns="45720" numCol="1" spcCol="288000" anchor="t">
            <a:noAutofit/>
          </a:bodyPr>
          <a:lstStyle/>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r>
              <a:rPr lang="en-GB" sz="1400" b="1" dirty="0" err="1">
                <a:highlight>
                  <a:srgbClr val="F79037"/>
                </a:highlight>
                <a:latin typeface="Calibri"/>
                <a:ea typeface="Calibri"/>
                <a:cs typeface="Calibri"/>
              </a:rPr>
              <a:t>Objetivo</a:t>
            </a:r>
            <a:r>
              <a:rPr lang="en-GB" sz="1400" b="1" dirty="0">
                <a:highlight>
                  <a:srgbClr val="F79037"/>
                </a:highlight>
                <a:latin typeface="Calibri"/>
                <a:ea typeface="Calibri"/>
                <a:cs typeface="Calibri"/>
              </a:rPr>
              <a:t>: O </a:t>
            </a:r>
            <a:r>
              <a:rPr lang="en-GB" sz="1400" b="1" dirty="0" err="1">
                <a:highlight>
                  <a:srgbClr val="F79037"/>
                </a:highlight>
                <a:latin typeface="Calibri"/>
                <a:ea typeface="Calibri"/>
                <a:cs typeface="Calibri"/>
              </a:rPr>
              <a:t>educando</a:t>
            </a:r>
            <a:r>
              <a:rPr lang="en-GB" sz="1400" b="1" dirty="0">
                <a:highlight>
                  <a:srgbClr val="F79037"/>
                </a:highlight>
                <a:latin typeface="Calibri"/>
                <a:ea typeface="Calibri"/>
                <a:cs typeface="Calibri"/>
              </a:rPr>
              <a:t> </a:t>
            </a:r>
            <a:r>
              <a:rPr lang="en-GB" sz="1400" b="1" dirty="0" err="1">
                <a:highlight>
                  <a:srgbClr val="F79037"/>
                </a:highlight>
                <a:latin typeface="Calibri"/>
                <a:ea typeface="Calibri"/>
                <a:cs typeface="Calibri"/>
              </a:rPr>
              <a:t>deve</a:t>
            </a:r>
            <a:r>
              <a:rPr lang="en-GB" sz="1400" b="1" dirty="0">
                <a:highlight>
                  <a:srgbClr val="F79037"/>
                </a:highlight>
                <a:latin typeface="Calibri"/>
                <a:ea typeface="Calibri"/>
                <a:cs typeface="Calibri"/>
              </a:rPr>
              <a:t> </a:t>
            </a:r>
            <a:r>
              <a:rPr lang="en-GB" sz="1400" b="1" dirty="0" err="1">
                <a:highlight>
                  <a:srgbClr val="F79037"/>
                </a:highlight>
                <a:latin typeface="Calibri"/>
                <a:ea typeface="Calibri"/>
                <a:cs typeface="Calibri"/>
              </a:rPr>
              <a:t>compreender</a:t>
            </a:r>
            <a:r>
              <a:rPr kumimoji="0" lang="en-GB" sz="1400" b="1" i="0" u="none" strike="noStrike" kern="1200" cap="none" spc="0" normalizeH="0" baseline="0" noProof="0" dirty="0">
                <a:ln>
                  <a:noFill/>
                </a:ln>
                <a:solidFill>
                  <a:srgbClr val="000000"/>
                </a:solidFill>
                <a:effectLst/>
                <a:highlight>
                  <a:srgbClr val="F79037"/>
                </a:highlight>
                <a:uLnTx/>
                <a:uFillTx/>
                <a:latin typeface="Calibri"/>
                <a:ea typeface="Calibri"/>
                <a:cs typeface="Calibri"/>
              </a:rPr>
              <a:t> o que é Consumo Responsável…</a:t>
            </a:r>
            <a:endParaRPr lang="en-GB" sz="1400" b="1" i="0" u="none" strike="noStrike" kern="1200" cap="none" spc="0" normalizeH="0" baseline="0" noProof="0" dirty="0">
              <a:ln>
                <a:noFill/>
              </a:ln>
              <a:solidFill>
                <a:srgbClr val="000000"/>
              </a:solidFill>
              <a:effectLst/>
              <a:highlight>
                <a:srgbClr val="F79037"/>
              </a:highlight>
              <a:uLnTx/>
              <a:uFillTx/>
              <a:latin typeface="Calibri"/>
              <a:ea typeface="Calibri"/>
              <a:cs typeface="Calibri"/>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dirty="0">
              <a:ea typeface="Calibri" panose="020F0502020204030204" pitchFamily="34" charset="0"/>
            </a:endParaRPr>
          </a:p>
          <a:p>
            <a:pPr fontAlgn="base">
              <a:defRPr/>
            </a:pPr>
            <a:r>
              <a:rPr kumimoji="0" lang="en-GB" sz="1200" i="0" u="none" strike="noStrike" kern="1200" cap="none" spc="0" normalizeH="0" baseline="0" noProof="0" dirty="0">
                <a:ln>
                  <a:noFill/>
                </a:ln>
                <a:solidFill>
                  <a:srgbClr val="000000"/>
                </a:solidFill>
                <a:effectLst/>
                <a:uLnTx/>
                <a:uFillTx/>
                <a:latin typeface="Calibri"/>
                <a:ea typeface="Calibri"/>
                <a:cs typeface="Calibri"/>
              </a:rPr>
              <a:t>Quem é um consumidor responsável? É uma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questão</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err="1">
                <a:latin typeface="Calibri"/>
                <a:ea typeface="Calibri"/>
                <a:cs typeface="Calibri"/>
              </a:rPr>
              <a:t>controversa</a:t>
            </a:r>
            <a:r>
              <a:rPr kumimoji="0" lang="en-GB" sz="1200" i="0" u="none" strike="noStrike" kern="1200" cap="none" spc="0" normalizeH="0" baseline="0" noProof="0" dirty="0">
                <a:ln>
                  <a:noFill/>
                </a:ln>
                <a:solidFill>
                  <a:srgbClr val="000000"/>
                </a:solidFill>
                <a:effectLst/>
                <a:uLnTx/>
                <a:uFillTx/>
                <a:latin typeface="Calibri"/>
                <a:ea typeface="Calibri"/>
                <a:cs typeface="Calibri"/>
              </a:rPr>
              <a:t>. De facto, a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dúvida</a:t>
            </a:r>
            <a:r>
              <a:rPr kumimoji="0" lang="en-GB" sz="1200" i="0" u="none" strike="noStrike" kern="1200" cap="none" spc="0" normalizeH="0" baseline="0" noProof="0" dirty="0">
                <a:ln>
                  <a:noFill/>
                </a:ln>
                <a:solidFill>
                  <a:srgbClr val="000000"/>
                </a:solidFill>
                <a:effectLst/>
                <a:uLnTx/>
                <a:uFillTx/>
                <a:latin typeface="Calibri"/>
                <a:ea typeface="Calibri"/>
                <a:cs typeface="Calibri"/>
              </a:rPr>
              <a:t> reside no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seguinte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serão</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as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pessoas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consumidores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responsáveis ​​quando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consomem</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alimentos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Um consumidor socialmente responsável é um “</a:t>
            </a:r>
            <a:r>
              <a:rPr kumimoji="0" lang="en-GB" sz="1200" i="1" u="none" strike="noStrike" kern="1200" cap="none" spc="0" normalizeH="0" baseline="0" noProof="0" dirty="0" err="1">
                <a:ln>
                  <a:noFill/>
                </a:ln>
                <a:solidFill>
                  <a:srgbClr val="000000"/>
                </a:solidFill>
                <a:effectLst/>
                <a:uLnTx/>
                <a:uFillTx/>
                <a:latin typeface="Calibri"/>
                <a:ea typeface="Calibri"/>
                <a:cs typeface="Calibri"/>
              </a:rPr>
              <a:t>consumidor</a:t>
            </a:r>
            <a:r>
              <a:rPr kumimoji="0" lang="en-GB" sz="1200" i="1" u="none" strike="noStrike" kern="1200" cap="none" spc="0" normalizeH="0" baseline="0" noProof="0" dirty="0">
                <a:ln>
                  <a:noFill/>
                </a:ln>
                <a:solidFill>
                  <a:srgbClr val="000000"/>
                </a:solidFill>
                <a:effectLst/>
                <a:uLnTx/>
                <a:uFillTx/>
                <a:latin typeface="Calibri"/>
                <a:ea typeface="Calibri"/>
                <a:cs typeface="Calibri"/>
              </a:rPr>
              <a:t> que </a:t>
            </a:r>
            <a:r>
              <a:rPr kumimoji="0" lang="en-GB" sz="1200" i="1" u="none" strike="noStrike" kern="1200" cap="none" spc="0" normalizeH="0" baseline="0" noProof="0" dirty="0" err="1">
                <a:ln>
                  <a:noFill/>
                </a:ln>
                <a:solidFill>
                  <a:srgbClr val="000000"/>
                </a:solidFill>
                <a:effectLst/>
                <a:uLnTx/>
                <a:uFillTx/>
                <a:latin typeface="Calibri"/>
                <a:ea typeface="Calibri"/>
                <a:cs typeface="Calibri"/>
              </a:rPr>
              <a:t>baseia</a:t>
            </a:r>
            <a:r>
              <a:rPr kumimoji="0" lang="en-GB" sz="1200" i="1" u="none" strike="noStrike" kern="1200" cap="none" spc="0" normalizeH="0" baseline="0" noProof="0" dirty="0">
                <a:ln>
                  <a:noFill/>
                </a:ln>
                <a:solidFill>
                  <a:srgbClr val="000000"/>
                </a:solidFill>
                <a:effectLst/>
                <a:uLnTx/>
                <a:uFillTx/>
                <a:latin typeface="Calibri"/>
                <a:ea typeface="Calibri"/>
                <a:cs typeface="Calibri"/>
              </a:rPr>
              <a:t> a sua aquisição, uso e </a:t>
            </a:r>
            <a:r>
              <a:rPr lang="en-GB" sz="1200" i="1" dirty="0" err="1">
                <a:latin typeface="Calibri"/>
                <a:ea typeface="Calibri"/>
                <a:cs typeface="Calibri"/>
              </a:rPr>
              <a:t>eliminação</a:t>
            </a:r>
            <a:r>
              <a:rPr kumimoji="0" lang="en-GB" sz="1200" i="1" u="none" strike="noStrike" kern="1200" cap="none" spc="0" normalizeH="0" baseline="0" noProof="0" dirty="0">
                <a:ln>
                  <a:noFill/>
                </a:ln>
                <a:solidFill>
                  <a:srgbClr val="000000"/>
                </a:solidFill>
                <a:effectLst/>
                <a:uLnTx/>
                <a:uFillTx/>
                <a:latin typeface="Calibri"/>
                <a:ea typeface="Calibri"/>
                <a:cs typeface="Calibri"/>
              </a:rPr>
              <a:t> de </a:t>
            </a:r>
            <a:r>
              <a:rPr kumimoji="0" lang="en-GB" sz="1200" i="1" u="none" strike="noStrike" kern="1200" cap="none" spc="0" normalizeH="0" baseline="0" noProof="0" dirty="0" err="1">
                <a:ln>
                  <a:noFill/>
                </a:ln>
                <a:solidFill>
                  <a:srgbClr val="000000"/>
                </a:solidFill>
                <a:effectLst/>
                <a:uLnTx/>
                <a:uFillTx/>
                <a:latin typeface="Calibri"/>
                <a:ea typeface="Calibri"/>
                <a:cs typeface="Calibri"/>
              </a:rPr>
              <a:t>produtos</a:t>
            </a:r>
            <a:r>
              <a:rPr kumimoji="0" lang="en-GB" sz="1200" i="1" u="none" strike="noStrike" kern="1200" cap="none" spc="0" normalizeH="0" baseline="0" noProof="0" dirty="0">
                <a:ln>
                  <a:noFill/>
                </a:ln>
                <a:solidFill>
                  <a:srgbClr val="000000"/>
                </a:solidFill>
                <a:effectLst/>
                <a:uLnTx/>
                <a:uFillTx/>
                <a:latin typeface="Calibri"/>
                <a:ea typeface="Calibri"/>
                <a:cs typeface="Calibri"/>
              </a:rPr>
              <a:t> com o </a:t>
            </a:r>
            <a:r>
              <a:rPr lang="en-GB" sz="1200" i="1" dirty="0" err="1">
                <a:latin typeface="Calibri"/>
                <a:ea typeface="Calibri"/>
                <a:cs typeface="Calibri"/>
              </a:rPr>
              <a:t>objetivo</a:t>
            </a:r>
            <a:r>
              <a:rPr kumimoji="0" lang="en-GB" sz="1200" i="1" u="none" strike="noStrike" kern="1200" cap="none" spc="0" normalizeH="0" baseline="0" noProof="0" dirty="0">
                <a:ln>
                  <a:noFill/>
                </a:ln>
                <a:solidFill>
                  <a:srgbClr val="000000"/>
                </a:solidFill>
                <a:effectLst/>
                <a:uLnTx/>
                <a:uFillTx/>
                <a:latin typeface="Calibri"/>
                <a:ea typeface="Calibri"/>
                <a:cs typeface="Calibri"/>
              </a:rPr>
              <a:t> final de minimizar ou eliminar quaisquer efeitos </a:t>
            </a:r>
            <a:r>
              <a:rPr kumimoji="0" lang="en-GB" sz="1200" i="1" u="none" strike="noStrike" kern="1200" cap="none" spc="0" normalizeH="0" baseline="0" noProof="0" dirty="0" err="1">
                <a:ln>
                  <a:noFill/>
                </a:ln>
                <a:solidFill>
                  <a:srgbClr val="000000"/>
                </a:solidFill>
                <a:effectLst/>
                <a:uLnTx/>
                <a:uFillTx/>
                <a:latin typeface="Calibri"/>
                <a:ea typeface="Calibri"/>
                <a:cs typeface="Calibri"/>
              </a:rPr>
              <a:t>nocivos</a:t>
            </a:r>
            <a:r>
              <a:rPr kumimoji="0" lang="en-GB" sz="1200" i="1" u="none" strike="noStrike" kern="1200" cap="none" spc="0" normalizeH="0" baseline="0" noProof="0" dirty="0">
                <a:ln>
                  <a:noFill/>
                </a:ln>
                <a:solidFill>
                  <a:srgbClr val="000000"/>
                </a:solidFill>
                <a:effectLst/>
                <a:uLnTx/>
                <a:uFillTx/>
                <a:latin typeface="Calibri"/>
                <a:ea typeface="Calibri"/>
                <a:cs typeface="Calibri"/>
              </a:rPr>
              <a:t> que </a:t>
            </a:r>
            <a:r>
              <a:rPr kumimoji="0" lang="en-GB" sz="1200" i="1" u="none" strike="noStrike" kern="1200" cap="none" spc="0" normalizeH="0" baseline="0" noProof="0" dirty="0" err="1">
                <a:ln>
                  <a:noFill/>
                </a:ln>
                <a:solidFill>
                  <a:srgbClr val="000000"/>
                </a:solidFill>
                <a:effectLst/>
                <a:uLnTx/>
                <a:uFillTx/>
                <a:latin typeface="Calibri"/>
                <a:ea typeface="Calibri"/>
                <a:cs typeface="Calibri"/>
              </a:rPr>
              <a:t>esse</a:t>
            </a:r>
            <a:r>
              <a:rPr kumimoji="0" lang="en-GB" sz="1200" i="1" u="none" strike="noStrike" kern="1200" cap="none" spc="0" normalizeH="0" baseline="0" noProof="0" dirty="0">
                <a:ln>
                  <a:noFill/>
                </a:ln>
                <a:solidFill>
                  <a:srgbClr val="000000"/>
                </a:solidFill>
                <a:effectLst/>
                <a:uLnTx/>
                <a:uFillTx/>
                <a:latin typeface="Calibri"/>
                <a:ea typeface="Calibri"/>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a:cs typeface="Calibri"/>
              </a:rPr>
              <a:t>produto</a:t>
            </a:r>
            <a:r>
              <a:rPr kumimoji="0" lang="en-GB" sz="1200" i="1" u="none" strike="noStrike" kern="1200" cap="none" spc="0" normalizeH="0" baseline="0" noProof="0" dirty="0">
                <a:ln>
                  <a:noFill/>
                </a:ln>
                <a:solidFill>
                  <a:srgbClr val="000000"/>
                </a:solidFill>
                <a:effectLst/>
                <a:uLnTx/>
                <a:uFillTx/>
                <a:latin typeface="Calibri"/>
                <a:ea typeface="Calibri"/>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a:cs typeface="Calibri"/>
              </a:rPr>
              <a:t>possa</a:t>
            </a:r>
            <a:r>
              <a:rPr kumimoji="0" lang="en-GB" sz="1200" i="1" u="none" strike="noStrike" kern="1200" cap="none" spc="0" normalizeH="0" baseline="0" noProof="0" dirty="0">
                <a:ln>
                  <a:noFill/>
                </a:ln>
                <a:solidFill>
                  <a:srgbClr val="000000"/>
                </a:solidFill>
                <a:effectLst/>
                <a:uLnTx/>
                <a:uFillTx/>
                <a:latin typeface="Calibri"/>
                <a:ea typeface="Calibri"/>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a:cs typeface="Calibri"/>
              </a:rPr>
              <a:t>ter</a:t>
            </a:r>
            <a:r>
              <a:rPr kumimoji="0" lang="en-GB" sz="1200" i="1" u="none" strike="noStrike" kern="1200" cap="none" spc="0" normalizeH="0" baseline="0" noProof="0" dirty="0">
                <a:ln>
                  <a:noFill/>
                </a:ln>
                <a:solidFill>
                  <a:srgbClr val="000000"/>
                </a:solidFill>
                <a:effectLst/>
                <a:uLnTx/>
                <a:uFillTx/>
                <a:latin typeface="Calibri"/>
                <a:ea typeface="Calibri"/>
                <a:cs typeface="Calibri"/>
              </a:rPr>
              <a:t> e de </a:t>
            </a:r>
            <a:r>
              <a:rPr kumimoji="0" lang="en-GB" sz="1200" i="1" u="none" strike="noStrike" kern="1200" cap="none" spc="0" normalizeH="0" baseline="0" noProof="0" dirty="0" err="1">
                <a:ln>
                  <a:noFill/>
                </a:ln>
                <a:solidFill>
                  <a:srgbClr val="000000"/>
                </a:solidFill>
                <a:effectLst/>
                <a:uLnTx/>
                <a:uFillTx/>
                <a:latin typeface="Calibri"/>
                <a:ea typeface="Calibri"/>
                <a:cs typeface="Calibri"/>
              </a:rPr>
              <a:t>maximizar</a:t>
            </a:r>
            <a:r>
              <a:rPr kumimoji="0" lang="en-GB" sz="1200" i="1" u="none" strike="noStrike" kern="1200" cap="none" spc="0" normalizeH="0" baseline="0" noProof="0" dirty="0">
                <a:ln>
                  <a:noFill/>
                </a:ln>
                <a:solidFill>
                  <a:srgbClr val="000000"/>
                </a:solidFill>
                <a:effectLst/>
                <a:uLnTx/>
                <a:uFillTx/>
                <a:latin typeface="Calibri"/>
                <a:ea typeface="Calibri"/>
                <a:cs typeface="Calibri"/>
              </a:rPr>
              <a:t> o </a:t>
            </a:r>
            <a:r>
              <a:rPr kumimoji="0" lang="en-GB" sz="1200" i="1" u="none" strike="noStrike" kern="1200" cap="none" spc="0" normalizeH="0" baseline="0" noProof="0" dirty="0" err="1">
                <a:ln>
                  <a:noFill/>
                </a:ln>
                <a:solidFill>
                  <a:srgbClr val="000000"/>
                </a:solidFill>
                <a:effectLst/>
                <a:uLnTx/>
                <a:uFillTx/>
                <a:latin typeface="Calibri"/>
                <a:ea typeface="Calibri"/>
                <a:cs typeface="Calibri"/>
              </a:rPr>
              <a:t>seu</a:t>
            </a:r>
            <a:r>
              <a:rPr kumimoji="0" lang="en-GB" sz="1200" i="1" u="none" strike="noStrike" kern="1200" cap="none" spc="0" normalizeH="0" baseline="0" noProof="0" dirty="0">
                <a:ln>
                  <a:noFill/>
                </a:ln>
                <a:solidFill>
                  <a:srgbClr val="000000"/>
                </a:solidFill>
                <a:effectLst/>
                <a:uLnTx/>
                <a:uFillTx/>
                <a:latin typeface="Calibri"/>
                <a:ea typeface="Calibri"/>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a:cs typeface="Calibri"/>
              </a:rPr>
              <a:t>impacto</a:t>
            </a:r>
            <a:r>
              <a:rPr kumimoji="0" lang="en-GB" sz="1200" i="1" u="none" strike="noStrike" kern="1200" cap="none" spc="0" normalizeH="0" baseline="0" noProof="0" dirty="0">
                <a:ln>
                  <a:noFill/>
                </a:ln>
                <a:solidFill>
                  <a:srgbClr val="000000"/>
                </a:solidFill>
                <a:effectLst/>
                <a:uLnTx/>
                <a:uFillTx/>
                <a:latin typeface="Calibri"/>
                <a:ea typeface="Calibri"/>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a:cs typeface="Calibri"/>
              </a:rPr>
              <a:t>benéfico</a:t>
            </a:r>
            <a:r>
              <a:rPr kumimoji="0" lang="en-GB" sz="1200" i="1" u="none" strike="noStrike" kern="1200" cap="none" spc="0" normalizeH="0" baseline="0" noProof="0" dirty="0">
                <a:ln>
                  <a:noFill/>
                </a:ln>
                <a:solidFill>
                  <a:srgbClr val="000000"/>
                </a:solidFill>
                <a:effectLst/>
                <a:uLnTx/>
                <a:uFillTx/>
                <a:latin typeface="Calibri"/>
                <a:ea typeface="Calibri"/>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a:cs typeface="Calibri"/>
              </a:rPr>
              <a:t>na</a:t>
            </a:r>
            <a:r>
              <a:rPr kumimoji="0" lang="en-GB" sz="1200" i="1" u="none" strike="noStrike" kern="1200" cap="none" spc="0" normalizeH="0" baseline="0" noProof="0" dirty="0">
                <a:ln>
                  <a:noFill/>
                </a:ln>
                <a:solidFill>
                  <a:srgbClr val="000000"/>
                </a:solidFill>
                <a:effectLst/>
                <a:uLnTx/>
                <a:uFillTx/>
                <a:latin typeface="Calibri"/>
                <a:ea typeface="Calibri"/>
                <a:cs typeface="Calibri"/>
              </a:rPr>
              <a:t> </a:t>
            </a:r>
            <a:r>
              <a:rPr lang="en-GB" sz="1200" i="1" dirty="0" err="1">
                <a:latin typeface="Calibri"/>
                <a:ea typeface="Calibri"/>
                <a:cs typeface="Calibri"/>
              </a:rPr>
              <a:t>sociedade</a:t>
            </a:r>
            <a:r>
              <a:rPr lang="en-GB" sz="1200" i="1" dirty="0">
                <a:latin typeface="Calibri"/>
                <a:ea typeface="Calibri"/>
                <a:cs typeface="Calibri"/>
              </a:rPr>
              <a:t> a </a:t>
            </a:r>
            <a:r>
              <a:rPr lang="en-GB" sz="1200" i="1" dirty="0" err="1">
                <a:latin typeface="Calibri"/>
                <a:ea typeface="Calibri"/>
                <a:cs typeface="Calibri"/>
              </a:rPr>
              <a:t>longo</a:t>
            </a:r>
            <a:r>
              <a:rPr lang="en-GB" sz="1200" i="1" dirty="0">
                <a:latin typeface="Calibri"/>
                <a:ea typeface="Calibri"/>
                <a:cs typeface="Calibri"/>
              </a:rPr>
              <a:t> </a:t>
            </a:r>
            <a:r>
              <a:rPr lang="en-GB" sz="1200" i="1" dirty="0" err="1">
                <a:latin typeface="Calibri"/>
                <a:ea typeface="Calibri"/>
                <a:cs typeface="Calibri"/>
              </a:rPr>
              <a:t>prazo</a:t>
            </a:r>
            <a:r>
              <a:rPr lang="en-GB" sz="1200" i="1" dirty="0">
                <a:latin typeface="Calibri"/>
                <a:ea typeface="Calibri"/>
                <a:cs typeface="Calibri"/>
              </a:rPr>
              <a:t> </a:t>
            </a:r>
            <a:r>
              <a:rPr kumimoji="0" lang="en-GB" sz="1200" i="0" u="none" strike="noStrike" kern="1200" cap="none" spc="0" normalizeH="0" baseline="0" noProof="0" dirty="0">
                <a:ln>
                  <a:noFill/>
                </a:ln>
                <a:solidFill>
                  <a:srgbClr val="000000"/>
                </a:solidFill>
                <a:effectLst/>
                <a:uLnTx/>
                <a:uFillTx/>
                <a:latin typeface="Calibri"/>
                <a:ea typeface="Calibri"/>
                <a:cs typeface="Calibri"/>
              </a:rPr>
              <a:t>” (Mohr et al., 2001, p. 47). No mundo de hoje, o consumo responsável de alimentos é crítico por muitas razões.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Em</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primeiro</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lugar</a:t>
            </a:r>
            <a:r>
              <a:rPr kumimoji="0" lang="en-GB" sz="1200" i="0" u="none" strike="noStrike" kern="1200" cap="none" spc="0" normalizeH="0" baseline="0" noProof="0" dirty="0">
                <a:ln>
                  <a:noFill/>
                </a:ln>
                <a:solidFill>
                  <a:srgbClr val="000000"/>
                </a:solidFill>
                <a:effectLst/>
                <a:uLnTx/>
                <a:uFillTx/>
                <a:latin typeface="Calibri"/>
                <a:ea typeface="Calibri"/>
                <a:cs typeface="Calibri"/>
              </a:rPr>
              <a:t>, o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consumo</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err="1">
                <a:latin typeface="Calibri"/>
                <a:ea typeface="Calibri"/>
                <a:cs typeface="Calibri"/>
              </a:rPr>
              <a:t>doméstico</a:t>
            </a:r>
            <a:r>
              <a:rPr kumimoji="0" lang="en-GB" sz="1200" i="0" u="none" strike="noStrike" kern="1200" cap="none" spc="0" normalizeH="0" baseline="0" noProof="0" dirty="0">
                <a:ln>
                  <a:noFill/>
                </a:ln>
                <a:effectLst/>
                <a:uLnTx/>
                <a:uFillTx/>
                <a:latin typeface="Calibri"/>
                <a:ea typeface="Calibri"/>
                <a:cs typeface="Calibri"/>
              </a:rPr>
              <a:t> de </a:t>
            </a:r>
            <a:r>
              <a:rPr kumimoji="0" lang="en-GB" sz="1200" i="0" u="none" strike="noStrike" kern="1200" cap="none" spc="0" normalizeH="0" baseline="0" noProof="0" dirty="0" err="1">
                <a:ln>
                  <a:noFill/>
                </a:ln>
                <a:effectLst/>
                <a:uLnTx/>
                <a:uFillTx/>
                <a:latin typeface="Calibri"/>
                <a:ea typeface="Calibri"/>
                <a:cs typeface="Calibri"/>
              </a:rPr>
              <a:t>alimentos</a:t>
            </a:r>
            <a:r>
              <a:rPr kumimoji="0" lang="en-GB" sz="1200" i="0" u="none" strike="noStrike" kern="1200" cap="none" spc="0" normalizeH="0" baseline="0" noProof="0" dirty="0">
                <a:ln>
                  <a:noFill/>
                </a:ln>
                <a:effectLst/>
                <a:uLnTx/>
                <a:uFillTx/>
                <a:latin typeface="Calibri"/>
                <a:ea typeface="Calibri"/>
                <a:cs typeface="Calibri"/>
              </a:rPr>
              <a:t> </a:t>
            </a:r>
            <a:r>
              <a:rPr lang="en-GB" sz="1200" dirty="0">
                <a:latin typeface="Calibri"/>
                <a:ea typeface="Calibri"/>
                <a:cs typeface="Calibri"/>
              </a:rPr>
              <a:t>é </a:t>
            </a:r>
            <a:r>
              <a:rPr lang="en-GB" sz="1200" dirty="0" err="1">
                <a:latin typeface="Calibri"/>
                <a:ea typeface="Calibri"/>
                <a:cs typeface="Calibri"/>
              </a:rPr>
              <a:t>responsável</a:t>
            </a:r>
            <a:r>
              <a:rPr lang="en-GB" sz="1200" dirty="0">
                <a:latin typeface="Calibri"/>
                <a:ea typeface="Calibri"/>
                <a:cs typeface="Calibri"/>
              </a:rPr>
              <a:t> </a:t>
            </a:r>
            <a:r>
              <a:rPr lang="en-GB" sz="1200" dirty="0" err="1">
                <a:latin typeface="Calibri"/>
                <a:ea typeface="Calibri"/>
                <a:cs typeface="Calibri"/>
              </a:rPr>
              <a:t>por</a:t>
            </a:r>
            <a:r>
              <a:rPr lang="en-GB" sz="1200" dirty="0">
                <a:latin typeface="Calibri"/>
                <a:ea typeface="Calibri"/>
                <a:cs typeface="Calibri"/>
              </a:rPr>
              <a:t> </a:t>
            </a:r>
            <a:r>
              <a:rPr kumimoji="0" lang="en-GB" sz="1200" i="0" u="none" strike="noStrike" kern="1200" cap="none" spc="0" normalizeH="0" baseline="0" noProof="0" dirty="0" err="1">
                <a:ln>
                  <a:noFill/>
                </a:ln>
                <a:effectLst/>
                <a:uLnTx/>
                <a:uFillTx/>
                <a:latin typeface="Calibri"/>
                <a:ea typeface="Calibri"/>
                <a:cs typeface="Calibri"/>
              </a:rPr>
              <a:t>mais</a:t>
            </a:r>
            <a:r>
              <a:rPr kumimoji="0" lang="en-GB" sz="1200" i="0" u="none" strike="noStrike" kern="1200" cap="none" spc="0" normalizeH="0" baseline="0" noProof="0" dirty="0">
                <a:ln>
                  <a:noFill/>
                </a:ln>
                <a:effectLst/>
                <a:uLnTx/>
                <a:uFillTx/>
                <a:latin typeface="Calibri"/>
                <a:ea typeface="Calibri"/>
                <a:cs typeface="Calibri"/>
              </a:rPr>
              <a:t> de 60% das emissões globais de gases de efeito estufa e de </a:t>
            </a:r>
            <a:r>
              <a:rPr lang="en-GB" sz="1200" dirty="0">
                <a:latin typeface="Calibri"/>
                <a:ea typeface="Calibri"/>
                <a:cs typeface="Calibri"/>
              </a:rPr>
              <a:t>50-80</a:t>
            </a:r>
            <a:r>
              <a:rPr kumimoji="0" lang="en-GB" sz="1200" i="0" u="none" strike="noStrike" kern="1200" cap="none" spc="0" normalizeH="0" baseline="0" noProof="0" dirty="0">
                <a:ln>
                  <a:noFill/>
                </a:ln>
                <a:effectLst/>
                <a:uLnTx/>
                <a:uFillTx/>
                <a:latin typeface="Calibri"/>
                <a:ea typeface="Calibri"/>
                <a:cs typeface="Calibri"/>
              </a:rPr>
              <a:t>% do uso total de </a:t>
            </a:r>
            <a:r>
              <a:rPr kumimoji="0" lang="en-GB" sz="1200" i="0" u="none" strike="noStrike" kern="1200" cap="none" spc="0" normalizeH="0" baseline="0" noProof="0" dirty="0" err="1">
                <a:ln>
                  <a:noFill/>
                </a:ln>
                <a:effectLst/>
                <a:uLnTx/>
                <a:uFillTx/>
                <a:latin typeface="Calibri"/>
                <a:ea typeface="Calibri"/>
                <a:cs typeface="Calibri"/>
              </a:rPr>
              <a:t>recursos</a:t>
            </a:r>
            <a:r>
              <a:rPr kumimoji="0" lang="en-GB" sz="1200" i="0" u="none" strike="noStrike" kern="1200" cap="none" spc="0" normalizeH="0" baseline="0" noProof="0" dirty="0">
                <a:ln>
                  <a:noFill/>
                </a:ln>
                <a:effectLst/>
                <a:uLnTx/>
                <a:uFillTx/>
                <a:latin typeface="Calibri"/>
                <a:ea typeface="Calibri"/>
                <a:cs typeface="Calibri"/>
              </a:rPr>
              <a:t> </a:t>
            </a:r>
            <a:r>
              <a:rPr lang="en-GB" sz="1200" dirty="0">
                <a:latin typeface="Calibri"/>
                <a:ea typeface="Calibri"/>
                <a:cs typeface="Calibri"/>
              </a:rPr>
              <a:t>(</a:t>
            </a:r>
            <a:r>
              <a:rPr kumimoji="0" lang="en-GB" sz="1200" i="0" u="none" strike="noStrike" kern="1200" cap="none" spc="0" normalizeH="0" baseline="0" noProof="0" dirty="0">
                <a:ln>
                  <a:noFill/>
                </a:ln>
                <a:solidFill>
                  <a:srgbClr val="000000"/>
                </a:solidFill>
                <a:effectLst/>
                <a:uLnTx/>
                <a:uFillTx/>
                <a:latin typeface="Calibri"/>
                <a:ea typeface="Calibri"/>
                <a:cs typeface="Calibri"/>
              </a:rPr>
              <a:t>Ivanova et al., 2016). Em segundo lugar, a sustentabilidade ambiental é um facto importante para o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futuro</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a:latin typeface="Calibri"/>
                <a:ea typeface="Calibri"/>
                <a:cs typeface="Calibri"/>
              </a:rPr>
              <a:t>do </a:t>
            </a:r>
            <a:r>
              <a:rPr lang="en-GB" sz="1200" dirty="0" err="1">
                <a:latin typeface="Calibri"/>
                <a:ea typeface="Calibri"/>
                <a:cs typeface="Calibri"/>
              </a:rPr>
              <a:t>mundo</a:t>
            </a:r>
            <a:r>
              <a:rPr kumimoji="0" lang="en-GB" sz="1200" i="0" u="none" strike="noStrike" kern="1200" cap="none" spc="0" normalizeH="0" baseline="0" noProof="0" dirty="0">
                <a:ln>
                  <a:noFill/>
                </a:ln>
                <a:solidFill>
                  <a:srgbClr val="000000"/>
                </a:solidFill>
                <a:effectLst/>
                <a:uLnTx/>
                <a:uFillTx/>
                <a:latin typeface="Calibri"/>
                <a:ea typeface="Calibri"/>
                <a:cs typeface="Calibri"/>
              </a:rPr>
              <a:t>.</a:t>
            </a:r>
            <a:r>
              <a:rPr lang="en-GB" sz="1200" dirty="0">
                <a:latin typeface="Calibri"/>
                <a:ea typeface="Calibri"/>
                <a:cs typeface="Calibri"/>
              </a:rPr>
              <a:t> </a:t>
            </a:r>
            <a:endParaRPr lang="en-GB" sz="1200" i="0" u="none" strike="noStrike" kern="1200" cap="none" spc="0" normalizeH="0" baseline="0" noProof="0" dirty="0">
              <a:ln>
                <a:noFill/>
              </a:ln>
              <a:solidFill>
                <a:srgbClr val="000000"/>
              </a:solidFill>
              <a:effectLst/>
              <a:uLnTx/>
              <a:uFillTx/>
              <a:ea typeface="Calibri"/>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rtl="0" fontAlgn="base">
              <a:defRPr/>
            </a:pPr>
            <a:r>
              <a:rPr kumimoji="0" lang="en-GB" sz="1200" i="0" u="none" strike="noStrike" kern="1200" cap="none" spc="0" normalizeH="0" baseline="0" noProof="0" dirty="0">
                <a:ln>
                  <a:noFill/>
                </a:ln>
                <a:solidFill>
                  <a:srgbClr val="000000"/>
                </a:solidFill>
                <a:effectLst/>
                <a:uLnTx/>
                <a:uFillTx/>
                <a:latin typeface="Calibri"/>
                <a:ea typeface="Calibri"/>
                <a:cs typeface="Calibri"/>
              </a:rPr>
              <a:t>O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Consumo</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Alimentar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Ambientalmente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Sustentável</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a:latin typeface="Calibri"/>
                <a:ea typeface="Calibri"/>
                <a:cs typeface="Calibri"/>
              </a:rPr>
              <a:t>[CAAS]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pode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ser definido como o uso de produtos alimentícios “</a:t>
            </a:r>
            <a:r>
              <a:rPr kumimoji="0" lang="en-GB" sz="1200" i="1" u="none" strike="noStrike" kern="1200" cap="none" spc="0" normalizeH="0" baseline="0" noProof="0" dirty="0">
                <a:ln>
                  <a:noFill/>
                </a:ln>
                <a:solidFill>
                  <a:srgbClr val="000000"/>
                </a:solidFill>
                <a:effectLst/>
                <a:uLnTx/>
                <a:uFillTx/>
                <a:latin typeface="Calibri"/>
                <a:ea typeface="Calibri"/>
                <a:cs typeface="Calibri"/>
              </a:rPr>
              <a:t>que respondam às necessidades básicas e tragam uma melhor qualidade de vida, minimizando o uso de recursos naturais, materiais tóxicos e emissões de resíduos e poluentes ao longo do ciclo de vida, de modo a não comprometer as necessidades das gerações futuras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(Oslo Roundtable on Sustainable Production and Consumption, 1994). É possível combinar os dois conceitos e afirmar que um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consumidor</a:t>
            </a:r>
            <a:r>
              <a:rPr kumimoji="0" lang="en-GB" sz="1200" i="0" u="none" strike="noStrike" kern="1200" cap="none" spc="0" normalizeH="0" baseline="0" noProof="0" dirty="0">
                <a:ln>
                  <a:noFill/>
                </a:ln>
                <a:solidFill>
                  <a:srgbClr val="000000"/>
                </a:solidFill>
                <a:effectLst/>
                <a:uLnTx/>
                <a:uFillTx/>
                <a:latin typeface="Calibri"/>
                <a:ea typeface="Calibri"/>
                <a:cs typeface="Calibri"/>
              </a:rPr>
              <a:t> responsável é aquele que também cuida da sustentabilidade ambiental em todas as etapas, do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prado</a:t>
            </a:r>
            <a:r>
              <a:rPr kumimoji="0" lang="en-GB" sz="1200" i="0" u="none" strike="noStrike" kern="1200" cap="none" spc="0" normalizeH="0" baseline="0" noProof="0" dirty="0">
                <a:ln>
                  <a:noFill/>
                </a:ln>
                <a:solidFill>
                  <a:srgbClr val="000000"/>
                </a:solidFill>
                <a:effectLst/>
                <a:uLnTx/>
                <a:uFillTx/>
                <a:latin typeface="Calibri"/>
                <a:ea typeface="Calibri"/>
                <a:cs typeface="Calibri"/>
              </a:rPr>
              <a:t> à mesa.</a:t>
            </a:r>
            <a:r>
              <a:rPr lang="en-GB" sz="1200" dirty="0">
                <a:latin typeface="Calibri"/>
                <a:ea typeface="Calibri"/>
                <a:cs typeface="Calibri"/>
              </a:rPr>
              <a:t> </a:t>
            </a:r>
            <a:endParaRPr lang="en-GB" sz="1200" i="0" u="none" strike="noStrike" kern="1200" cap="none" spc="0" normalizeH="0" baseline="0" noProof="0" dirty="0">
              <a:ln>
                <a:noFill/>
              </a:ln>
              <a:solidFill>
                <a:srgbClr val="000000"/>
              </a:solidFill>
              <a:effectLst/>
              <a:uLnTx/>
              <a:uFillTx/>
              <a:ea typeface="Calibri"/>
            </a:endParaRP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rtl="0" fontAlgn="base">
              <a:defRPr/>
            </a:pPr>
            <a:r>
              <a:rPr kumimoji="0" lang="en-GB" sz="1200" i="0" u="none" strike="noStrike" kern="1200" cap="none" spc="0" normalizeH="0" baseline="0" noProof="0" dirty="0">
                <a:ln>
                  <a:noFill/>
                </a:ln>
                <a:solidFill>
                  <a:srgbClr val="000000"/>
                </a:solidFill>
                <a:effectLst/>
                <a:uLnTx/>
                <a:uFillTx/>
                <a:latin typeface="Calibri"/>
                <a:ea typeface="Calibri"/>
                <a:cs typeface="Calibri"/>
              </a:rPr>
              <a:t>Existem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muitos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tipos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de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consumidores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com preferências e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escolhas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diferentes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err="1">
                <a:latin typeface="Calibri"/>
                <a:ea typeface="Calibri"/>
                <a:cs typeface="Calibri"/>
              </a:rPr>
              <a:t>relacionados</a:t>
            </a:r>
            <a:r>
              <a:rPr lang="en-GB" sz="1200" dirty="0">
                <a:latin typeface="Calibri"/>
                <a:ea typeface="Calibri"/>
                <a:cs typeface="Calibri"/>
              </a:rPr>
              <a:t> com a cultura e os hábitos de consumo </a:t>
            </a:r>
            <a:r>
              <a:rPr lang="en-GB" sz="1200" dirty="0" err="1">
                <a:latin typeface="Calibri"/>
                <a:ea typeface="Calibri"/>
                <a:cs typeface="Calibri"/>
              </a:rPr>
              <a:t>alimentar</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err="1">
                <a:latin typeface="Calibri"/>
                <a:ea typeface="Calibri"/>
                <a:cs typeface="Calibri"/>
              </a:rPr>
              <a:t>Os</a:t>
            </a:r>
            <a:r>
              <a:rPr lang="en-GB" sz="1200" dirty="0">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hábitos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alimentares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são</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err="1">
                <a:latin typeface="Calibri"/>
                <a:ea typeface="Calibri"/>
                <a:cs typeface="Calibri"/>
              </a:rPr>
              <a:t>definidos</a:t>
            </a:r>
            <a:r>
              <a:rPr lang="en-GB" sz="1200" dirty="0">
                <a:latin typeface="Calibri"/>
                <a:ea typeface="Calibri"/>
                <a:cs typeface="Calibri"/>
              </a:rPr>
              <a:t> como comportamentos conscientes e </a:t>
            </a:r>
            <a:r>
              <a:rPr lang="en-GB" sz="1200" dirty="0" err="1">
                <a:latin typeface="Calibri"/>
                <a:ea typeface="Calibri"/>
                <a:cs typeface="Calibri"/>
              </a:rPr>
              <a:t>repetidos</a:t>
            </a:r>
            <a:r>
              <a:rPr lang="en-GB" sz="1200" dirty="0">
                <a:latin typeface="Calibri"/>
                <a:ea typeface="Calibri"/>
                <a:cs typeface="Calibri"/>
              </a:rPr>
              <a:t> </a:t>
            </a:r>
            <a:r>
              <a:rPr lang="en-GB" sz="1200" dirty="0" err="1">
                <a:latin typeface="Calibri"/>
                <a:ea typeface="Calibri"/>
                <a:cs typeface="Calibri"/>
              </a:rPr>
              <a:t>relativos</a:t>
            </a:r>
            <a:r>
              <a:rPr lang="en-GB" sz="1200" dirty="0">
                <a:latin typeface="Calibri"/>
                <a:ea typeface="Calibri"/>
                <a:cs typeface="Calibri"/>
              </a:rPr>
              <a:t> a certas dietas (Rivera Medina et al., 2020), </a:t>
            </a:r>
            <a:r>
              <a:rPr lang="en-GB" sz="1200" dirty="0" err="1">
                <a:latin typeface="Calibri"/>
                <a:ea typeface="Calibri"/>
                <a:cs typeface="Calibri"/>
              </a:rPr>
              <a:t>sendo</a:t>
            </a:r>
            <a:r>
              <a:rPr lang="en-GB" sz="1200" dirty="0">
                <a:latin typeface="Calibri"/>
                <a:ea typeface="Calibri"/>
                <a:cs typeface="Calibri"/>
              </a:rPr>
              <a:t> de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difícil</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mudança</a:t>
            </a:r>
            <a:r>
              <a:rPr lang="en-GB" sz="1200" dirty="0">
                <a:latin typeface="Calibri"/>
                <a:ea typeface="Calibri"/>
                <a:cs typeface="Calibri"/>
              </a:rPr>
              <a:t>. As </a:t>
            </a:r>
            <a:r>
              <a:rPr lang="en-GB" sz="1200" dirty="0" err="1">
                <a:latin typeface="Calibri"/>
                <a:ea typeface="Calibri"/>
                <a:cs typeface="Calibri"/>
              </a:rPr>
              <a:t>preferências</a:t>
            </a:r>
            <a:r>
              <a:rPr lang="en-GB" sz="1200" dirty="0">
                <a:latin typeface="Calibri"/>
                <a:ea typeface="Calibri"/>
                <a:cs typeface="Calibri"/>
              </a:rPr>
              <a:t> </a:t>
            </a:r>
            <a:r>
              <a:rPr lang="en-GB" sz="1200" dirty="0" err="1">
                <a:latin typeface="Calibri"/>
                <a:ea typeface="Calibri"/>
                <a:cs typeface="Calibri"/>
              </a:rPr>
              <a:t>alimentares</a:t>
            </a:r>
            <a:r>
              <a:rPr lang="en-GB" sz="1200" dirty="0">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estão</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também</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sujeitas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ao marketing, </a:t>
            </a:r>
            <a:r>
              <a:rPr lang="en-GB" sz="1200" dirty="0" err="1">
                <a:latin typeface="Calibri"/>
                <a:ea typeface="Calibri"/>
                <a:cs typeface="Calibri"/>
              </a:rPr>
              <a:t>influenciando</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a:latin typeface="Calibri"/>
                <a:ea typeface="Calibri"/>
                <a:cs typeface="Calibri"/>
              </a:rPr>
              <a:t>mudanças nas </a:t>
            </a:r>
            <a:r>
              <a:rPr lang="en-GB" sz="1200" dirty="0" err="1">
                <a:latin typeface="Calibri"/>
                <a:ea typeface="Calibri"/>
                <a:cs typeface="Calibri"/>
              </a:rPr>
              <a:t>preferências</a:t>
            </a:r>
            <a:r>
              <a:rPr lang="en-GB" sz="1200" dirty="0">
                <a:latin typeface="Calibri"/>
                <a:ea typeface="Calibri"/>
                <a:cs typeface="Calibri"/>
              </a:rPr>
              <a:t> e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valores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culturais que sustentam os comportamentos alimentares (Cairns, 2019). </a:t>
            </a:r>
            <a:r>
              <a:rPr lang="en-GB" sz="1200" dirty="0" err="1">
                <a:latin typeface="Calibri"/>
                <a:ea typeface="Calibri"/>
                <a:cs typeface="Calibri"/>
              </a:rPr>
              <a:t>Considerando</a:t>
            </a:r>
            <a:r>
              <a:rPr lang="en-GB" sz="1200" dirty="0">
                <a:latin typeface="Calibri"/>
                <a:ea typeface="Calibri"/>
                <a:cs typeface="Calibri"/>
              </a:rPr>
              <a:t> o </a:t>
            </a:r>
            <a:r>
              <a:rPr lang="en-GB" sz="1200" dirty="0" err="1">
                <a:latin typeface="Calibri"/>
                <a:ea typeface="Calibri"/>
                <a:cs typeface="Calibri"/>
              </a:rPr>
              <a:t>esforço</a:t>
            </a:r>
            <a:r>
              <a:rPr lang="en-GB" sz="1200" dirty="0">
                <a:latin typeface="Calibri"/>
                <a:ea typeface="Calibri"/>
                <a:cs typeface="Calibri"/>
              </a:rPr>
              <a:t> que </a:t>
            </a:r>
            <a:r>
              <a:rPr lang="en-GB" sz="1200" dirty="0" err="1">
                <a:latin typeface="Calibri"/>
                <a:ea typeface="Calibri"/>
                <a:cs typeface="Calibri"/>
              </a:rPr>
              <a:t>tem</a:t>
            </a:r>
            <a:r>
              <a:rPr lang="en-GB" sz="1200" dirty="0">
                <a:latin typeface="Calibri"/>
                <a:ea typeface="Calibri"/>
                <a:cs typeface="Calibri"/>
              </a:rPr>
              <a:t> </a:t>
            </a:r>
            <a:r>
              <a:rPr lang="en-GB" sz="1200" dirty="0" err="1">
                <a:latin typeface="Calibri"/>
                <a:ea typeface="Calibri"/>
                <a:cs typeface="Calibri"/>
              </a:rPr>
              <a:t>sido</a:t>
            </a:r>
            <a:r>
              <a:rPr lang="en-GB" sz="1200" dirty="0">
                <a:latin typeface="Calibri"/>
                <a:ea typeface="Calibri"/>
                <a:cs typeface="Calibri"/>
              </a:rPr>
              <a:t> </a:t>
            </a:r>
            <a:r>
              <a:rPr lang="en-GB" sz="1200" dirty="0" err="1">
                <a:latin typeface="Calibri"/>
                <a:ea typeface="Calibri"/>
                <a:cs typeface="Calibri"/>
              </a:rPr>
              <a:t>feito</a:t>
            </a:r>
            <a:r>
              <a:rPr lang="en-GB" sz="1200" dirty="0">
                <a:latin typeface="Calibri"/>
                <a:ea typeface="Calibri"/>
                <a:cs typeface="Calibri"/>
              </a:rPr>
              <a:t> para haver </a:t>
            </a:r>
            <a:r>
              <a:rPr lang="en-GB" sz="1200" dirty="0" err="1">
                <a:latin typeface="Calibri"/>
                <a:ea typeface="Calibri"/>
                <a:cs typeface="Calibri"/>
              </a:rPr>
              <a:t>uma</a:t>
            </a:r>
            <a:r>
              <a:rPr lang="en-GB" sz="1200" dirty="0">
                <a:latin typeface="Calibri"/>
                <a:ea typeface="Calibri"/>
                <a:cs typeface="Calibri"/>
              </a:rPr>
              <a:t> </a:t>
            </a:r>
            <a:r>
              <a:rPr lang="en-GB" sz="1200" dirty="0" err="1">
                <a:latin typeface="Calibri"/>
                <a:ea typeface="Calibri"/>
                <a:cs typeface="Calibri"/>
              </a:rPr>
              <a:t>mudança</a:t>
            </a:r>
            <a:r>
              <a:rPr lang="en-GB" sz="1200" dirty="0">
                <a:latin typeface="Calibri"/>
                <a:ea typeface="Calibri"/>
                <a:cs typeface="Calibri"/>
              </a:rPr>
              <a:t> para um hábito de consumo mais sustentável, muitas pessoas já </a:t>
            </a:r>
            <a:r>
              <a:rPr lang="en-GB" sz="1200" dirty="0" err="1">
                <a:latin typeface="Calibri"/>
                <a:ea typeface="Calibri"/>
                <a:cs typeface="Calibri"/>
              </a:rPr>
              <a:t>têm</a:t>
            </a:r>
            <a:r>
              <a:rPr lang="en-GB" sz="1200" dirty="0">
                <a:latin typeface="Calibri"/>
                <a:ea typeface="Calibri"/>
                <a:cs typeface="Calibri"/>
              </a:rPr>
              <a:t> </a:t>
            </a:r>
            <a:r>
              <a:rPr lang="en-GB" sz="1200" dirty="0" err="1">
                <a:latin typeface="Calibri"/>
                <a:ea typeface="Calibri"/>
                <a:cs typeface="Calibri"/>
              </a:rPr>
              <a:t>uma</a:t>
            </a:r>
            <a:r>
              <a:rPr lang="en-GB" sz="1200" dirty="0">
                <a:latin typeface="Calibri"/>
                <a:ea typeface="Calibri"/>
                <a:cs typeface="Calibri"/>
              </a:rPr>
              <a:t> </a:t>
            </a:r>
            <a:r>
              <a:rPr lang="en-GB" sz="1200" dirty="0" err="1">
                <a:latin typeface="Calibri"/>
                <a:ea typeface="Calibri"/>
                <a:cs typeface="Calibri"/>
              </a:rPr>
              <a:t>atitude</a:t>
            </a:r>
            <a:r>
              <a:rPr lang="en-GB" sz="1200" dirty="0">
                <a:latin typeface="Calibri"/>
                <a:ea typeface="Calibri"/>
                <a:cs typeface="Calibri"/>
              </a:rPr>
              <a:t> </a:t>
            </a:r>
            <a:r>
              <a:rPr lang="en-GB" sz="1200" dirty="0" err="1">
                <a:latin typeface="Calibri"/>
                <a:ea typeface="Calibri"/>
                <a:cs typeface="Calibri"/>
              </a:rPr>
              <a:t>positiva</a:t>
            </a:r>
            <a:r>
              <a:rPr lang="en-GB" sz="1200" dirty="0">
                <a:latin typeface="Calibri"/>
                <a:ea typeface="Calibri"/>
                <a:cs typeface="Calibri"/>
              </a:rPr>
              <a:t> (</a:t>
            </a:r>
            <a:r>
              <a:rPr lang="en-GB" sz="1200" dirty="0" err="1">
                <a:latin typeface="Calibri"/>
                <a:ea typeface="Calibri"/>
                <a:cs typeface="Calibri"/>
              </a:rPr>
              <a:t>Vermeir</a:t>
            </a:r>
            <a:r>
              <a:rPr lang="en-GB" sz="1200" dirty="0">
                <a:latin typeface="Calibri"/>
                <a:ea typeface="Calibri"/>
                <a:cs typeface="Calibri"/>
              </a:rPr>
              <a:t> et al., </a:t>
            </a:r>
            <a:r>
              <a:rPr lang="en-GB" sz="1200" dirty="0">
                <a:solidFill>
                  <a:schemeClr val="tx1">
                    <a:lumMod val="95000"/>
                    <a:lumOff val="5000"/>
                  </a:schemeClr>
                </a:solidFill>
                <a:latin typeface="Calibri"/>
                <a:ea typeface="Calibri"/>
                <a:cs typeface="Calibri"/>
              </a:rPr>
              <a:t>2020).</a:t>
            </a:r>
            <a:endParaRPr lang="en-GB" sz="1200" dirty="0">
              <a:solidFill>
                <a:schemeClr val="tx1">
                  <a:lumMod val="95000"/>
                  <a:lumOff val="5000"/>
                </a:schemeClr>
              </a:solidFill>
              <a:ea typeface="Calibri"/>
            </a:endParaRPr>
          </a:p>
          <a:p>
            <a:pPr marL="0" marR="0" lvl="0" indent="0" defTabSz="2072941" rtl="0">
              <a:lnSpc>
                <a:spcPct val="100000"/>
              </a:lnSpc>
              <a:spcBef>
                <a:spcPts val="0"/>
              </a:spcBef>
              <a:spcAft>
                <a:spcPts val="0"/>
              </a:spcAft>
              <a:buClrTx/>
              <a:buSzTx/>
              <a:buFont typeface="Arial" panose="020B0604020202020204" pitchFamily="34" charset="0"/>
              <a:buNone/>
              <a:tabLst/>
              <a:defRPr/>
            </a:pPr>
            <a:endParaRPr lang="en-GB" sz="1200" dirty="0">
              <a:solidFill>
                <a:schemeClr val="tx1">
                  <a:lumMod val="95000"/>
                  <a:lumOff val="5000"/>
                </a:schemeClr>
              </a:solidFill>
              <a:ea typeface="Calibri" panose="020F0502020204030204" pitchFamily="34" charset="0"/>
            </a:endParaRPr>
          </a:p>
          <a:p>
            <a:pPr rtl="0">
              <a:defRPr/>
            </a:pPr>
            <a:r>
              <a:rPr lang="en-GB" sz="1200" dirty="0">
                <a:solidFill>
                  <a:schemeClr val="tx1">
                    <a:lumMod val="95000"/>
                    <a:lumOff val="5000"/>
                  </a:schemeClr>
                </a:solidFill>
                <a:latin typeface="Calibri"/>
                <a:ea typeface="Calibri" panose="020F0502020204030204" pitchFamily="34" charset="0"/>
                <a:cs typeface="Calibri"/>
              </a:rPr>
              <a:t>As metas de consumo sustentável e responsável também abrangem principalmente a produção. Várias organizações publicam listas de </a:t>
            </a:r>
            <a:r>
              <a:rPr lang="en-GB" sz="1200" dirty="0" err="1">
                <a:solidFill>
                  <a:schemeClr val="tx1">
                    <a:lumMod val="95000"/>
                    <a:lumOff val="5000"/>
                  </a:schemeClr>
                </a:solidFill>
                <a:latin typeface="Calibri"/>
                <a:ea typeface="Calibri" panose="020F0502020204030204" pitchFamily="34" charset="0"/>
                <a:cs typeface="Calibri"/>
              </a:rPr>
              <a:t>objetivos</a:t>
            </a:r>
            <a:r>
              <a:rPr lang="en-GB" sz="1200" dirty="0">
                <a:solidFill>
                  <a:schemeClr val="tx1">
                    <a:lumMod val="95000"/>
                    <a:lumOff val="5000"/>
                  </a:schemeClr>
                </a:solidFill>
                <a:latin typeface="Calibri"/>
                <a:ea typeface="Calibri" panose="020F0502020204030204" pitchFamily="34" charset="0"/>
                <a:cs typeface="Calibri"/>
              </a:rPr>
              <a:t>, abrangendo uma ampla área. O foco </a:t>
            </a:r>
            <a:r>
              <a:rPr lang="en-GB" sz="1200" dirty="0" err="1">
                <a:solidFill>
                  <a:schemeClr val="tx1">
                    <a:lumMod val="95000"/>
                    <a:lumOff val="5000"/>
                  </a:schemeClr>
                </a:solidFill>
                <a:latin typeface="Calibri"/>
                <a:ea typeface="Calibri" panose="020F0502020204030204" pitchFamily="34" charset="0"/>
                <a:cs typeface="Calibri"/>
              </a:rPr>
              <a:t>está</a:t>
            </a:r>
            <a:r>
              <a:rPr lang="en-GB" sz="1200" dirty="0">
                <a:solidFill>
                  <a:schemeClr val="tx1">
                    <a:lumMod val="95000"/>
                    <a:lumOff val="5000"/>
                  </a:schemeClr>
                </a:solidFill>
                <a:latin typeface="Calibri"/>
                <a:ea typeface="Calibri" panose="020F0502020204030204" pitchFamily="34" charset="0"/>
                <a:cs typeface="Calibri"/>
              </a:rPr>
              <a:t> </a:t>
            </a:r>
            <a:r>
              <a:rPr lang="en-GB" sz="1200" dirty="0" err="1">
                <a:solidFill>
                  <a:schemeClr val="tx1">
                    <a:lumMod val="95000"/>
                    <a:lumOff val="5000"/>
                  </a:schemeClr>
                </a:solidFill>
                <a:latin typeface="Calibri"/>
                <a:ea typeface="Calibri" panose="020F0502020204030204" pitchFamily="34" charset="0"/>
                <a:cs typeface="Calibri"/>
              </a:rPr>
              <a:t>em</a:t>
            </a:r>
            <a:r>
              <a:rPr lang="en-GB" sz="1200" dirty="0">
                <a:solidFill>
                  <a:schemeClr val="tx1">
                    <a:lumMod val="95000"/>
                    <a:lumOff val="5000"/>
                  </a:schemeClr>
                </a:solidFill>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escolher</a:t>
            </a:r>
            <a:r>
              <a:rPr lang="en-GB" sz="1200" dirty="0">
                <a:latin typeface="Calibri"/>
                <a:ea typeface="Calibri" panose="020F0502020204030204" pitchFamily="34" charset="0"/>
                <a:cs typeface="Calibri"/>
              </a:rPr>
              <a:t>, usar e dispor de bens para proteger recursos e pessoas (Salonen, 2013), </a:t>
            </a:r>
            <a:r>
              <a:rPr lang="en-GB" sz="1200" dirty="0" err="1">
                <a:latin typeface="Calibri"/>
                <a:ea typeface="Calibri" panose="020F0502020204030204" pitchFamily="34" charset="0"/>
                <a:cs typeface="Calibri"/>
              </a:rPr>
              <a:t>num</a:t>
            </a:r>
            <a:r>
              <a:rPr lang="en-GB" sz="1200" dirty="0">
                <a:latin typeface="Calibri"/>
                <a:ea typeface="Calibri" panose="020F0502020204030204" pitchFamily="34" charset="0"/>
                <a:cs typeface="Calibri"/>
              </a:rPr>
              <a:t> mundo onde os direitos morais são sacrificados para o </a:t>
            </a:r>
            <a:r>
              <a:rPr lang="en-GB" sz="1200" dirty="0" err="1">
                <a:latin typeface="Calibri"/>
                <a:ea typeface="Calibri" panose="020F0502020204030204" pitchFamily="34" charset="0"/>
                <a:cs typeface="Calibri"/>
              </a:rPr>
              <a:t>crescimento</a:t>
            </a:r>
            <a:r>
              <a:rPr lang="en-GB" sz="1200" dirty="0">
                <a:latin typeface="Calibri"/>
                <a:ea typeface="Calibri" panose="020F0502020204030204" pitchFamily="34" charset="0"/>
                <a:cs typeface="Calibri"/>
              </a:rPr>
              <a:t> </a:t>
            </a:r>
            <a:r>
              <a:rPr lang="pt-PT" sz="1200" dirty="0">
                <a:latin typeface="Calibri"/>
                <a:ea typeface="Calibri" panose="020F0502020204030204" pitchFamily="34" charset="0"/>
                <a:cs typeface="Calibri"/>
              </a:rPr>
              <a:t>económico</a:t>
            </a:r>
            <a:r>
              <a:rPr lang="en-GB" sz="1200" dirty="0">
                <a:latin typeface="Calibri"/>
                <a:ea typeface="Calibri" panose="020F0502020204030204" pitchFamily="34" charset="0"/>
                <a:cs typeface="Calibri"/>
              </a:rPr>
              <a:t> (Bauman, 2008).</a:t>
            </a:r>
            <a:endParaRPr lang="en-GB" sz="1200" dirty="0">
              <a:solidFill>
                <a:schemeClr val="tx1">
                  <a:lumMod val="95000"/>
                  <a:lumOff val="5000"/>
                </a:schemeClr>
              </a:solidFill>
              <a:ea typeface="Calibri" panose="020F0502020204030204" pitchFamily="34" charset="0"/>
            </a:endParaRPr>
          </a:p>
          <a:p>
            <a:pPr rtl="0" fontAlgn="base">
              <a:defRPr/>
            </a:pPr>
            <a:endParaRPr lang="en-GB" sz="1200" dirty="0">
              <a:solidFill>
                <a:schemeClr val="tx1"/>
              </a:solidFill>
              <a:ea typeface="Calibri" panose="020F0502020204030204" pitchFamily="34" charset="0"/>
            </a:endParaRPr>
          </a:p>
        </p:txBody>
      </p:sp>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Tree>
    <p:extLst>
      <p:ext uri="{BB962C8B-B14F-4D97-AF65-F5344CB8AC3E}">
        <p14:creationId xmlns:p14="http://schemas.microsoft.com/office/powerpoint/2010/main" val="36617065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E57C4F6-6AF5-17C1-07D6-E5CB9466BFBF}"/>
              </a:ext>
            </a:extLst>
          </p:cNvPr>
          <p:cNvSpPr>
            <a:spLocks noGrp="1"/>
          </p:cNvSpPr>
          <p:nvPr>
            <p:ph type="body" sz="quarter" idx="30"/>
          </p:nvPr>
        </p:nvSpPr>
        <p:spPr>
          <a:xfrm>
            <a:off x="1392073" y="676287"/>
            <a:ext cx="5655136" cy="946746"/>
          </a:xfrm>
        </p:spPr>
        <p:txBody>
          <a:bodyPr/>
          <a:lstStyle/>
          <a:p>
            <a:pPr marL="0" marR="0" lvl="0" indent="0"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IE" sz="3600" dirty="0"/>
              <a:t>B</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.4. </a:t>
            </a:r>
            <a:r>
              <a:rPr kumimoji="0" lang="en-IE" sz="3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Consumo</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IE" sz="3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Responsável</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&amp; </a:t>
            </a:r>
            <a:r>
              <a:rPr kumimoji="0" lang="en-IE" sz="3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Sociedade</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Civil</a:t>
            </a:r>
          </a:p>
          <a:p>
            <a:pPr algn="l" rtl="0"/>
            <a:endParaRPr lang="en-IE" dirty="0"/>
          </a:p>
        </p:txBody>
      </p:sp>
      <p:grpSp>
        <p:nvGrpSpPr>
          <p:cNvPr id="5" name="Graphic 2">
            <a:extLst>
              <a:ext uri="{FF2B5EF4-FFF2-40B4-BE49-F238E27FC236}">
                <a16:creationId xmlns:a16="http://schemas.microsoft.com/office/drawing/2014/main" id="{AA4D6CD4-C32B-021D-1C80-2D18635229C4}"/>
              </a:ext>
            </a:extLst>
          </p:cNvPr>
          <p:cNvGrpSpPr/>
          <p:nvPr/>
        </p:nvGrpSpPr>
        <p:grpSpPr>
          <a:xfrm>
            <a:off x="362649" y="669658"/>
            <a:ext cx="1082141" cy="1124763"/>
            <a:chOff x="690225" y="4499263"/>
            <a:chExt cx="1499146" cy="1521296"/>
          </a:xfrm>
        </p:grpSpPr>
        <p:sp>
          <p:nvSpPr>
            <p:cNvPr id="6" name="Freeform 109">
              <a:extLst>
                <a:ext uri="{FF2B5EF4-FFF2-40B4-BE49-F238E27FC236}">
                  <a16:creationId xmlns:a16="http://schemas.microsoft.com/office/drawing/2014/main" id="{2CC2A98B-58FC-962C-7433-8EB63CC69797}"/>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7" name="Graphic 2">
              <a:extLst>
                <a:ext uri="{FF2B5EF4-FFF2-40B4-BE49-F238E27FC236}">
                  <a16:creationId xmlns:a16="http://schemas.microsoft.com/office/drawing/2014/main" id="{1759F832-E65D-6845-B9B3-4D7317249065}"/>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AE3AC922-2D9A-CCC7-EF8F-96B251E7EFE8}"/>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7">
                <a:extLst>
                  <a:ext uri="{FF2B5EF4-FFF2-40B4-BE49-F238E27FC236}">
                    <a16:creationId xmlns:a16="http://schemas.microsoft.com/office/drawing/2014/main" id="{7A77CD2B-DBB7-F708-DF0A-7B1920BED035}"/>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8">
                <a:extLst>
                  <a:ext uri="{FF2B5EF4-FFF2-40B4-BE49-F238E27FC236}">
                    <a16:creationId xmlns:a16="http://schemas.microsoft.com/office/drawing/2014/main" id="{3FEE0127-895A-9416-636C-CC98D58638E3}"/>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70">
                <a:extLst>
                  <a:ext uri="{FF2B5EF4-FFF2-40B4-BE49-F238E27FC236}">
                    <a16:creationId xmlns:a16="http://schemas.microsoft.com/office/drawing/2014/main" id="{EF59E3E4-ECC3-2CC5-4DFF-89E212D26272}"/>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1">
                <a:extLst>
                  <a:ext uri="{FF2B5EF4-FFF2-40B4-BE49-F238E27FC236}">
                    <a16:creationId xmlns:a16="http://schemas.microsoft.com/office/drawing/2014/main" id="{9C9734CF-A6E1-ACB6-8DCF-871917B1A6AC}"/>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476F1944-8955-C6E3-8863-8B441F0DDEEE}"/>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AF2F09E8-1489-B2CB-B8FB-1280C37EE678}"/>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6">
                <a:extLst>
                  <a:ext uri="{FF2B5EF4-FFF2-40B4-BE49-F238E27FC236}">
                    <a16:creationId xmlns:a16="http://schemas.microsoft.com/office/drawing/2014/main" id="{1D7ACFD8-7A42-8596-CDB9-881467019AFA}"/>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31">
                <a:extLst>
                  <a:ext uri="{FF2B5EF4-FFF2-40B4-BE49-F238E27FC236}">
                    <a16:creationId xmlns:a16="http://schemas.microsoft.com/office/drawing/2014/main" id="{733E7CB1-9B88-35C2-479C-A5C5DCD618BC}"/>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9">
                <a:extLst>
                  <a:ext uri="{FF2B5EF4-FFF2-40B4-BE49-F238E27FC236}">
                    <a16:creationId xmlns:a16="http://schemas.microsoft.com/office/drawing/2014/main" id="{8EA745D9-B461-C5DB-37A5-9DA9C05E333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65">
                <a:extLst>
                  <a:ext uri="{FF2B5EF4-FFF2-40B4-BE49-F238E27FC236}">
                    <a16:creationId xmlns:a16="http://schemas.microsoft.com/office/drawing/2014/main" id="{E7B056CE-8CBD-35C0-DA07-E7BDFE0B54F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AEC82746-997D-8A52-E4E2-D3C02C45F73B}"/>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05B9ACA5-8B83-9B03-1BA7-EE2D8865ED4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121">
                <a:extLst>
                  <a:ext uri="{FF2B5EF4-FFF2-40B4-BE49-F238E27FC236}">
                    <a16:creationId xmlns:a16="http://schemas.microsoft.com/office/drawing/2014/main" id="{280F7500-6E0B-832D-E0E2-1424E335B9E7}"/>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2">
                <a:extLst>
                  <a:ext uri="{FF2B5EF4-FFF2-40B4-BE49-F238E27FC236}">
                    <a16:creationId xmlns:a16="http://schemas.microsoft.com/office/drawing/2014/main" id="{3BEFE8C0-41A6-0BDF-FDC5-FA11663336E0}"/>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3">
                <a:extLst>
                  <a:ext uri="{FF2B5EF4-FFF2-40B4-BE49-F238E27FC236}">
                    <a16:creationId xmlns:a16="http://schemas.microsoft.com/office/drawing/2014/main" id="{2C70E4CD-CCF8-4C7D-0324-79CE8C11321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4">
                <a:extLst>
                  <a:ext uri="{FF2B5EF4-FFF2-40B4-BE49-F238E27FC236}">
                    <a16:creationId xmlns:a16="http://schemas.microsoft.com/office/drawing/2014/main" id="{EACE91A5-3C2D-F60E-05C0-A287B524187B}"/>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6C322893-931E-D4EC-822A-7BE2D89B4192}"/>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D09603C2-430B-4CA0-AA60-F345E2706155}"/>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62299C2F-93B3-9AAA-7D88-4B6366FD8DC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9">
                  <a:extLst>
                    <a:ext uri="{FF2B5EF4-FFF2-40B4-BE49-F238E27FC236}">
                      <a16:creationId xmlns:a16="http://schemas.microsoft.com/office/drawing/2014/main" id="{95F3731C-F7DF-78BE-31E8-9010CE559E3A}"/>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2" name="Freeform 115">
                <a:extLst>
                  <a:ext uri="{FF2B5EF4-FFF2-40B4-BE49-F238E27FC236}">
                    <a16:creationId xmlns:a16="http://schemas.microsoft.com/office/drawing/2014/main" id="{9B7A41CF-C841-F86F-A9BF-D65783D02B84}"/>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116">
                <a:extLst>
                  <a:ext uri="{FF2B5EF4-FFF2-40B4-BE49-F238E27FC236}">
                    <a16:creationId xmlns:a16="http://schemas.microsoft.com/office/drawing/2014/main" id="{74C792A0-9F1A-9832-94A7-E9F392D1D56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7">
                <a:extLst>
                  <a:ext uri="{FF2B5EF4-FFF2-40B4-BE49-F238E27FC236}">
                    <a16:creationId xmlns:a16="http://schemas.microsoft.com/office/drawing/2014/main" id="{86CA2870-DFAD-9848-31CA-90E78E13DA92}"/>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2" name="Text Placeholder 2">
            <a:extLst>
              <a:ext uri="{FF2B5EF4-FFF2-40B4-BE49-F238E27FC236}">
                <a16:creationId xmlns:a16="http://schemas.microsoft.com/office/drawing/2014/main" id="{86C62F65-6EFA-02C4-DF49-1B4A2C962259}"/>
              </a:ext>
            </a:extLst>
          </p:cNvPr>
          <p:cNvSpPr>
            <a:spLocks noGrp="1"/>
          </p:cNvSpPr>
          <p:nvPr>
            <p:ph type="body" sz="quarter" idx="32"/>
          </p:nvPr>
        </p:nvSpPr>
        <p:spPr>
          <a:xfrm>
            <a:off x="903721" y="2566627"/>
            <a:ext cx="6143488" cy="5294484"/>
          </a:xfrm>
        </p:spPr>
        <p:txBody>
          <a:bodyPr lIns="91440" tIns="45720" rIns="91440" bIns="45720" numCol="1" spcCol="288000" anchor="t">
            <a:noAutofit/>
          </a:bodyPr>
          <a:lstStyle/>
          <a:p>
            <a:pPr rtl="0" fontAlgn="base">
              <a:defRPr/>
            </a:pP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Podem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ser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listados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seguintes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quatro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comportamentos de consumo ambientalmente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responsáveis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 </a:t>
            </a: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marL="171450" indent="-171450" rtl="0" fontAlgn="base">
              <a:buFont typeface="Arial" panose="020B0604020202020204" pitchFamily="34" charset="0"/>
              <a:buChar char="•"/>
              <a:defRPr/>
            </a:pP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reduzir (economizar energia e água),</a:t>
            </a:r>
            <a:r>
              <a:rPr lang="en-GB" sz="1200" dirty="0">
                <a:latin typeface="Calibri"/>
                <a:ea typeface="Calibri" panose="020F0502020204030204" pitchFamily="34" charset="0"/>
                <a:cs typeface="Calibri"/>
              </a:rPr>
              <a:t> </a:t>
            </a: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marL="171450" indent="-171450" rtl="0" fontAlgn="base">
              <a:buFont typeface="Arial" panose="020B0604020202020204" pitchFamily="34" charset="0"/>
              <a:buChar char="•"/>
              <a:defRPr/>
            </a:pP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reutilizar</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(por exemplo,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sacos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plásticos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garrafas),</a:t>
            </a:r>
            <a:r>
              <a:rPr lang="en-GB" sz="1200" dirty="0">
                <a:latin typeface="Calibri"/>
                <a:ea typeface="Calibri" panose="020F0502020204030204" pitchFamily="34" charset="0"/>
                <a:cs typeface="Calibri"/>
              </a:rPr>
              <a:t> </a:t>
            </a: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marL="171450" indent="-171450" rtl="0" fontAlgn="base">
              <a:buFont typeface="Arial" panose="020B0604020202020204" pitchFamily="34" charset="0"/>
              <a:buChar char="•"/>
              <a:defRPr/>
            </a:pP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reciclar, e</a:t>
            </a:r>
            <a:r>
              <a:rPr lang="en-GB" sz="1200" dirty="0">
                <a:latin typeface="Calibri"/>
                <a:ea typeface="Calibri" panose="020F0502020204030204" pitchFamily="34" charset="0"/>
                <a:cs typeface="Calibri"/>
              </a:rPr>
              <a:t> </a:t>
            </a: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marL="171450" indent="-171450" rtl="0" fontAlgn="base">
              <a:buFont typeface="Arial" panose="020B0604020202020204" pitchFamily="34" charset="0"/>
              <a:buChar char="•"/>
              <a:defRPr/>
            </a:pP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comprar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produtos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biológicos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t>
            </a:r>
            <a:r>
              <a:rPr lang="en-GB" sz="1200" dirty="0">
                <a:latin typeface="Calibri"/>
                <a:ea typeface="Calibri" panose="020F0502020204030204" pitchFamily="34" charset="0"/>
                <a:cs typeface="Calibri"/>
              </a:rPr>
              <a:t> </a:t>
            </a: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marR="0" lvl="0" defTabSz="2072941" rtl="0" eaLnBrk="1" fontAlgn="base" latinLnBrk="0" hangingPunct="1">
              <a:lnSpc>
                <a:spcPct val="100000"/>
              </a:lnSpc>
              <a:spcBef>
                <a:spcPts val="0"/>
              </a:spcBef>
              <a:spcAft>
                <a:spcPts val="0"/>
              </a:spcAft>
              <a:buClrTx/>
              <a:buSzTx/>
              <a:tabLst/>
              <a:defRPr/>
            </a:pPr>
            <a:endParaRPr lang="en-GB" sz="1200" dirty="0">
              <a:ea typeface="Calibri" panose="020F0502020204030204" pitchFamily="34" charset="0"/>
            </a:endParaRPr>
          </a:p>
          <a:p>
            <a:pPr rtl="0" fontAlgn="base">
              <a:defRPr/>
            </a:pPr>
            <a:r>
              <a:rPr lang="en-GB" sz="1200" dirty="0" err="1">
                <a:latin typeface="Calibri"/>
                <a:ea typeface="Calibri" panose="020F0502020204030204" pitchFamily="34" charset="0"/>
                <a:cs typeface="Calibri"/>
              </a:rPr>
              <a:t>Todas</a:t>
            </a:r>
            <a:r>
              <a:rPr lang="en-GB" sz="1200" dirty="0">
                <a:latin typeface="Calibri"/>
                <a:ea typeface="Calibri" panose="020F0502020204030204" pitchFamily="34" charset="0"/>
                <a:cs typeface="Calibri"/>
              </a:rPr>
              <a:t> as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partes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interessadas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a:t>
            </a:r>
            <a:r>
              <a:rPr lang="en-GB" sz="1200" dirty="0">
                <a:latin typeface="Calibri"/>
                <a:ea typeface="Calibri" panose="020F0502020204030204" pitchFamily="34" charset="0"/>
                <a:cs typeface="Calibri"/>
              </a:rPr>
              <a:t>o </a:t>
            </a:r>
            <a:r>
              <a:rPr lang="en-GB" sz="1200" dirty="0" err="1">
                <a:latin typeface="Calibri"/>
                <a:ea typeface="Calibri" panose="020F0502020204030204" pitchFamily="34" charset="0"/>
                <a:cs typeface="Calibri"/>
              </a:rPr>
              <a:t>setor</a:t>
            </a:r>
            <a:r>
              <a:rPr lang="en-GB" sz="1200" dirty="0">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alimentar</a:t>
            </a:r>
            <a:r>
              <a:rPr lang="en-GB" sz="1200" dirty="0">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têm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responsabilidades</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Por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exemplo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os produtores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precisam</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de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produzir</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mais alimentos, reduzindo os impactos ambientais negativos, como perda de solo, água e nutrientes, emissões de gases de efeito estufa e degradação dos ecossistemas,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devendo</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os</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1"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consumidores</a:t>
            </a:r>
            <a:r>
              <a:rPr kumimoji="0" lang="en-GB" sz="1200" i="1"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ser incentivados a mudar para dietas nutritivas e seguras com menor impacto ambiental</a:t>
            </a:r>
            <a:r>
              <a:rPr lang="en-GB" sz="1200" dirty="0">
                <a:latin typeface="Calibri"/>
                <a:ea typeface="Calibri" panose="020F0502020204030204" pitchFamily="34" charset="0"/>
                <a:cs typeface="Calibri"/>
              </a:rPr>
              <a:t>"</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FAO</a:t>
            </a:r>
            <a:r>
              <a:rPr lang="en-GB" sz="1200" dirty="0">
                <a:latin typeface="Calibri"/>
                <a:ea typeface="Calibri" panose="020F0502020204030204" pitchFamily="34" charset="0"/>
                <a:cs typeface="Calibri"/>
              </a:rPr>
              <a:t>, nd-b).</a:t>
            </a: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marL="0" marR="0" lvl="0" indent="0" defTabSz="2072941" rtl="0" fontAlgn="base">
              <a:lnSpc>
                <a:spcPct val="100000"/>
              </a:lnSpc>
              <a:spcBef>
                <a:spcPts val="0"/>
              </a:spcBef>
              <a:spcAft>
                <a:spcPts val="0"/>
              </a:spcAft>
              <a:buClrTx/>
              <a:buSzTx/>
              <a:buFont typeface="Arial" panose="020B0604020202020204" pitchFamily="34" charset="0"/>
              <a:buNone/>
              <a:tabLst/>
              <a:defRPr/>
            </a:pPr>
            <a:endParaRPr lang="en-GB" sz="1200" i="0" u="none" strike="noStrike" kern="1200" cap="none" spc="0" normalizeH="0" baseline="0" noProof="0" dirty="0">
              <a:ln>
                <a:noFill/>
              </a:ln>
              <a:solidFill>
                <a:srgbClr val="000000"/>
              </a:solidFill>
              <a:effectLst/>
              <a:uLnTx/>
              <a:uFillTx/>
              <a:ea typeface="Calibri" panose="020F0502020204030204" pitchFamily="34" charset="0"/>
            </a:endParaRPr>
          </a:p>
          <a:p>
            <a:pPr fontAlgn="base">
              <a:defRPr/>
            </a:pP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O consumo responsável de alimentos também deve incluir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redução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da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perda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e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desperdício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alimentares</a:t>
            </a:r>
            <a:r>
              <a:rPr lang="en-GB" sz="1200" dirty="0">
                <a:latin typeface="Calibri"/>
                <a:ea typeface="Calibri" panose="020F0502020204030204" pitchFamily="34" charset="0"/>
                <a:cs typeface="Calibri"/>
              </a:rPr>
              <a:t>, ao </a:t>
            </a:r>
            <a:r>
              <a:rPr lang="en-GB" sz="1200" dirty="0" err="1">
                <a:latin typeface="Calibri"/>
                <a:ea typeface="Calibri" panose="020F0502020204030204" pitchFamily="34" charset="0"/>
                <a:cs typeface="Calibri"/>
              </a:rPr>
              <a:t>nível</a:t>
            </a:r>
            <a:r>
              <a:rPr lang="en-GB" sz="1200" dirty="0">
                <a:latin typeface="Calibri"/>
                <a:ea typeface="Calibri" panose="020F0502020204030204" pitchFamily="34" charset="0"/>
                <a:cs typeface="Calibri"/>
              </a:rPr>
              <a:t> da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terra, água,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energia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e </a:t>
            </a:r>
            <a:r>
              <a:rPr lang="en-GB" sz="1200" dirty="0">
                <a:latin typeface="Calibri"/>
                <a:ea typeface="Calibri" panose="020F0502020204030204" pitchFamily="34" charset="0"/>
                <a:cs typeface="Calibri"/>
              </a:rPr>
              <a:t>outros inputs (FAO, 2011). O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consumo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e 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produção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err="1">
                <a:latin typeface="Calibri"/>
                <a:ea typeface="Calibri" panose="020F0502020204030204" pitchFamily="34" charset="0"/>
                <a:cs typeface="Calibri"/>
              </a:rPr>
              <a:t>sustentáveis</a:t>
            </a:r>
            <a:r>
              <a:rPr lang="en-GB" sz="1200" dirty="0">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também</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podem contribuir para</a:t>
            </a:r>
            <a:r>
              <a:rPr lang="en-GB" sz="1200" dirty="0">
                <a:latin typeface="Calibri"/>
                <a:ea typeface="Calibri" panose="020F0502020204030204" pitchFamily="34" charset="0"/>
                <a:cs typeface="Calibri"/>
              </a:rPr>
              <a:t> </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transição</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da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economia</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panose="020F0502020204030204" pitchFamily="34" charset="0"/>
                <a:cs typeface="Calibri"/>
              </a:rPr>
              <a:t>verde</a:t>
            </a:r>
            <a:r>
              <a:rPr kumimoji="0" lang="en-GB" sz="120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 </a:t>
            </a:r>
            <a:r>
              <a:rPr lang="en-GB" sz="1200" dirty="0">
                <a:latin typeface="Calibri"/>
                <a:ea typeface="Calibri" panose="020F0502020204030204" pitchFamily="34" charset="0"/>
                <a:cs typeface="Calibri"/>
              </a:rPr>
              <a:t>(UN, n.d.). O consumo verde é outra expressão que </a:t>
            </a:r>
            <a:r>
              <a:rPr lang="en-GB" sz="1200" dirty="0" err="1">
                <a:latin typeface="Calibri"/>
                <a:ea typeface="Calibri" panose="020F0502020204030204" pitchFamily="34" charset="0"/>
                <a:cs typeface="Calibri"/>
              </a:rPr>
              <a:t>abrange</a:t>
            </a:r>
            <a:r>
              <a:rPr lang="en-GB" sz="1200" dirty="0">
                <a:latin typeface="Calibri"/>
                <a:ea typeface="Calibri" panose="020F0502020204030204" pitchFamily="34" charset="0"/>
                <a:cs typeface="Calibri"/>
              </a:rPr>
              <a:t> o "</a:t>
            </a:r>
            <a:r>
              <a:rPr lang="en-GB" sz="1200" i="1" dirty="0">
                <a:latin typeface="Calibri"/>
                <a:ea typeface="Calibri" panose="020F0502020204030204" pitchFamily="34" charset="0"/>
                <a:cs typeface="Calibri"/>
              </a:rPr>
              <a:t>comportamento ambientalmente responsável caracterizado por defender a natureza e proteger a ecologia</a:t>
            </a:r>
            <a:r>
              <a:rPr lang="en-GB" sz="1200" dirty="0">
                <a:latin typeface="Calibri"/>
                <a:ea typeface="Calibri" panose="020F0502020204030204" pitchFamily="34" charset="0"/>
                <a:cs typeface="Calibri"/>
              </a:rPr>
              <a:t>" que está intimamente associado ao consumismo sustentável (Yue et al., 2020). </a:t>
            </a:r>
          </a:p>
          <a:p>
            <a:pPr fontAlgn="base">
              <a:defRPr/>
            </a:pPr>
            <a:endParaRPr lang="en-US" sz="1200" dirty="0">
              <a:latin typeface="Calibri"/>
              <a:ea typeface="Calibri" panose="020F0502020204030204" pitchFamily="34" charset="0"/>
              <a:cs typeface="Calibri"/>
            </a:endParaRPr>
          </a:p>
          <a:p>
            <a:pPr fontAlgn="base">
              <a:defRPr/>
            </a:pPr>
            <a:r>
              <a:rPr lang="en-US" sz="1200" dirty="0">
                <a:latin typeface="Calibri"/>
                <a:ea typeface="Calibri" panose="020F0502020204030204" pitchFamily="34" charset="0"/>
                <a:cs typeface="Calibri"/>
              </a:rPr>
              <a:t>A pandemia da COVID-19 ofereceu aos países a oportunidade de construir planos de recuperação que </a:t>
            </a:r>
            <a:r>
              <a:rPr lang="en-US" sz="1200" dirty="0" err="1">
                <a:latin typeface="Calibri"/>
                <a:ea typeface="Calibri" panose="020F0502020204030204" pitchFamily="34" charset="0"/>
                <a:cs typeface="Calibri"/>
              </a:rPr>
              <a:t>poderiam</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reverter</a:t>
            </a:r>
            <a:r>
              <a:rPr lang="en-US" sz="1200" dirty="0">
                <a:latin typeface="Calibri"/>
                <a:ea typeface="Calibri" panose="020F0502020204030204" pitchFamily="34" charset="0"/>
                <a:cs typeface="Calibri"/>
              </a:rPr>
              <a:t> as tendências atuais e mudar </a:t>
            </a:r>
            <a:r>
              <a:rPr lang="en-US" sz="1200" dirty="0" err="1">
                <a:latin typeface="Calibri"/>
                <a:ea typeface="Calibri" panose="020F0502020204030204" pitchFamily="34" charset="0"/>
                <a:cs typeface="Calibri"/>
              </a:rPr>
              <a:t>os</a:t>
            </a:r>
            <a:r>
              <a:rPr lang="en-US" sz="1200" dirty="0">
                <a:latin typeface="Calibri"/>
                <a:ea typeface="Calibri" panose="020F0502020204030204" pitchFamily="34" charset="0"/>
                <a:cs typeface="Calibri"/>
              </a:rPr>
              <a:t> nossos padrões de </a:t>
            </a:r>
            <a:r>
              <a:rPr lang="en-US" sz="1200" dirty="0" err="1">
                <a:latin typeface="Calibri"/>
                <a:ea typeface="Calibri" panose="020F0502020204030204" pitchFamily="34" charset="0"/>
                <a:cs typeface="Calibri"/>
              </a:rPr>
              <a:t>produção</a:t>
            </a:r>
            <a:r>
              <a:rPr lang="en-US" sz="1200" dirty="0">
                <a:latin typeface="Calibri"/>
                <a:ea typeface="Calibri" panose="020F0502020204030204" pitchFamily="34" charset="0"/>
                <a:cs typeface="Calibri"/>
              </a:rPr>
              <a:t> e </a:t>
            </a:r>
            <a:r>
              <a:rPr lang="en-US" sz="1200" dirty="0" err="1">
                <a:latin typeface="Calibri"/>
                <a:ea typeface="Calibri" panose="020F0502020204030204" pitchFamily="34" charset="0"/>
                <a:cs typeface="Calibri"/>
              </a:rPr>
              <a:t>consumo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em</a:t>
            </a:r>
            <a:r>
              <a:rPr lang="en-US" sz="1200" dirty="0">
                <a:latin typeface="Calibri"/>
                <a:ea typeface="Calibri" panose="020F0502020204030204" pitchFamily="34" charset="0"/>
                <a:cs typeface="Calibri"/>
              </a:rPr>
              <a:t> direção a um futuro mais sustentável. A </a:t>
            </a:r>
            <a:r>
              <a:rPr lang="en-US" sz="1200" dirty="0" err="1">
                <a:latin typeface="Calibri"/>
                <a:ea typeface="Calibri" panose="020F0502020204030204" pitchFamily="34" charset="0"/>
                <a:cs typeface="Calibri"/>
              </a:rPr>
              <a:t>produção</a:t>
            </a:r>
            <a:r>
              <a:rPr lang="en-US" sz="1200" dirty="0">
                <a:latin typeface="Calibri"/>
                <a:ea typeface="Calibri" panose="020F0502020204030204" pitchFamily="34" charset="0"/>
                <a:cs typeface="Calibri"/>
              </a:rPr>
              <a:t> e o </a:t>
            </a:r>
            <a:r>
              <a:rPr lang="en-US" sz="1200" dirty="0" err="1">
                <a:latin typeface="Calibri"/>
                <a:ea typeface="Calibri" panose="020F0502020204030204" pitchFamily="34" charset="0"/>
                <a:cs typeface="Calibri"/>
              </a:rPr>
              <a:t>consumo</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sustentáveis</a:t>
            </a:r>
            <a:r>
              <a:rPr lang="en-US" sz="1200" dirty="0">
                <a:latin typeface="Calibri"/>
                <a:ea typeface="Calibri" panose="020F0502020204030204" pitchFamily="34" charset="0"/>
                <a:cs typeface="Calibri"/>
              </a:rPr>
              <a:t> ​​também podem contribuir substancialmente para a redução da </a:t>
            </a:r>
            <a:r>
              <a:rPr lang="en-US" sz="1200" dirty="0" err="1">
                <a:latin typeface="Calibri"/>
                <a:ea typeface="Calibri" panose="020F0502020204030204" pitchFamily="34" charset="0"/>
                <a:cs typeface="Calibri"/>
              </a:rPr>
              <a:t>pobreza</a:t>
            </a:r>
            <a:r>
              <a:rPr lang="en-US" sz="1200" dirty="0">
                <a:latin typeface="Calibri"/>
                <a:ea typeface="Calibri" panose="020F0502020204030204" pitchFamily="34" charset="0"/>
                <a:cs typeface="Calibri"/>
              </a:rPr>
              <a:t> e a  transição para economias verdes e de baixo carbono.</a:t>
            </a:r>
          </a:p>
          <a:p>
            <a:pPr rtl="0" fontAlgn="base">
              <a:defRPr/>
            </a:pPr>
            <a:endParaRPr lang="en-US" sz="1200" dirty="0">
              <a:latin typeface="Calibri"/>
              <a:ea typeface="Calibri" panose="020F0502020204030204" pitchFamily="34" charset="0"/>
              <a:cs typeface="Calibri"/>
            </a:endParaRPr>
          </a:p>
          <a:p>
            <a:pPr rtl="0" fontAlgn="base">
              <a:defRPr/>
            </a:pPr>
            <a:r>
              <a:rPr lang="en-US" sz="1200" b="1" dirty="0">
                <a:latin typeface="Calibri"/>
                <a:ea typeface="Calibri" panose="020F0502020204030204" pitchFamily="34" charset="0"/>
                <a:cs typeface="Calibri"/>
              </a:rPr>
              <a:t>Como consumidores responsáveis, também devemos ser muito </a:t>
            </a:r>
            <a:r>
              <a:rPr lang="en-US" sz="1200" b="1" dirty="0" err="1">
                <a:latin typeface="Calibri"/>
                <a:ea typeface="Calibri" panose="020F0502020204030204" pitchFamily="34" charset="0"/>
                <a:cs typeface="Calibri"/>
              </a:rPr>
              <a:t>sensíveis</a:t>
            </a:r>
            <a:r>
              <a:rPr lang="en-US" sz="1200" b="1" dirty="0">
                <a:latin typeface="Calibri"/>
                <a:ea typeface="Calibri" panose="020F0502020204030204" pitchFamily="34" charset="0"/>
                <a:cs typeface="Calibri"/>
              </a:rPr>
              <a:t> no que </a:t>
            </a:r>
            <a:r>
              <a:rPr lang="en-US" sz="1200" b="1" dirty="0" err="1">
                <a:latin typeface="Calibri"/>
                <a:ea typeface="Calibri" panose="020F0502020204030204" pitchFamily="34" charset="0"/>
                <a:cs typeface="Calibri"/>
              </a:rPr>
              <a:t>diz</a:t>
            </a:r>
            <a:r>
              <a:rPr lang="en-US" sz="1200" b="1" dirty="0">
                <a:latin typeface="Calibri"/>
                <a:ea typeface="Calibri" panose="020F0502020204030204" pitchFamily="34" charset="0"/>
                <a:cs typeface="Calibri"/>
              </a:rPr>
              <a:t> </a:t>
            </a:r>
            <a:r>
              <a:rPr lang="en-US" sz="1200" b="1" dirty="0" err="1">
                <a:latin typeface="Calibri"/>
                <a:ea typeface="Calibri" panose="020F0502020204030204" pitchFamily="34" charset="0"/>
                <a:cs typeface="Calibri"/>
              </a:rPr>
              <a:t>respeito</a:t>
            </a:r>
            <a:r>
              <a:rPr lang="en-US" sz="1200" b="1" dirty="0">
                <a:latin typeface="Calibri"/>
                <a:ea typeface="Calibri" panose="020F0502020204030204" pitchFamily="34" charset="0"/>
                <a:cs typeface="Calibri"/>
              </a:rPr>
              <a:t> ao consumo de </a:t>
            </a:r>
            <a:r>
              <a:rPr lang="en-US" sz="1200" b="1" dirty="0" err="1">
                <a:latin typeface="Calibri"/>
                <a:ea typeface="Calibri" panose="020F0502020204030204" pitchFamily="34" charset="0"/>
                <a:cs typeface="Calibri"/>
              </a:rPr>
              <a:t>alimentos</a:t>
            </a:r>
            <a:r>
              <a:rPr lang="en-US" sz="1200" b="1" dirty="0">
                <a:latin typeface="Calibri"/>
                <a:ea typeface="Calibri" panose="020F0502020204030204" pitchFamily="34" charset="0"/>
                <a:cs typeface="Calibri"/>
              </a:rPr>
              <a:t>, se quisermos deixar um ambiente sustentável para </a:t>
            </a:r>
            <a:r>
              <a:rPr lang="en-US" sz="1200" b="1" dirty="0" err="1">
                <a:latin typeface="Calibri"/>
                <a:ea typeface="Calibri" panose="020F0502020204030204" pitchFamily="34" charset="0"/>
                <a:cs typeface="Calibri"/>
              </a:rPr>
              <a:t>os</a:t>
            </a:r>
            <a:r>
              <a:rPr lang="en-US" sz="1200" b="1" dirty="0">
                <a:latin typeface="Calibri"/>
                <a:ea typeface="Calibri" panose="020F0502020204030204" pitchFamily="34" charset="0"/>
                <a:cs typeface="Calibri"/>
              </a:rPr>
              <a:t> </a:t>
            </a:r>
            <a:r>
              <a:rPr lang="en-US" sz="1200" b="1" dirty="0" err="1">
                <a:latin typeface="Calibri"/>
                <a:ea typeface="Calibri" panose="020F0502020204030204" pitchFamily="34" charset="0"/>
                <a:cs typeface="Calibri"/>
              </a:rPr>
              <a:t>nossos</a:t>
            </a:r>
            <a:r>
              <a:rPr lang="en-US" sz="1200" b="1" dirty="0">
                <a:latin typeface="Calibri"/>
                <a:ea typeface="Calibri" panose="020F0502020204030204" pitchFamily="34" charset="0"/>
                <a:cs typeface="Calibri"/>
              </a:rPr>
              <a:t> netos.</a:t>
            </a:r>
            <a:endParaRPr lang="en-GB" sz="1200" b="1" i="0" u="none" strike="noStrike" kern="1200" cap="none" spc="0" normalizeH="0" baseline="0" noProof="0" dirty="0">
              <a:ln>
                <a:noFill/>
              </a:ln>
              <a:solidFill>
                <a:srgbClr val="000000"/>
              </a:solidFill>
              <a:effectLst/>
              <a:uLnTx/>
              <a:uFillTx/>
              <a:ea typeface="Calibri" panose="020F0502020204030204" pitchFamily="34" charset="0"/>
            </a:endParaRPr>
          </a:p>
          <a:p>
            <a:pPr rtl="0" fontAlgn="base">
              <a:defRPr/>
            </a:pPr>
            <a:endParaRPr lang="en-GB" sz="1200" b="1" dirty="0">
              <a:solidFill>
                <a:schemeClr val="tx1"/>
              </a:solidFill>
              <a:ea typeface="Calibri" panose="020F0502020204030204" pitchFamily="34" charset="0"/>
            </a:endParaRPr>
          </a:p>
        </p:txBody>
      </p:sp>
      <p:pic>
        <p:nvPicPr>
          <p:cNvPr id="5122" name="Picture 2">
            <a:extLst>
              <a:ext uri="{FF2B5EF4-FFF2-40B4-BE49-F238E27FC236}">
                <a16:creationId xmlns:a16="http://schemas.microsoft.com/office/drawing/2014/main" id="{9598E54D-6B6E-399E-A8C0-1D930A7C721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19019" y="8560616"/>
            <a:ext cx="402493" cy="402493"/>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6F4898B4-A610-2D31-7E94-E46D7DF3CD95}"/>
              </a:ext>
            </a:extLst>
          </p:cNvPr>
          <p:cNvSpPr txBox="1"/>
          <p:nvPr/>
        </p:nvSpPr>
        <p:spPr>
          <a:xfrm>
            <a:off x="903720" y="8482699"/>
            <a:ext cx="6655955" cy="984885"/>
          </a:xfrm>
          <a:prstGeom prst="rect">
            <a:avLst/>
          </a:prstGeom>
          <a:noFill/>
        </p:spPr>
        <p:txBody>
          <a:bodyPr wrap="square">
            <a:spAutoFit/>
          </a:bodyPr>
          <a:lstStyle/>
          <a:p>
            <a:pPr algn="l" rtl="0" fontAlgn="base"/>
            <a:r>
              <a:rPr lang="en-US" sz="14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Sugestões</a:t>
            </a:r>
            <a:r>
              <a:rPr lang="en-US" sz="1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14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músicas</a:t>
            </a:r>
            <a:r>
              <a:rPr lang="en-US" sz="14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gn="l" rtl="0" fontAlgn="base"/>
            <a:r>
              <a:rPr lang="en-US"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Algumas</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canções</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para </a:t>
            </a:r>
            <a:r>
              <a:rPr lang="en-US"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aumentar</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sensibilidade</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ética</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l" rtl="0" fontAlgn="base"/>
            <a:endParaRPr lang="en-US" sz="8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171450" indent="-171450" algn="l" rtl="0" fontAlgn="base">
              <a:buFont typeface="Arial" panose="020B0604020202020204" pitchFamily="34" charset="0"/>
              <a:buChar char="•"/>
            </a:pPr>
            <a:r>
              <a:rPr lang="en-US" sz="1200" b="1" dirty="0">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Queen - Is this the World We Created...? (Official Lyric Video) - YouTube</a:t>
            </a:r>
            <a:endParaRPr lang="en-US" sz="1200" b="1" dirty="0">
              <a:latin typeface="Calibri" panose="020F0502020204030204" pitchFamily="34" charset="0"/>
              <a:ea typeface="Calibri" panose="020F0502020204030204" pitchFamily="34" charset="0"/>
              <a:cs typeface="Calibri" panose="020F0502020204030204" pitchFamily="34" charset="0"/>
            </a:endParaRPr>
          </a:p>
          <a:p>
            <a:pPr marL="171450" indent="-171450" algn="l" rtl="0" fontAlgn="base">
              <a:buFont typeface="Arial" panose="020B0604020202020204" pitchFamily="34" charset="0"/>
              <a:buChar char="•"/>
            </a:pPr>
            <a:r>
              <a:rPr lang="en-US" sz="1200" b="1" dirty="0">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In The Ghetto Elvis Presley With Lisa Marie Presley - YouTube</a:t>
            </a:r>
            <a:endParaRPr lang="en-US" sz="1200" b="1" i="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09997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0F2CCE17-0E8C-611B-BBE1-173BB4FE82EC}"/>
              </a:ext>
            </a:extLst>
          </p:cNvPr>
          <p:cNvSpPr txBox="1">
            <a:spLocks/>
          </p:cNvSpPr>
          <p:nvPr/>
        </p:nvSpPr>
        <p:spPr>
          <a:xfrm>
            <a:off x="1448223" y="33477"/>
            <a:ext cx="5655136" cy="946746"/>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defRPr/>
            </a:pPr>
            <a:r>
              <a:rPr lang="en-IE" sz="3600" dirty="0"/>
              <a:t>B.4. </a:t>
            </a:r>
            <a:r>
              <a:rPr lang="en-IE" sz="3600" dirty="0" err="1"/>
              <a:t>Consumo</a:t>
            </a:r>
            <a:r>
              <a:rPr lang="en-IE" sz="3600" dirty="0"/>
              <a:t> </a:t>
            </a:r>
            <a:r>
              <a:rPr lang="en-IE" sz="3600" dirty="0" err="1"/>
              <a:t>Responsável</a:t>
            </a:r>
            <a:r>
              <a:rPr lang="en-IE" sz="3600" dirty="0"/>
              <a:t> &amp; </a:t>
            </a:r>
            <a:r>
              <a:rPr lang="en-IE" sz="3600" dirty="0" err="1"/>
              <a:t>Sociedade</a:t>
            </a:r>
            <a:r>
              <a:rPr lang="en-IE" sz="3600" dirty="0"/>
              <a:t> Civil</a:t>
            </a:r>
          </a:p>
          <a:p>
            <a:pPr rtl="0"/>
            <a:endParaRPr lang="en-IE" dirty="0"/>
          </a:p>
        </p:txBody>
      </p:sp>
      <p:grpSp>
        <p:nvGrpSpPr>
          <p:cNvPr id="5" name="Graphic 2">
            <a:extLst>
              <a:ext uri="{FF2B5EF4-FFF2-40B4-BE49-F238E27FC236}">
                <a16:creationId xmlns:a16="http://schemas.microsoft.com/office/drawing/2014/main" id="{D678F606-7B12-B362-9EBD-10584E547430}"/>
              </a:ext>
            </a:extLst>
          </p:cNvPr>
          <p:cNvGrpSpPr/>
          <p:nvPr/>
        </p:nvGrpSpPr>
        <p:grpSpPr>
          <a:xfrm>
            <a:off x="362649" y="669658"/>
            <a:ext cx="1082141" cy="1124763"/>
            <a:chOff x="690225" y="4499263"/>
            <a:chExt cx="1499146" cy="1521296"/>
          </a:xfrm>
        </p:grpSpPr>
        <p:sp>
          <p:nvSpPr>
            <p:cNvPr id="6" name="Freeform 109">
              <a:extLst>
                <a:ext uri="{FF2B5EF4-FFF2-40B4-BE49-F238E27FC236}">
                  <a16:creationId xmlns:a16="http://schemas.microsoft.com/office/drawing/2014/main" id="{1C4B6579-FF4A-4974-CB04-D54DF8F852B0}"/>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7" name="Graphic 2">
              <a:extLst>
                <a:ext uri="{FF2B5EF4-FFF2-40B4-BE49-F238E27FC236}">
                  <a16:creationId xmlns:a16="http://schemas.microsoft.com/office/drawing/2014/main" id="{CCFF0210-0CF3-2277-9B54-D0E84619E3BB}"/>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FB7A5E94-43C3-D8C1-079C-6D84E0BA303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7">
                <a:extLst>
                  <a:ext uri="{FF2B5EF4-FFF2-40B4-BE49-F238E27FC236}">
                    <a16:creationId xmlns:a16="http://schemas.microsoft.com/office/drawing/2014/main" id="{A94920D6-FAAB-6783-F176-18481E48BA7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8">
                <a:extLst>
                  <a:ext uri="{FF2B5EF4-FFF2-40B4-BE49-F238E27FC236}">
                    <a16:creationId xmlns:a16="http://schemas.microsoft.com/office/drawing/2014/main" id="{D536B2B6-6090-12B5-95FB-E76A57B99961}"/>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70">
                <a:extLst>
                  <a:ext uri="{FF2B5EF4-FFF2-40B4-BE49-F238E27FC236}">
                    <a16:creationId xmlns:a16="http://schemas.microsoft.com/office/drawing/2014/main" id="{DA48C748-33D4-C4BD-C5DD-0E1601B1CA66}"/>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1">
                <a:extLst>
                  <a:ext uri="{FF2B5EF4-FFF2-40B4-BE49-F238E27FC236}">
                    <a16:creationId xmlns:a16="http://schemas.microsoft.com/office/drawing/2014/main" id="{3F73C1F6-2777-0B49-3D3C-74D8B59014E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80EBD163-5461-25E8-B0BF-00128AF2AF17}"/>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C48BD62C-653D-72BB-338A-739A9603D6FD}"/>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6">
                <a:extLst>
                  <a:ext uri="{FF2B5EF4-FFF2-40B4-BE49-F238E27FC236}">
                    <a16:creationId xmlns:a16="http://schemas.microsoft.com/office/drawing/2014/main" id="{03D6E53E-B8C3-B235-8D53-E1650C07E642}"/>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31">
                <a:extLst>
                  <a:ext uri="{FF2B5EF4-FFF2-40B4-BE49-F238E27FC236}">
                    <a16:creationId xmlns:a16="http://schemas.microsoft.com/office/drawing/2014/main" id="{682DAFDE-759A-682E-F305-3EC65CB16ED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9">
                <a:extLst>
                  <a:ext uri="{FF2B5EF4-FFF2-40B4-BE49-F238E27FC236}">
                    <a16:creationId xmlns:a16="http://schemas.microsoft.com/office/drawing/2014/main" id="{856A1A0C-8527-F49F-7A68-8047339F2E24}"/>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65">
                <a:extLst>
                  <a:ext uri="{FF2B5EF4-FFF2-40B4-BE49-F238E27FC236}">
                    <a16:creationId xmlns:a16="http://schemas.microsoft.com/office/drawing/2014/main" id="{62C1D1F4-8A3D-0488-C4DD-DDD58EAD5506}"/>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625F7460-C6F9-C51A-EA8D-532C6696D1AE}"/>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F82F40FA-2D23-BB8B-2E09-33A707CB4796}"/>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121">
                <a:extLst>
                  <a:ext uri="{FF2B5EF4-FFF2-40B4-BE49-F238E27FC236}">
                    <a16:creationId xmlns:a16="http://schemas.microsoft.com/office/drawing/2014/main" id="{C6B69AF1-A187-7DB5-C9E3-E54F157B84F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2">
                <a:extLst>
                  <a:ext uri="{FF2B5EF4-FFF2-40B4-BE49-F238E27FC236}">
                    <a16:creationId xmlns:a16="http://schemas.microsoft.com/office/drawing/2014/main" id="{F487AF7C-B930-C858-7CD0-16ACE2D28B89}"/>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3">
                <a:extLst>
                  <a:ext uri="{FF2B5EF4-FFF2-40B4-BE49-F238E27FC236}">
                    <a16:creationId xmlns:a16="http://schemas.microsoft.com/office/drawing/2014/main" id="{B0E38CDB-5F29-013B-D8C0-49170576CC28}"/>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4">
                <a:extLst>
                  <a:ext uri="{FF2B5EF4-FFF2-40B4-BE49-F238E27FC236}">
                    <a16:creationId xmlns:a16="http://schemas.microsoft.com/office/drawing/2014/main" id="{4E0A47C7-8E45-98BA-CFDB-0EE33FB8F40A}"/>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00D08CD8-2123-4C24-C179-6D0C9BA6B33F}"/>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6AF2180B-F113-F8B6-E9F1-B748FFD3B0FC}"/>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05D08726-57DE-AD8F-CF21-BE7A1BA3FF1E}"/>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9">
                  <a:extLst>
                    <a:ext uri="{FF2B5EF4-FFF2-40B4-BE49-F238E27FC236}">
                      <a16:creationId xmlns:a16="http://schemas.microsoft.com/office/drawing/2014/main" id="{F9C5B276-F6FC-3B80-48DD-4C78FAEDE929}"/>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2" name="Freeform 115">
                <a:extLst>
                  <a:ext uri="{FF2B5EF4-FFF2-40B4-BE49-F238E27FC236}">
                    <a16:creationId xmlns:a16="http://schemas.microsoft.com/office/drawing/2014/main" id="{D523D91A-4F88-D930-165C-9B0D76D49568}"/>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116">
                <a:extLst>
                  <a:ext uri="{FF2B5EF4-FFF2-40B4-BE49-F238E27FC236}">
                    <a16:creationId xmlns:a16="http://schemas.microsoft.com/office/drawing/2014/main" id="{77506C55-3BD7-EC27-C250-FB1D1CF6EAE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7">
                <a:extLst>
                  <a:ext uri="{FF2B5EF4-FFF2-40B4-BE49-F238E27FC236}">
                    <a16:creationId xmlns:a16="http://schemas.microsoft.com/office/drawing/2014/main" id="{D38572CB-D4EE-4897-9C6E-FCC526FB6417}"/>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2" name="Text Placeholder 4">
            <a:extLst>
              <a:ext uri="{FF2B5EF4-FFF2-40B4-BE49-F238E27FC236}">
                <a16:creationId xmlns:a16="http://schemas.microsoft.com/office/drawing/2014/main" id="{83F07D72-FEC5-0EA1-1A74-87A4C43633F9}"/>
              </a:ext>
            </a:extLst>
          </p:cNvPr>
          <p:cNvSpPr txBox="1">
            <a:spLocks/>
          </p:cNvSpPr>
          <p:nvPr/>
        </p:nvSpPr>
        <p:spPr>
          <a:xfrm>
            <a:off x="980674" y="2231097"/>
            <a:ext cx="6362313" cy="6135756"/>
          </a:xfrm>
          <a:prstGeom prst="rect">
            <a:avLst/>
          </a:prstGeom>
        </p:spPr>
        <p:txBody>
          <a:bodyPr lIns="91440" tIns="45720" rIns="91440" bIns="45720" numCol="1" spcCol="288000" anchor="t">
            <a:noAutofit/>
          </a:bodyPr>
          <a:lstStyle>
            <a:lvl1pPr marL="0" indent="0" algn="just" defTabSz="2072941" rtl="0" eaLnBrk="1" latinLnBrk="0" hangingPunct="1">
              <a:lnSpc>
                <a:spcPct val="100000"/>
              </a:lnSpc>
              <a:spcBef>
                <a:spcPts val="0"/>
              </a:spcBef>
              <a:buFont typeface="Arial" panose="020B0604020202020204" pitchFamily="34" charset="0"/>
              <a:buNone/>
              <a:defRPr sz="11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r>
              <a:rPr lang="pt-PT" sz="1400" b="1" dirty="0">
                <a:latin typeface="Calibri"/>
                <a:cs typeface="Calibri"/>
              </a:rPr>
              <a:t>Efeito do Marketing e dos Media no Consumo Alimentar</a:t>
            </a:r>
          </a:p>
          <a:p>
            <a:pPr rtl="0"/>
            <a:endParaRPr lang="en-GB" sz="600" b="1" dirty="0"/>
          </a:p>
          <a:p>
            <a:pPr rtl="0"/>
            <a:r>
              <a:rPr lang="en-GB" sz="1180" dirty="0">
                <a:latin typeface="Calibri"/>
                <a:cs typeface="Calibri"/>
              </a:rPr>
              <a:t>O marketing tem um impacto </a:t>
            </a:r>
            <a:r>
              <a:rPr lang="en-GB" sz="1180" dirty="0" err="1">
                <a:latin typeface="Calibri"/>
                <a:cs typeface="Calibri"/>
              </a:rPr>
              <a:t>generalizado</a:t>
            </a:r>
            <a:r>
              <a:rPr lang="en-GB" sz="1180" dirty="0">
                <a:latin typeface="Calibri"/>
                <a:cs typeface="Calibri"/>
              </a:rPr>
              <a:t> </a:t>
            </a:r>
            <a:r>
              <a:rPr lang="en-GB" sz="1180" dirty="0" err="1">
                <a:latin typeface="Calibri"/>
                <a:cs typeface="Calibri"/>
              </a:rPr>
              <a:t>na</a:t>
            </a:r>
            <a:r>
              <a:rPr lang="en-GB" sz="1180" dirty="0">
                <a:latin typeface="Calibri"/>
                <a:cs typeface="Calibri"/>
              </a:rPr>
              <a:t> nossa vida. A American Marketing Association [AMA] (2017) define marketing </a:t>
            </a:r>
            <a:r>
              <a:rPr lang="en-GB" sz="1180" dirty="0" err="1">
                <a:latin typeface="Calibri"/>
                <a:cs typeface="Calibri"/>
              </a:rPr>
              <a:t>como</a:t>
            </a:r>
            <a:r>
              <a:rPr lang="en-GB" sz="1180" dirty="0">
                <a:latin typeface="Calibri"/>
                <a:cs typeface="Calibri"/>
              </a:rPr>
              <a:t> </a:t>
            </a:r>
            <a:r>
              <a:rPr lang="en-GB" sz="1180" dirty="0" err="1">
                <a:latin typeface="Calibri"/>
                <a:cs typeface="Calibri"/>
              </a:rPr>
              <a:t>sendo</a:t>
            </a:r>
            <a:r>
              <a:rPr lang="en-GB" sz="1180" dirty="0">
                <a:latin typeface="Calibri"/>
                <a:cs typeface="Calibri"/>
              </a:rPr>
              <a:t> </a:t>
            </a:r>
            <a:r>
              <a:rPr lang="en-GB" sz="1180" dirty="0" err="1">
                <a:latin typeface="Calibri"/>
                <a:cs typeface="Calibri"/>
              </a:rPr>
              <a:t>constituído</a:t>
            </a:r>
            <a:r>
              <a:rPr lang="en-GB" sz="1180" dirty="0">
                <a:latin typeface="Calibri"/>
                <a:cs typeface="Calibri"/>
              </a:rPr>
              <a:t> </a:t>
            </a:r>
            <a:r>
              <a:rPr lang="en-GB" sz="1180" dirty="0" err="1">
                <a:latin typeface="Calibri"/>
                <a:cs typeface="Calibri"/>
              </a:rPr>
              <a:t>por</a:t>
            </a:r>
            <a:r>
              <a:rPr lang="en-GB" sz="1180" dirty="0">
                <a:latin typeface="Calibri"/>
                <a:cs typeface="Calibri"/>
              </a:rPr>
              <a:t> </a:t>
            </a:r>
            <a:r>
              <a:rPr lang="en-GB" sz="1180" dirty="0" err="1">
                <a:latin typeface="Calibri"/>
                <a:cs typeface="Calibri"/>
              </a:rPr>
              <a:t>atividades</a:t>
            </a:r>
            <a:r>
              <a:rPr lang="en-GB" sz="1180" dirty="0">
                <a:latin typeface="Calibri"/>
                <a:cs typeface="Calibri"/>
              </a:rPr>
              <a:t>, instituições e processos para criar, comunicar, entregar e trocar serviços de valor. Criar valor para o cliente é o principal objetivo do marketing por meio de relações bem estabelecidas com o cliente a longo prazo.</a:t>
            </a:r>
            <a:endParaRPr lang="en-GB" sz="1180" dirty="0"/>
          </a:p>
          <a:p>
            <a:pPr rtl="0"/>
            <a:endParaRPr lang="en-GB" sz="600" dirty="0"/>
          </a:p>
          <a:p>
            <a:pPr rtl="0"/>
            <a:r>
              <a:rPr lang="en-GB" sz="1180" dirty="0">
                <a:latin typeface="Calibri"/>
                <a:cs typeface="Calibri"/>
              </a:rPr>
              <a:t>As relações com os clientes são estabelecidas por meio de </a:t>
            </a:r>
            <a:r>
              <a:rPr lang="en-GB" sz="1180" dirty="0" err="1">
                <a:latin typeface="Calibri"/>
                <a:cs typeface="Calibri"/>
              </a:rPr>
              <a:t>diferentes</a:t>
            </a:r>
            <a:r>
              <a:rPr lang="en-GB" sz="1180" dirty="0">
                <a:latin typeface="Calibri"/>
                <a:cs typeface="Calibri"/>
              </a:rPr>
              <a:t> </a:t>
            </a:r>
            <a:r>
              <a:rPr lang="en-GB" sz="1180" dirty="0" err="1">
                <a:latin typeface="Calibri"/>
                <a:cs typeface="Calibri"/>
              </a:rPr>
              <a:t>práticas</a:t>
            </a:r>
            <a:r>
              <a:rPr lang="en-GB" sz="1180" dirty="0">
                <a:latin typeface="Calibri"/>
                <a:cs typeface="Calibri"/>
              </a:rPr>
              <a:t>. </a:t>
            </a:r>
            <a:r>
              <a:rPr lang="en-GB" sz="1180" dirty="0" err="1">
                <a:latin typeface="Calibri"/>
                <a:cs typeface="Calibri"/>
              </a:rPr>
              <a:t>Estas</a:t>
            </a:r>
            <a:r>
              <a:rPr lang="en-GB" sz="1180" dirty="0">
                <a:latin typeface="Calibri"/>
                <a:cs typeface="Calibri"/>
              </a:rPr>
              <a:t> </a:t>
            </a:r>
            <a:r>
              <a:rPr lang="en-GB" sz="1180" dirty="0" err="1">
                <a:latin typeface="Calibri"/>
                <a:cs typeface="Calibri"/>
              </a:rPr>
              <a:t>ocorrem</a:t>
            </a:r>
            <a:r>
              <a:rPr lang="en-GB" sz="1180" dirty="0">
                <a:latin typeface="Calibri"/>
                <a:cs typeface="Calibri"/>
              </a:rPr>
              <a:t> como resultado dos processos de marketing que </a:t>
            </a:r>
            <a:r>
              <a:rPr lang="en-GB" sz="1180" dirty="0" err="1">
                <a:latin typeface="Calibri"/>
                <a:cs typeface="Calibri"/>
              </a:rPr>
              <a:t>incluem</a:t>
            </a:r>
            <a:r>
              <a:rPr lang="en-GB" sz="1180" dirty="0">
                <a:latin typeface="Calibri"/>
                <a:cs typeface="Calibri"/>
              </a:rPr>
              <a:t> o </a:t>
            </a:r>
            <a:r>
              <a:rPr lang="en-GB" sz="1180" dirty="0" err="1">
                <a:latin typeface="Calibri"/>
                <a:cs typeface="Calibri"/>
              </a:rPr>
              <a:t>produto</a:t>
            </a:r>
            <a:r>
              <a:rPr lang="en-GB" sz="1180" dirty="0">
                <a:latin typeface="Calibri"/>
                <a:cs typeface="Calibri"/>
              </a:rPr>
              <a:t>, o </a:t>
            </a:r>
            <a:r>
              <a:rPr lang="en-GB" sz="1180" dirty="0" err="1">
                <a:latin typeface="Calibri"/>
                <a:cs typeface="Calibri"/>
              </a:rPr>
              <a:t>preço</a:t>
            </a:r>
            <a:r>
              <a:rPr lang="en-GB" sz="1180" dirty="0">
                <a:latin typeface="Calibri"/>
                <a:cs typeface="Calibri"/>
              </a:rPr>
              <a:t>, a </a:t>
            </a:r>
            <a:r>
              <a:rPr lang="en-GB" sz="1180" dirty="0" err="1">
                <a:latin typeface="Calibri"/>
                <a:cs typeface="Calibri"/>
              </a:rPr>
              <a:t>promoção</a:t>
            </a:r>
            <a:r>
              <a:rPr lang="en-GB" sz="1180" dirty="0">
                <a:latin typeface="Calibri"/>
                <a:cs typeface="Calibri"/>
              </a:rPr>
              <a:t>, o local, as </a:t>
            </a:r>
            <a:r>
              <a:rPr lang="en-GB" sz="1180" dirty="0" err="1">
                <a:latin typeface="Calibri"/>
                <a:cs typeface="Calibri"/>
              </a:rPr>
              <a:t>pessoas</a:t>
            </a:r>
            <a:r>
              <a:rPr lang="en-GB" sz="1180" dirty="0">
                <a:latin typeface="Calibri"/>
                <a:cs typeface="Calibri"/>
              </a:rPr>
              <a:t>, a </a:t>
            </a:r>
            <a:r>
              <a:rPr lang="en-GB" sz="1180" dirty="0" err="1">
                <a:latin typeface="Calibri"/>
                <a:cs typeface="Calibri"/>
              </a:rPr>
              <a:t>evidência</a:t>
            </a:r>
            <a:r>
              <a:rPr lang="en-GB" sz="1180" dirty="0">
                <a:latin typeface="Calibri"/>
                <a:cs typeface="Calibri"/>
              </a:rPr>
              <a:t> física e o </a:t>
            </a:r>
            <a:r>
              <a:rPr lang="en-GB" sz="1180" dirty="0" err="1">
                <a:latin typeface="Calibri"/>
                <a:cs typeface="Calibri"/>
              </a:rPr>
              <a:t>processo</a:t>
            </a:r>
            <a:r>
              <a:rPr lang="en-GB" sz="1180" dirty="0">
                <a:latin typeface="Calibri"/>
                <a:cs typeface="Calibri"/>
              </a:rPr>
              <a:t>. A promoção </a:t>
            </a:r>
            <a:r>
              <a:rPr lang="en-GB" sz="1180" dirty="0" err="1">
                <a:latin typeface="Calibri"/>
                <a:cs typeface="Calibri"/>
              </a:rPr>
              <a:t>inclui</a:t>
            </a:r>
            <a:r>
              <a:rPr lang="en-GB" sz="1180" dirty="0">
                <a:latin typeface="Calibri"/>
                <a:cs typeface="Calibri"/>
              </a:rPr>
              <a:t> a </a:t>
            </a:r>
            <a:r>
              <a:rPr lang="en-GB" sz="1180" dirty="0" err="1">
                <a:latin typeface="Calibri"/>
                <a:cs typeface="Calibri"/>
              </a:rPr>
              <a:t>publicidade</a:t>
            </a:r>
            <a:r>
              <a:rPr lang="en-GB" sz="1180" dirty="0">
                <a:latin typeface="Calibri"/>
                <a:cs typeface="Calibri"/>
              </a:rPr>
              <a:t>, a </a:t>
            </a:r>
            <a:r>
              <a:rPr lang="en-GB" sz="1180" dirty="0" err="1">
                <a:latin typeface="Calibri"/>
                <a:cs typeface="Calibri"/>
              </a:rPr>
              <a:t>promoção</a:t>
            </a:r>
            <a:r>
              <a:rPr lang="en-GB" sz="1180" dirty="0">
                <a:latin typeface="Calibri"/>
                <a:cs typeface="Calibri"/>
              </a:rPr>
              <a:t> de vendas, o marketing digital e todos os outros tipos de campanhas para criar uma influência positiva sobre os clientes, a fim de convencê-los a agir em favor do produto ou serviço, finalizando com a decisão de compra.</a:t>
            </a:r>
            <a:endParaRPr lang="en-GB" sz="1180" dirty="0"/>
          </a:p>
          <a:p>
            <a:pPr rtl="0"/>
            <a:endParaRPr lang="en-GB" sz="600" dirty="0"/>
          </a:p>
          <a:p>
            <a:pPr rtl="0"/>
            <a:r>
              <a:rPr lang="en-GB" sz="1180" dirty="0">
                <a:latin typeface="Calibri"/>
                <a:cs typeface="Calibri"/>
              </a:rPr>
              <a:t>O marketing </a:t>
            </a:r>
            <a:r>
              <a:rPr lang="en-GB" sz="1180" dirty="0" err="1">
                <a:latin typeface="Calibri"/>
                <a:cs typeface="Calibri"/>
              </a:rPr>
              <a:t>alimentar</a:t>
            </a:r>
            <a:r>
              <a:rPr lang="en-GB" sz="1180" dirty="0">
                <a:latin typeface="Calibri"/>
                <a:cs typeface="Calibri"/>
              </a:rPr>
              <a:t> é uma área específica em que os esforços de marketing se concentram na promoção de alimentos. Isso pode </a:t>
            </a:r>
            <a:r>
              <a:rPr lang="en-GB" sz="1180" dirty="0" err="1">
                <a:latin typeface="Calibri"/>
                <a:cs typeface="Calibri"/>
              </a:rPr>
              <a:t>resultar</a:t>
            </a:r>
            <a:r>
              <a:rPr lang="en-GB" sz="1180" dirty="0">
                <a:latin typeface="Calibri"/>
                <a:cs typeface="Calibri"/>
              </a:rPr>
              <a:t> </a:t>
            </a:r>
            <a:r>
              <a:rPr lang="en-GB" sz="1180" dirty="0" err="1">
                <a:latin typeface="Calibri"/>
                <a:cs typeface="Calibri"/>
              </a:rPr>
              <a:t>num</a:t>
            </a:r>
            <a:r>
              <a:rPr lang="en-GB" sz="1180" dirty="0">
                <a:latin typeface="Calibri"/>
                <a:cs typeface="Calibri"/>
              </a:rPr>
              <a:t> aumento no consumo de alimentos </a:t>
            </a:r>
            <a:r>
              <a:rPr lang="en-GB" sz="1180" dirty="0" err="1">
                <a:latin typeface="Calibri"/>
                <a:cs typeface="Calibri"/>
              </a:rPr>
              <a:t>ou</a:t>
            </a:r>
            <a:r>
              <a:rPr lang="en-GB" sz="1180" dirty="0">
                <a:latin typeface="Calibri"/>
                <a:cs typeface="Calibri"/>
              </a:rPr>
              <a:t> </a:t>
            </a:r>
            <a:r>
              <a:rPr lang="en-GB" sz="1180" dirty="0" err="1">
                <a:latin typeface="Calibri"/>
                <a:cs typeface="Calibri"/>
              </a:rPr>
              <a:t>numa</a:t>
            </a:r>
            <a:r>
              <a:rPr lang="en-GB" sz="1180" dirty="0">
                <a:latin typeface="Calibri"/>
                <a:cs typeface="Calibri"/>
              </a:rPr>
              <a:t> mudança nas escolhas alimentares.</a:t>
            </a:r>
          </a:p>
          <a:p>
            <a:pPr rtl="0"/>
            <a:endParaRPr lang="en-GB" sz="600" dirty="0"/>
          </a:p>
          <a:p>
            <a:pPr rtl="0"/>
            <a:r>
              <a:rPr lang="en-GB" sz="1180" dirty="0">
                <a:latin typeface="Calibri"/>
                <a:cs typeface="Calibri"/>
              </a:rPr>
              <a:t>"</a:t>
            </a:r>
            <a:r>
              <a:rPr lang="en-GB" sz="1180" i="1" dirty="0">
                <a:latin typeface="Calibri"/>
                <a:cs typeface="Calibri"/>
              </a:rPr>
              <a:t>O consumo de alimentos é afetado de forma variável por uma ampla gama de fatores, incluindo disponibilidade de alimentos, acessibilidade e </a:t>
            </a:r>
            <a:r>
              <a:rPr lang="en-GB" sz="1180" i="1" dirty="0" err="1">
                <a:latin typeface="Calibri"/>
                <a:cs typeface="Calibri"/>
              </a:rPr>
              <a:t>escolha</a:t>
            </a:r>
            <a:r>
              <a:rPr lang="en-GB" sz="1180" i="1" dirty="0">
                <a:latin typeface="Calibri"/>
                <a:cs typeface="Calibri"/>
              </a:rPr>
              <a:t> </a:t>
            </a:r>
            <a:r>
              <a:rPr lang="en-GB" sz="1180" i="1" dirty="0" err="1">
                <a:latin typeface="Calibri"/>
                <a:cs typeface="Calibri"/>
              </a:rPr>
              <a:t>alimentar</a:t>
            </a:r>
            <a:r>
              <a:rPr lang="en-GB" sz="1180" i="1" dirty="0">
                <a:latin typeface="Calibri"/>
                <a:cs typeface="Calibri"/>
              </a:rPr>
              <a:t>, que por sua vez podem ser influenciados pela geografia, demografia, </a:t>
            </a:r>
            <a:r>
              <a:rPr lang="en-GB" sz="1180" i="1" dirty="0" err="1">
                <a:latin typeface="Calibri"/>
                <a:cs typeface="Calibri"/>
              </a:rPr>
              <a:t>rendimento</a:t>
            </a:r>
            <a:r>
              <a:rPr lang="en-GB" sz="1180" i="1" dirty="0">
                <a:latin typeface="Calibri"/>
                <a:cs typeface="Calibri"/>
              </a:rPr>
              <a:t> disponível, urbanização, globalização, marketing, religião, cultura e atitudes do </a:t>
            </a:r>
            <a:r>
              <a:rPr lang="en-GB" sz="1180" i="1" dirty="0" err="1">
                <a:latin typeface="Calibri"/>
                <a:cs typeface="Calibri"/>
              </a:rPr>
              <a:t>consumidor</a:t>
            </a:r>
            <a:r>
              <a:rPr lang="en-GB" sz="1180" dirty="0">
                <a:latin typeface="Calibri"/>
                <a:cs typeface="Calibri"/>
              </a:rPr>
              <a:t>" (Kearney, 2010). O consumo de alimentos é diferente em diferentes sociedades, no entanto, o impacto do marketing no consumo de alimentos é inevitável. Por exemplo, o papel das TFCs (</a:t>
            </a:r>
            <a:r>
              <a:rPr lang="en-GB" sz="1180" i="1" dirty="0">
                <a:latin typeface="Calibri"/>
                <a:cs typeface="Calibri"/>
              </a:rPr>
              <a:t>Transnational Food Corporations</a:t>
            </a:r>
            <a:r>
              <a:rPr lang="en-GB" sz="1180" dirty="0">
                <a:latin typeface="Calibri"/>
                <a:cs typeface="Calibri"/>
              </a:rPr>
              <a:t>) e o </a:t>
            </a:r>
            <a:r>
              <a:rPr lang="en-GB" sz="1180" dirty="0" err="1">
                <a:latin typeface="Calibri"/>
                <a:cs typeface="Calibri"/>
              </a:rPr>
              <a:t>crescimento</a:t>
            </a:r>
            <a:r>
              <a:rPr lang="en-GB" sz="1180" dirty="0">
                <a:latin typeface="Calibri"/>
                <a:cs typeface="Calibri"/>
              </a:rPr>
              <a:t> de supermercados nos países em desenvolvimento, residem no centro dos padrões de consumo alimentar.</a:t>
            </a:r>
            <a:endParaRPr lang="en-GB" sz="1180" dirty="0"/>
          </a:p>
        </p:txBody>
      </p:sp>
      <p:sp>
        <p:nvSpPr>
          <p:cNvPr id="33" name="TextBox 32">
            <a:extLst>
              <a:ext uri="{FF2B5EF4-FFF2-40B4-BE49-F238E27FC236}">
                <a16:creationId xmlns:a16="http://schemas.microsoft.com/office/drawing/2014/main" id="{6384F92A-526C-4C7A-F56B-42603291DEE3}"/>
              </a:ext>
            </a:extLst>
          </p:cNvPr>
          <p:cNvSpPr txBox="1"/>
          <p:nvPr/>
        </p:nvSpPr>
        <p:spPr>
          <a:xfrm>
            <a:off x="1684482" y="1093939"/>
            <a:ext cx="5362728" cy="830997"/>
          </a:xfrm>
          <a:prstGeom prst="rect">
            <a:avLst/>
          </a:prstGeom>
          <a:noFill/>
        </p:spPr>
        <p:txBody>
          <a:bodyPr wrap="square">
            <a:spAutoFit/>
          </a:bodyPr>
          <a:lstStyle/>
          <a:p>
            <a:pPr algn="r" rtl="0"/>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B.4.1.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Efeito</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do Marketing e dos Media no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Consumo</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Alimentar</a:t>
            </a:r>
            <a:endPar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34" name="Picture 33">
            <a:extLst>
              <a:ext uri="{FF2B5EF4-FFF2-40B4-BE49-F238E27FC236}">
                <a16:creationId xmlns:a16="http://schemas.microsoft.com/office/drawing/2014/main" id="{0A49293E-A1A8-4C8D-62FB-92E0CCFF3BCD}"/>
              </a:ext>
            </a:extLst>
          </p:cNvPr>
          <p:cNvPicPr/>
          <p:nvPr/>
        </p:nvPicPr>
        <p:blipFill>
          <a:blip r:embed="rId2" cstate="screen">
            <a:extLst>
              <a:ext uri="{28A0092B-C50C-407E-A947-70E740481C1C}">
                <a14:useLocalDpi xmlns:a14="http://schemas.microsoft.com/office/drawing/2010/main"/>
              </a:ext>
            </a:extLst>
          </a:blip>
          <a:stretch>
            <a:fillRect/>
          </a:stretch>
        </p:blipFill>
        <p:spPr>
          <a:xfrm>
            <a:off x="890674" y="6143585"/>
            <a:ext cx="6827991" cy="4252631"/>
          </a:xfrm>
          <a:prstGeom prst="rect">
            <a:avLst/>
          </a:prstGeom>
        </p:spPr>
      </p:pic>
      <p:sp>
        <p:nvSpPr>
          <p:cNvPr id="35" name="Text Box 17">
            <a:extLst>
              <a:ext uri="{FF2B5EF4-FFF2-40B4-BE49-F238E27FC236}">
                <a16:creationId xmlns:a16="http://schemas.microsoft.com/office/drawing/2014/main" id="{033B7D2F-67C2-4133-1E25-A14078302A7A}"/>
              </a:ext>
            </a:extLst>
          </p:cNvPr>
          <p:cNvSpPr txBox="1"/>
          <p:nvPr/>
        </p:nvSpPr>
        <p:spPr>
          <a:xfrm>
            <a:off x="2447334" y="8866635"/>
            <a:ext cx="1332503"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l" rtl="0"/>
            <a:r>
              <a:rPr lang="en-US" sz="1400" dirty="0">
                <a:solidFill>
                  <a:srgbClr val="FFFFFF"/>
                </a:solidFill>
                <a:effectLst/>
                <a:latin typeface="Source Sans 3"/>
                <a:ea typeface="Meiryo" panose="020B0604030504040204" pitchFamily="34" charset="-128"/>
                <a:cs typeface="Times New Roman" panose="02020603050405020304" pitchFamily="18" charset="0"/>
              </a:rPr>
              <a:t>Como a </a:t>
            </a:r>
            <a:r>
              <a:rPr lang="en-US" sz="1400" dirty="0" err="1">
                <a:solidFill>
                  <a:srgbClr val="FFFFFF"/>
                </a:solidFill>
                <a:effectLst/>
                <a:latin typeface="Source Sans 3"/>
                <a:ea typeface="Meiryo" panose="020B0604030504040204" pitchFamily="34" charset="-128"/>
                <a:cs typeface="Times New Roman" panose="02020603050405020304" pitchFamily="18" charset="0"/>
              </a:rPr>
              <a:t>marca</a:t>
            </a:r>
            <a:r>
              <a:rPr lang="en-US" sz="1400" dirty="0">
                <a:solidFill>
                  <a:srgbClr val="FFFFFF"/>
                </a:solidFill>
                <a:effectLst/>
                <a:latin typeface="Source Sans 3"/>
                <a:ea typeface="Meiryo" panose="020B0604030504040204" pitchFamily="34" charset="-128"/>
                <a:cs typeface="Times New Roman" panose="02020603050405020304" pitchFamily="18" charset="0"/>
              </a:rPr>
              <a:t> me </a:t>
            </a:r>
            <a:r>
              <a:rPr lang="en-US" sz="1400" dirty="0" err="1">
                <a:solidFill>
                  <a:srgbClr val="FFFFFF"/>
                </a:solidFill>
                <a:effectLst/>
                <a:latin typeface="Source Sans 3"/>
                <a:ea typeface="Meiryo" panose="020B0604030504040204" pitchFamily="34" charset="-128"/>
                <a:cs typeface="Times New Roman" panose="02020603050405020304" pitchFamily="18" charset="0"/>
              </a:rPr>
              <a:t>faz</a:t>
            </a:r>
            <a:r>
              <a:rPr lang="en-US" sz="1400" dirty="0">
                <a:solidFill>
                  <a:srgbClr val="FFFFFF"/>
                </a:solidFill>
                <a:effectLst/>
                <a:latin typeface="Source Sans 3"/>
                <a:ea typeface="Meiryo" panose="020B0604030504040204" pitchFamily="34" charset="-128"/>
                <a:cs typeface="Times New Roman" panose="02020603050405020304" pitchFamily="18" charset="0"/>
              </a:rPr>
              <a:t> </a:t>
            </a:r>
            <a:r>
              <a:rPr lang="en-US" sz="1400" dirty="0" err="1">
                <a:solidFill>
                  <a:srgbClr val="FFFFFF"/>
                </a:solidFill>
                <a:effectLst/>
                <a:latin typeface="Source Sans 3"/>
                <a:ea typeface="Meiryo" panose="020B0604030504040204" pitchFamily="34" charset="-128"/>
                <a:cs typeface="Times New Roman" panose="02020603050405020304" pitchFamily="18" charset="0"/>
              </a:rPr>
              <a:t>sentir</a:t>
            </a:r>
            <a:r>
              <a:rPr lang="en-US" sz="1400" dirty="0">
                <a:solidFill>
                  <a:srgbClr val="FFFFFF"/>
                </a:solidFill>
                <a:effectLst/>
                <a:latin typeface="Source Sans 3"/>
                <a:ea typeface="Meiryo" panose="020B0604030504040204" pitchFamily="34" charset="-128"/>
                <a:cs typeface="Times New Roman" panose="02020603050405020304" pitchFamily="18" charset="0"/>
              </a:rPr>
              <a:t>?</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446C0B37-354F-5ADE-C37E-7E908A2EF362}"/>
              </a:ext>
            </a:extLst>
          </p:cNvPr>
          <p:cNvSpPr txBox="1"/>
          <p:nvPr/>
        </p:nvSpPr>
        <p:spPr>
          <a:xfrm>
            <a:off x="4312974" y="9023593"/>
            <a:ext cx="1735602" cy="523220"/>
          </a:xfrm>
          <a:prstGeom prst="rect">
            <a:avLst/>
          </a:prstGeom>
          <a:noFill/>
        </p:spPr>
        <p:txBody>
          <a:bodyPr wrap="square">
            <a:spAutoFit/>
          </a:bodyPr>
          <a:lstStyle/>
          <a:p>
            <a:pPr algn="l" rtl="0"/>
            <a:r>
              <a:rPr lang="en-US" sz="1400" dirty="0">
                <a:solidFill>
                  <a:srgbClr val="FFFFFF"/>
                </a:solidFill>
                <a:effectLst/>
                <a:latin typeface="Source Sans 3"/>
                <a:ea typeface="Meiryo" panose="020B0604030504040204" pitchFamily="34" charset="-128"/>
                <a:cs typeface="Times New Roman" panose="02020603050405020304" pitchFamily="18" charset="0"/>
              </a:rPr>
              <a:t>Como </a:t>
            </a:r>
            <a:r>
              <a:rPr lang="en-US" sz="1400" dirty="0" err="1">
                <a:solidFill>
                  <a:srgbClr val="FFFFFF"/>
                </a:solidFill>
                <a:effectLst/>
                <a:latin typeface="Source Sans 3"/>
                <a:ea typeface="Meiryo" panose="020B0604030504040204" pitchFamily="34" charset="-128"/>
                <a:cs typeface="Times New Roman" panose="02020603050405020304" pitchFamily="18" charset="0"/>
              </a:rPr>
              <a:t>eu</a:t>
            </a:r>
            <a:r>
              <a:rPr lang="en-US" sz="1400" dirty="0">
                <a:solidFill>
                  <a:srgbClr val="FFFFFF"/>
                </a:solidFill>
                <a:effectLst/>
                <a:latin typeface="Source Sans 3"/>
                <a:ea typeface="Meiryo" panose="020B0604030504040204" pitchFamily="34" charset="-128"/>
                <a:cs typeface="Times New Roman" panose="02020603050405020304" pitchFamily="18" charset="0"/>
              </a:rPr>
              <a:t> </a:t>
            </a:r>
            <a:r>
              <a:rPr lang="en-US" sz="1400" dirty="0" err="1">
                <a:solidFill>
                  <a:srgbClr val="FFFFFF"/>
                </a:solidFill>
                <a:effectLst/>
                <a:latin typeface="Source Sans 3"/>
                <a:ea typeface="Meiryo" panose="020B0604030504040204" pitchFamily="34" charset="-128"/>
                <a:cs typeface="Times New Roman" panose="02020603050405020304" pitchFamily="18" charset="0"/>
              </a:rPr>
              <a:t>descreveria</a:t>
            </a:r>
            <a:r>
              <a:rPr lang="en-US" sz="1400" dirty="0">
                <a:solidFill>
                  <a:srgbClr val="FFFFFF"/>
                </a:solidFill>
                <a:effectLst/>
                <a:latin typeface="Source Sans 3"/>
                <a:ea typeface="Meiryo" panose="020B0604030504040204" pitchFamily="34" charset="-128"/>
                <a:cs typeface="Times New Roman" panose="02020603050405020304" pitchFamily="18" charset="0"/>
              </a:rPr>
              <a:t> o </a:t>
            </a:r>
            <a:r>
              <a:rPr lang="en-US" sz="1400" dirty="0" err="1">
                <a:solidFill>
                  <a:srgbClr val="FFFFFF"/>
                </a:solidFill>
                <a:effectLst/>
                <a:latin typeface="Source Sans 3"/>
                <a:ea typeface="Meiryo" panose="020B0604030504040204" pitchFamily="34" charset="-128"/>
                <a:cs typeface="Times New Roman" panose="02020603050405020304" pitchFamily="18" charset="0"/>
              </a:rPr>
              <a:t>produto</a:t>
            </a:r>
            <a:r>
              <a:rPr lang="en-US" sz="1400" dirty="0">
                <a:solidFill>
                  <a:srgbClr val="FFFFFF"/>
                </a:solidFill>
                <a:effectLst/>
                <a:latin typeface="Source Sans 3"/>
                <a:ea typeface="Meiryo" panose="020B0604030504040204" pitchFamily="34" charset="-128"/>
                <a:cs typeface="Times New Roman" panose="02020603050405020304" pitchFamily="18" charset="0"/>
              </a:rPr>
              <a:t>?</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 Box 10">
            <a:extLst>
              <a:ext uri="{FF2B5EF4-FFF2-40B4-BE49-F238E27FC236}">
                <a16:creationId xmlns:a16="http://schemas.microsoft.com/office/drawing/2014/main" id="{E8EB66D3-41FC-0CF5-6E1F-0344F79AE7B3}"/>
              </a:ext>
            </a:extLst>
          </p:cNvPr>
          <p:cNvSpPr txBox="1"/>
          <p:nvPr/>
        </p:nvSpPr>
        <p:spPr>
          <a:xfrm>
            <a:off x="3734027" y="7667135"/>
            <a:ext cx="972458"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ctr" rtl="0"/>
            <a:r>
              <a:rPr lang="en-US" sz="1700" b="1" dirty="0" err="1">
                <a:solidFill>
                  <a:srgbClr val="FFFFFF"/>
                </a:solidFill>
                <a:effectLst/>
                <a:latin typeface="Source Sans 3"/>
                <a:ea typeface="Meiryo" panose="020B0604030504040204" pitchFamily="34" charset="-128"/>
                <a:cs typeface="Times New Roman" panose="02020603050405020304" pitchFamily="18" charset="0"/>
              </a:rPr>
              <a:t>Essência</a:t>
            </a:r>
            <a:endParaRPr lang="en-IE" sz="17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8" name="Text Box 15">
            <a:extLst>
              <a:ext uri="{FF2B5EF4-FFF2-40B4-BE49-F238E27FC236}">
                <a16:creationId xmlns:a16="http://schemas.microsoft.com/office/drawing/2014/main" id="{0836206C-1D02-E88B-959F-C29BB42FB9C7}"/>
              </a:ext>
            </a:extLst>
          </p:cNvPr>
          <p:cNvSpPr txBox="1"/>
          <p:nvPr/>
        </p:nvSpPr>
        <p:spPr>
          <a:xfrm>
            <a:off x="2527841" y="6634602"/>
            <a:ext cx="1332503"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l" rtl="0"/>
            <a:r>
              <a:rPr lang="en-US" sz="1400" dirty="0">
                <a:solidFill>
                  <a:srgbClr val="FFFFFF"/>
                </a:solidFill>
                <a:latin typeface="Source Sans 3"/>
                <a:ea typeface="Meiryo" panose="020B0604030504040204" pitchFamily="34" charset="-128"/>
                <a:cs typeface="Times New Roman" panose="02020603050405020304" pitchFamily="18" charset="0"/>
              </a:rPr>
              <a:t>C</a:t>
            </a:r>
            <a:r>
              <a:rPr lang="en-US" sz="1400" dirty="0">
                <a:solidFill>
                  <a:srgbClr val="FFFFFF"/>
                </a:solidFill>
                <a:effectLst/>
                <a:latin typeface="Source Sans 3"/>
                <a:ea typeface="Meiryo" panose="020B0604030504040204" pitchFamily="34" charset="-128"/>
                <a:cs typeface="Times New Roman" panose="02020603050405020304" pitchFamily="18" charset="0"/>
              </a:rPr>
              <a:t>omo a </a:t>
            </a:r>
            <a:r>
              <a:rPr lang="en-US" sz="1400" dirty="0" err="1">
                <a:solidFill>
                  <a:srgbClr val="FFFFFF"/>
                </a:solidFill>
                <a:effectLst/>
                <a:latin typeface="Source Sans 3"/>
                <a:ea typeface="Meiryo" panose="020B0604030504040204" pitchFamily="34" charset="-128"/>
                <a:cs typeface="Times New Roman" panose="02020603050405020304" pitchFamily="18" charset="0"/>
              </a:rPr>
              <a:t>marca</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algn="l" rtl="0"/>
            <a:r>
              <a:rPr lang="en-US" sz="1400" dirty="0">
                <a:solidFill>
                  <a:srgbClr val="FFFFFF"/>
                </a:solidFill>
                <a:effectLst/>
                <a:latin typeface="Source Sans 3"/>
                <a:ea typeface="Meiryo" panose="020B0604030504040204" pitchFamily="34" charset="-128"/>
                <a:cs typeface="Times New Roman" panose="02020603050405020304" pitchFamily="18" charset="0"/>
              </a:rPr>
              <a:t>me </a:t>
            </a:r>
            <a:r>
              <a:rPr lang="en-US" sz="1400" dirty="0" err="1">
                <a:solidFill>
                  <a:srgbClr val="FFFFFF"/>
                </a:solidFill>
                <a:effectLst/>
                <a:latin typeface="Source Sans 3"/>
                <a:ea typeface="Meiryo" panose="020B0604030504040204" pitchFamily="34" charset="-128"/>
                <a:cs typeface="Times New Roman" panose="02020603050405020304" pitchFamily="18" charset="0"/>
              </a:rPr>
              <a:t>faz</a:t>
            </a:r>
            <a:r>
              <a:rPr lang="en-US" sz="1400" dirty="0">
                <a:solidFill>
                  <a:srgbClr val="FFFFFF"/>
                </a:solidFill>
                <a:effectLst/>
                <a:latin typeface="Source Sans 3"/>
                <a:ea typeface="Meiryo" panose="020B0604030504040204" pitchFamily="34" charset="-128"/>
                <a:cs typeface="Times New Roman" panose="02020603050405020304" pitchFamily="18" charset="0"/>
              </a:rPr>
              <a:t> </a:t>
            </a:r>
            <a:r>
              <a:rPr lang="en-US" sz="1400" dirty="0" err="1">
                <a:solidFill>
                  <a:srgbClr val="FFFFFF"/>
                </a:solidFill>
                <a:effectLst/>
                <a:latin typeface="Source Sans 3"/>
                <a:ea typeface="Meiryo" panose="020B0604030504040204" pitchFamily="34" charset="-128"/>
                <a:cs typeface="Times New Roman" panose="02020603050405020304" pitchFamily="18" charset="0"/>
              </a:rPr>
              <a:t>parecer</a:t>
            </a:r>
            <a:r>
              <a:rPr lang="en-US" sz="1400" dirty="0">
                <a:solidFill>
                  <a:srgbClr val="FFFFFF"/>
                </a:solidFill>
                <a:effectLst/>
                <a:latin typeface="Source Sans 3"/>
                <a:ea typeface="Meiryo" panose="020B0604030504040204" pitchFamily="34" charset="-128"/>
                <a:cs typeface="Times New Roman" panose="02020603050405020304" pitchFamily="18" charset="0"/>
              </a:rPr>
              <a:t>?</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9" name="Text Box 16">
            <a:extLst>
              <a:ext uri="{FF2B5EF4-FFF2-40B4-BE49-F238E27FC236}">
                <a16:creationId xmlns:a16="http://schemas.microsoft.com/office/drawing/2014/main" id="{1F1E3FCF-F145-877C-9CC2-7356D02ADC7E}"/>
              </a:ext>
            </a:extLst>
          </p:cNvPr>
          <p:cNvSpPr txBox="1"/>
          <p:nvPr/>
        </p:nvSpPr>
        <p:spPr>
          <a:xfrm>
            <a:off x="4499154" y="6532199"/>
            <a:ext cx="1489710"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l" rtl="0"/>
            <a:r>
              <a:rPr lang="en-US" sz="1400" dirty="0">
                <a:solidFill>
                  <a:srgbClr val="FFFFFF"/>
                </a:solidFill>
                <a:effectLst/>
                <a:latin typeface="Source Sans 3"/>
                <a:ea typeface="Meiryo" panose="020B0604030504040204" pitchFamily="34" charset="-128"/>
                <a:cs typeface="Times New Roman" panose="02020603050405020304" pitchFamily="18" charset="0"/>
              </a:rPr>
              <a:t>O que o </a:t>
            </a:r>
            <a:r>
              <a:rPr lang="en-US" sz="1400" dirty="0" err="1">
                <a:solidFill>
                  <a:srgbClr val="FFFFFF"/>
                </a:solidFill>
                <a:effectLst/>
                <a:latin typeface="Source Sans 3"/>
                <a:ea typeface="Meiryo" panose="020B0604030504040204" pitchFamily="34" charset="-128"/>
                <a:cs typeface="Times New Roman" panose="02020603050405020304" pitchFamily="18" charset="0"/>
              </a:rPr>
              <a:t>produto</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a:p>
            <a:pPr algn="l" rtl="0"/>
            <a:r>
              <a:rPr lang="en-US" sz="1400" dirty="0" err="1">
                <a:solidFill>
                  <a:srgbClr val="FFFFFF"/>
                </a:solidFill>
                <a:effectLst/>
                <a:latin typeface="Source Sans 3"/>
                <a:ea typeface="Meiryo" panose="020B0604030504040204" pitchFamily="34" charset="-128"/>
                <a:cs typeface="Times New Roman" panose="02020603050405020304" pitchFamily="18" charset="0"/>
              </a:rPr>
              <a:t>faz</a:t>
            </a:r>
            <a:r>
              <a:rPr lang="en-US" sz="1400" dirty="0">
                <a:solidFill>
                  <a:srgbClr val="FFFFFF"/>
                </a:solidFill>
                <a:effectLst/>
                <a:latin typeface="Source Sans 3"/>
                <a:ea typeface="Meiryo" panose="020B0604030504040204" pitchFamily="34" charset="-128"/>
                <a:cs typeface="Times New Roman" panose="02020603050405020304" pitchFamily="18" charset="0"/>
              </a:rPr>
              <a:t> </a:t>
            </a:r>
            <a:r>
              <a:rPr lang="en-US" sz="1400" dirty="0" err="1">
                <a:solidFill>
                  <a:srgbClr val="FFFFFF"/>
                </a:solidFill>
                <a:effectLst/>
                <a:latin typeface="Source Sans 3"/>
                <a:ea typeface="Meiryo" panose="020B0604030504040204" pitchFamily="34" charset="-128"/>
                <a:cs typeface="Times New Roman" panose="02020603050405020304" pitchFamily="18" charset="0"/>
              </a:rPr>
              <a:t>em</a:t>
            </a:r>
            <a:r>
              <a:rPr lang="en-US" sz="1400" dirty="0">
                <a:solidFill>
                  <a:srgbClr val="FFFFFF"/>
                </a:solidFill>
                <a:effectLst/>
                <a:latin typeface="Source Sans 3"/>
                <a:ea typeface="Meiryo" panose="020B0604030504040204" pitchFamily="34" charset="-128"/>
                <a:cs typeface="Times New Roman" panose="02020603050405020304" pitchFamily="18" charset="0"/>
              </a:rPr>
              <a:t> </a:t>
            </a:r>
            <a:r>
              <a:rPr lang="en-US" sz="1400" dirty="0" err="1">
                <a:solidFill>
                  <a:srgbClr val="FFFFFF"/>
                </a:solidFill>
                <a:effectLst/>
                <a:latin typeface="Source Sans 3"/>
                <a:ea typeface="Meiryo" panose="020B0604030504040204" pitchFamily="34" charset="-128"/>
                <a:cs typeface="Times New Roman" panose="02020603050405020304" pitchFamily="18" charset="0"/>
              </a:rPr>
              <a:t>mim</a:t>
            </a:r>
            <a:r>
              <a:rPr lang="en-US" sz="1400" dirty="0">
                <a:solidFill>
                  <a:srgbClr val="FFFFFF"/>
                </a:solidFill>
                <a:effectLst/>
                <a:latin typeface="Source Sans 3"/>
                <a:ea typeface="Meiryo" panose="020B0604030504040204" pitchFamily="34" charset="-128"/>
                <a:cs typeface="Times New Roman" panose="02020603050405020304" pitchFamily="18" charset="0"/>
              </a:rPr>
              <a:t>?</a:t>
            </a:r>
            <a:endParaRPr lang="en-IE"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13">
            <a:extLst>
              <a:ext uri="{FF2B5EF4-FFF2-40B4-BE49-F238E27FC236}">
                <a16:creationId xmlns:a16="http://schemas.microsoft.com/office/drawing/2014/main" id="{AC916CD0-91D1-AD69-150F-8E7098095A23}"/>
              </a:ext>
            </a:extLst>
          </p:cNvPr>
          <p:cNvSpPr txBox="1"/>
          <p:nvPr/>
        </p:nvSpPr>
        <p:spPr>
          <a:xfrm>
            <a:off x="3088931" y="8314677"/>
            <a:ext cx="1072900"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l" rtl="0">
              <a:lnSpc>
                <a:spcPts val="900"/>
              </a:lnSpc>
            </a:pPr>
            <a:r>
              <a:rPr lang="en-US" sz="1100" dirty="0" err="1">
                <a:solidFill>
                  <a:srgbClr val="FFFFFF"/>
                </a:solidFill>
                <a:effectLst/>
                <a:latin typeface="Source Sans 3"/>
                <a:ea typeface="Meiryo" panose="020B0604030504040204" pitchFamily="34" charset="-128"/>
                <a:cs typeface="Times New Roman" panose="02020603050405020304" pitchFamily="18" charset="0"/>
              </a:rPr>
              <a:t>Personalidade</a:t>
            </a:r>
            <a:r>
              <a:rPr lang="en-US" sz="1100" dirty="0">
                <a:solidFill>
                  <a:srgbClr val="FFFFFF"/>
                </a:solidFill>
                <a:effectLst/>
                <a:latin typeface="Source Sans 3"/>
                <a:ea typeface="Meiryo" panose="020B0604030504040204" pitchFamily="34" charset="-128"/>
                <a:cs typeface="Times New Roman" panose="02020603050405020304" pitchFamily="18" charset="0"/>
              </a:rPr>
              <a:t> da </a:t>
            </a:r>
            <a:r>
              <a:rPr lang="en-US" sz="1100" dirty="0" err="1">
                <a:solidFill>
                  <a:srgbClr val="FFFFFF"/>
                </a:solidFill>
                <a:effectLst/>
                <a:latin typeface="Source Sans 3"/>
                <a:ea typeface="Meiryo" panose="020B0604030504040204" pitchFamily="34" charset="-128"/>
                <a:cs typeface="Times New Roman" panose="02020603050405020304" pitchFamily="18" charset="0"/>
              </a:rPr>
              <a:t>marca</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Text Box 12">
            <a:extLst>
              <a:ext uri="{FF2B5EF4-FFF2-40B4-BE49-F238E27FC236}">
                <a16:creationId xmlns:a16="http://schemas.microsoft.com/office/drawing/2014/main" id="{E54CA832-8242-7643-E6BC-3EB51889BBDC}"/>
              </a:ext>
            </a:extLst>
          </p:cNvPr>
          <p:cNvSpPr txBox="1"/>
          <p:nvPr/>
        </p:nvSpPr>
        <p:spPr>
          <a:xfrm>
            <a:off x="4499154" y="7330157"/>
            <a:ext cx="850900"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l" rtl="0">
              <a:lnSpc>
                <a:spcPts val="900"/>
              </a:lnSpc>
            </a:pPr>
            <a:r>
              <a:rPr lang="en-US" sz="1100" dirty="0" err="1">
                <a:solidFill>
                  <a:srgbClr val="FFFFFF"/>
                </a:solidFill>
                <a:latin typeface="Source Sans 3"/>
                <a:ea typeface="Meiryo" panose="020B0604030504040204" pitchFamily="34" charset="-128"/>
                <a:cs typeface="Times New Roman" panose="02020603050405020304" pitchFamily="18" charset="0"/>
              </a:rPr>
              <a:t>S</a:t>
            </a:r>
            <a:r>
              <a:rPr lang="en-US" sz="1100" dirty="0" err="1">
                <a:solidFill>
                  <a:srgbClr val="FFFFFF"/>
                </a:solidFill>
                <a:effectLst/>
                <a:latin typeface="Source Sans 3"/>
                <a:ea typeface="Meiryo" panose="020B0604030504040204" pitchFamily="34" charset="-128"/>
                <a:cs typeface="Times New Roman" panose="02020603050405020304" pitchFamily="18" charset="0"/>
              </a:rPr>
              <a:t>ímbolos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2" name="Text Box 11">
            <a:extLst>
              <a:ext uri="{FF2B5EF4-FFF2-40B4-BE49-F238E27FC236}">
                <a16:creationId xmlns:a16="http://schemas.microsoft.com/office/drawing/2014/main" id="{16E8AC71-05DF-BB37-BCA5-8E8030A71253}"/>
              </a:ext>
            </a:extLst>
          </p:cNvPr>
          <p:cNvSpPr txBox="1"/>
          <p:nvPr/>
        </p:nvSpPr>
        <p:spPr>
          <a:xfrm>
            <a:off x="4499154" y="8271928"/>
            <a:ext cx="850900" cy="8299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l" rtl="0">
              <a:lnSpc>
                <a:spcPts val="900"/>
              </a:lnSpc>
            </a:pPr>
            <a:r>
              <a:rPr lang="en-US" sz="1100" dirty="0" err="1">
                <a:solidFill>
                  <a:srgbClr val="FFFFFF"/>
                </a:solidFill>
                <a:latin typeface="Source Sans 3"/>
                <a:ea typeface="Meiryo" panose="020B0604030504040204" pitchFamily="34" charset="-128"/>
                <a:cs typeface="Times New Roman" panose="02020603050405020304" pitchFamily="18" charset="0"/>
              </a:rPr>
              <a:t>Fac</a:t>
            </a:r>
            <a:r>
              <a:rPr lang="en-US" sz="1100" dirty="0" err="1">
                <a:solidFill>
                  <a:srgbClr val="FFFFFF"/>
                </a:solidFill>
                <a:effectLst/>
                <a:latin typeface="Source Sans 3"/>
                <a:ea typeface="Meiryo" panose="020B0604030504040204" pitchFamily="34" charset="-128"/>
                <a:cs typeface="Times New Roman" panose="02020603050405020304" pitchFamily="18" charset="0"/>
              </a:rPr>
              <a:t>tos</a:t>
            </a:r>
            <a:endParaRPr lang="en-I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Text Box 19">
            <a:extLst>
              <a:ext uri="{FF2B5EF4-FFF2-40B4-BE49-F238E27FC236}">
                <a16:creationId xmlns:a16="http://schemas.microsoft.com/office/drawing/2014/main" id="{046EE337-10E3-5105-E3E7-3887AA1BC03A}"/>
              </a:ext>
            </a:extLst>
          </p:cNvPr>
          <p:cNvSpPr txBox="1"/>
          <p:nvPr/>
        </p:nvSpPr>
        <p:spPr>
          <a:xfrm>
            <a:off x="2883450" y="9685837"/>
            <a:ext cx="1126490" cy="3727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l" rtl="0">
              <a:lnSpc>
                <a:spcPts val="900"/>
              </a:lnSpc>
            </a:pPr>
            <a:r>
              <a:rPr lang="en-US" sz="1200" dirty="0" err="1">
                <a:solidFill>
                  <a:srgbClr val="02444A"/>
                </a:solidFill>
                <a:effectLst/>
                <a:latin typeface="Source Sans 3"/>
                <a:ea typeface="Meiryo" panose="020B0604030504040204" pitchFamily="34" charset="-128"/>
                <a:cs typeface="Times New Roman" panose="02020603050405020304" pitchFamily="18" charset="0"/>
              </a:rPr>
              <a:t>Emocional</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5" name="Text Box 20">
            <a:extLst>
              <a:ext uri="{FF2B5EF4-FFF2-40B4-BE49-F238E27FC236}">
                <a16:creationId xmlns:a16="http://schemas.microsoft.com/office/drawing/2014/main" id="{3ACD9619-DF9B-DCD7-9BD8-6DF021C711A6}"/>
              </a:ext>
            </a:extLst>
          </p:cNvPr>
          <p:cNvSpPr txBox="1"/>
          <p:nvPr/>
        </p:nvSpPr>
        <p:spPr>
          <a:xfrm>
            <a:off x="4729066" y="9696580"/>
            <a:ext cx="1126490" cy="372745"/>
          </a:xfrm>
          <a:prstGeom prst="rect">
            <a:avLst/>
          </a:prstGeom>
          <a:noFill/>
          <a:ln w="6350">
            <a:noFill/>
          </a:ln>
        </p:spPr>
        <p:txBody>
          <a:bodyPr rot="0" spcFirstLastPara="0" vert="horz" wrap="square" lIns="91440" tIns="45720" rIns="91440" bIns="45720" numCol="1" spcCol="0" rtlCol="0" fromWordArt="0" anchor="ctr" anchorCtr="0" forceAA="0" compatLnSpc="1">
            <a:prstTxWarp prst="textNoShape">
              <a:avLst/>
            </a:prstTxWarp>
            <a:noAutofit/>
          </a:bodyPr>
          <a:lstStyle/>
          <a:p>
            <a:pPr algn="l" rtl="0">
              <a:lnSpc>
                <a:spcPts val="900"/>
              </a:lnSpc>
            </a:pPr>
            <a:r>
              <a:rPr lang="en-US" sz="1200" dirty="0" err="1">
                <a:solidFill>
                  <a:srgbClr val="02444A"/>
                </a:solidFill>
                <a:effectLst/>
                <a:latin typeface="Source Sans 3"/>
                <a:ea typeface="Meiryo" panose="020B0604030504040204" pitchFamily="34" charset="-128"/>
                <a:cs typeface="Times New Roman" panose="02020603050405020304" pitchFamily="18" charset="0"/>
              </a:rPr>
              <a:t>Racional</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8" name="TextBox 47">
            <a:extLst>
              <a:ext uri="{FF2B5EF4-FFF2-40B4-BE49-F238E27FC236}">
                <a16:creationId xmlns:a16="http://schemas.microsoft.com/office/drawing/2014/main" id="{80B5F72F-5075-B468-E3CE-0D384FD6AD09}"/>
              </a:ext>
            </a:extLst>
          </p:cNvPr>
          <p:cNvSpPr txBox="1"/>
          <p:nvPr/>
        </p:nvSpPr>
        <p:spPr>
          <a:xfrm>
            <a:off x="608654" y="10110038"/>
            <a:ext cx="6640835" cy="276999"/>
          </a:xfrm>
          <a:prstGeom prst="rect">
            <a:avLst/>
          </a:prstGeom>
          <a:noFill/>
        </p:spPr>
        <p:txBody>
          <a:bodyPr wrap="square" lIns="91440" tIns="45720" rIns="91440" bIns="45720" rtlCol="0" anchor="t">
            <a:spAutoFit/>
          </a:bodyPr>
          <a:lstStyle/>
          <a:p>
            <a:pPr algn="ctr" rtl="0"/>
            <a:r>
              <a:rPr lang="en-US" sz="1200" b="1" dirty="0">
                <a:solidFill>
                  <a:schemeClr val="tx1">
                    <a:lumMod val="65000"/>
                    <a:lumOff val="35000"/>
                  </a:schemeClr>
                </a:solidFill>
                <a:effectLst/>
                <a:latin typeface="Calibri"/>
                <a:ea typeface="Calibri" panose="020F0502020204030204" pitchFamily="34" charset="0"/>
                <a:cs typeface="Calibri"/>
              </a:rPr>
              <a:t>Figure 8 – </a:t>
            </a:r>
            <a:r>
              <a:rPr lang="en-US" sz="1000" dirty="0">
                <a:solidFill>
                  <a:schemeClr val="tx1">
                    <a:lumMod val="65000"/>
                    <a:lumOff val="35000"/>
                  </a:schemeClr>
                </a:solidFill>
                <a:effectLst/>
                <a:latin typeface="Calibri"/>
                <a:ea typeface="Calibri" panose="020F0502020204030204" pitchFamily="34" charset="0"/>
                <a:cs typeface="Calibri"/>
              </a:rPr>
              <a:t>O </a:t>
            </a:r>
            <a:r>
              <a:rPr lang="en-US" sz="1000" dirty="0" err="1">
                <a:solidFill>
                  <a:schemeClr val="tx1">
                    <a:lumMod val="65000"/>
                    <a:lumOff val="35000"/>
                  </a:schemeClr>
                </a:solidFill>
                <a:latin typeface="Calibri"/>
                <a:ea typeface="Calibri" panose="020F0502020204030204" pitchFamily="34" charset="0"/>
                <a:cs typeface="Calibri"/>
              </a:rPr>
              <a:t>Quadríptico</a:t>
            </a:r>
            <a:r>
              <a:rPr lang="en-US" sz="1000" dirty="0">
                <a:solidFill>
                  <a:schemeClr val="tx1">
                    <a:lumMod val="65000"/>
                    <a:lumOff val="35000"/>
                  </a:schemeClr>
                </a:solidFill>
                <a:latin typeface="Calibri"/>
                <a:ea typeface="Calibri" panose="020F0502020204030204" pitchFamily="34" charset="0"/>
                <a:cs typeface="Calibri"/>
              </a:rPr>
              <a:t> de </a:t>
            </a:r>
            <a:r>
              <a:rPr lang="en-US" sz="1000" dirty="0" err="1">
                <a:solidFill>
                  <a:schemeClr val="tx1">
                    <a:lumMod val="65000"/>
                    <a:lumOff val="35000"/>
                  </a:schemeClr>
                </a:solidFill>
                <a:latin typeface="Calibri"/>
                <a:ea typeface="Calibri" panose="020F0502020204030204" pitchFamily="34" charset="0"/>
                <a:cs typeface="Calibri"/>
              </a:rPr>
              <a:t>Posicionamento</a:t>
            </a:r>
            <a:r>
              <a:rPr lang="en-US" sz="1000" dirty="0">
                <a:solidFill>
                  <a:schemeClr val="tx1">
                    <a:lumMod val="65000"/>
                    <a:lumOff val="35000"/>
                  </a:schemeClr>
                </a:solidFill>
                <a:latin typeface="Calibri"/>
                <a:ea typeface="Calibri" panose="020F0502020204030204" pitchFamily="34" charset="0"/>
                <a:cs typeface="Calibri"/>
              </a:rPr>
              <a:t> da Marca </a:t>
            </a:r>
            <a:r>
              <a:rPr lang="en-US" sz="1000" dirty="0">
                <a:solidFill>
                  <a:schemeClr val="tx1">
                    <a:lumMod val="65000"/>
                    <a:lumOff val="35000"/>
                  </a:schemeClr>
                </a:solidFill>
                <a:effectLst/>
                <a:latin typeface="Calibri"/>
                <a:ea typeface="Calibri" panose="020F0502020204030204" pitchFamily="34" charset="0"/>
                <a:cs typeface="Calibri"/>
              </a:rPr>
              <a:t>– Pensamento </a:t>
            </a:r>
            <a:r>
              <a:rPr lang="en-US" sz="1000" dirty="0" err="1">
                <a:solidFill>
                  <a:schemeClr val="tx1">
                    <a:lumMod val="65000"/>
                    <a:lumOff val="35000"/>
                  </a:schemeClr>
                </a:solidFill>
                <a:effectLst/>
                <a:latin typeface="Calibri"/>
                <a:ea typeface="Calibri" panose="020F0502020204030204" pitchFamily="34" charset="0"/>
                <a:cs typeface="Calibri"/>
              </a:rPr>
              <a:t>Emocional</a:t>
            </a:r>
            <a:r>
              <a:rPr lang="en-US" sz="1000" dirty="0">
                <a:solidFill>
                  <a:schemeClr val="tx1">
                    <a:lumMod val="65000"/>
                    <a:lumOff val="35000"/>
                  </a:schemeClr>
                </a:solidFill>
                <a:effectLst/>
                <a:latin typeface="Calibri"/>
                <a:ea typeface="Calibri" panose="020F0502020204030204" pitchFamily="34" charset="0"/>
                <a:cs typeface="Calibri"/>
              </a:rPr>
              <a:t> vs Racional (</a:t>
            </a:r>
            <a:r>
              <a:rPr lang="en-US" sz="1000" dirty="0">
                <a:solidFill>
                  <a:schemeClr val="tx1">
                    <a:lumMod val="65000"/>
                    <a:lumOff val="35000"/>
                  </a:schemeClr>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www.foodinnovation.how</a:t>
            </a:r>
            <a:r>
              <a:rPr lang="en-US" sz="1000" dirty="0">
                <a:solidFill>
                  <a:schemeClr val="tx1">
                    <a:lumMod val="65000"/>
                    <a:lumOff val="35000"/>
                  </a:schemeClr>
                </a:solidFill>
                <a:effectLst/>
                <a:latin typeface="Calibri"/>
                <a:ea typeface="Calibri" panose="020F0502020204030204" pitchFamily="34" charset="0"/>
                <a:cs typeface="Calibri"/>
              </a:rPr>
              <a:t>)</a:t>
            </a:r>
            <a:endParaRPr lang="en-IE" sz="1000" dirty="0">
              <a:solidFill>
                <a:schemeClr val="tx1">
                  <a:lumMod val="65000"/>
                  <a:lumOff val="35000"/>
                </a:schemeClr>
              </a:solidFill>
              <a:latin typeface="Calibri"/>
              <a:ea typeface="Calibri" panose="020F0502020204030204" pitchFamily="34" charset="0"/>
              <a:cs typeface="Calibri"/>
            </a:endParaRPr>
          </a:p>
        </p:txBody>
      </p:sp>
      <p:pic>
        <p:nvPicPr>
          <p:cNvPr id="3" name="Picture 2">
            <a:extLst>
              <a:ext uri="{FF2B5EF4-FFF2-40B4-BE49-F238E27FC236}">
                <a16:creationId xmlns:a16="http://schemas.microsoft.com/office/drawing/2014/main" id="{7A17DF97-8114-CCCD-7452-FEC129A4053D}"/>
              </a:ext>
            </a:extLst>
          </p:cNvPr>
          <p:cNvPicPr>
            <a:picLocks noChangeAspect="1"/>
          </p:cNvPicPr>
          <p:nvPr/>
        </p:nvPicPr>
        <p:blipFill>
          <a:blip r:embed="rId4"/>
          <a:stretch>
            <a:fillRect/>
          </a:stretch>
        </p:blipFill>
        <p:spPr>
          <a:xfrm>
            <a:off x="62143" y="6432369"/>
            <a:ext cx="493080" cy="474817"/>
          </a:xfrm>
          <a:prstGeom prst="rect">
            <a:avLst/>
          </a:prstGeom>
        </p:spPr>
      </p:pic>
    </p:spTree>
    <p:extLst>
      <p:ext uri="{BB962C8B-B14F-4D97-AF65-F5344CB8AC3E}">
        <p14:creationId xmlns:p14="http://schemas.microsoft.com/office/powerpoint/2010/main" val="34367407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2">
            <a:extLst>
              <a:ext uri="{FF2B5EF4-FFF2-40B4-BE49-F238E27FC236}">
                <a16:creationId xmlns:a16="http://schemas.microsoft.com/office/drawing/2014/main" id="{EAB7CB27-B55D-D198-AA74-397CF1519B29}"/>
              </a:ext>
            </a:extLst>
          </p:cNvPr>
          <p:cNvGrpSpPr/>
          <p:nvPr/>
        </p:nvGrpSpPr>
        <p:grpSpPr>
          <a:xfrm>
            <a:off x="362649" y="669658"/>
            <a:ext cx="1082141" cy="1124763"/>
            <a:chOff x="690225" y="4499263"/>
            <a:chExt cx="1499146" cy="1521296"/>
          </a:xfrm>
        </p:grpSpPr>
        <p:sp>
          <p:nvSpPr>
            <p:cNvPr id="6" name="Freeform 109">
              <a:extLst>
                <a:ext uri="{FF2B5EF4-FFF2-40B4-BE49-F238E27FC236}">
                  <a16:creationId xmlns:a16="http://schemas.microsoft.com/office/drawing/2014/main" id="{0536253E-3CD2-AD5A-5879-D2C7CECCB6ED}"/>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7" name="Graphic 2">
              <a:extLst>
                <a:ext uri="{FF2B5EF4-FFF2-40B4-BE49-F238E27FC236}">
                  <a16:creationId xmlns:a16="http://schemas.microsoft.com/office/drawing/2014/main" id="{ED269332-3CF1-D7DC-421E-52E2F976F9CA}"/>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C92021CF-B55C-7FB8-C892-0B3CA3074DD6}"/>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7">
                <a:extLst>
                  <a:ext uri="{FF2B5EF4-FFF2-40B4-BE49-F238E27FC236}">
                    <a16:creationId xmlns:a16="http://schemas.microsoft.com/office/drawing/2014/main" id="{8BF27AEB-F034-7B74-5BEA-46EDE1C56EF7}"/>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8">
                <a:extLst>
                  <a:ext uri="{FF2B5EF4-FFF2-40B4-BE49-F238E27FC236}">
                    <a16:creationId xmlns:a16="http://schemas.microsoft.com/office/drawing/2014/main" id="{BD320406-A67E-2901-3BFB-46F13BBFC77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70">
                <a:extLst>
                  <a:ext uri="{FF2B5EF4-FFF2-40B4-BE49-F238E27FC236}">
                    <a16:creationId xmlns:a16="http://schemas.microsoft.com/office/drawing/2014/main" id="{F9165896-C57B-8462-73BD-C084BA371915}"/>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1">
                <a:extLst>
                  <a:ext uri="{FF2B5EF4-FFF2-40B4-BE49-F238E27FC236}">
                    <a16:creationId xmlns:a16="http://schemas.microsoft.com/office/drawing/2014/main" id="{9C5A62B3-55CB-97AF-AFE5-16EF0EABD970}"/>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8" name="Graphic 2">
              <a:extLst>
                <a:ext uri="{FF2B5EF4-FFF2-40B4-BE49-F238E27FC236}">
                  <a16:creationId xmlns:a16="http://schemas.microsoft.com/office/drawing/2014/main" id="{84BB6D36-9929-AB66-C19E-DFC1D10468C7}"/>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EBD5B1B7-43E0-FE05-EE6B-3F2D899107CA}"/>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6">
                <a:extLst>
                  <a:ext uri="{FF2B5EF4-FFF2-40B4-BE49-F238E27FC236}">
                    <a16:creationId xmlns:a16="http://schemas.microsoft.com/office/drawing/2014/main" id="{AB1846D9-AB61-8824-AB81-8350754CF78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31">
                <a:extLst>
                  <a:ext uri="{FF2B5EF4-FFF2-40B4-BE49-F238E27FC236}">
                    <a16:creationId xmlns:a16="http://schemas.microsoft.com/office/drawing/2014/main" id="{432AF016-5BE5-9314-C692-32C29306FDD7}"/>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9">
                <a:extLst>
                  <a:ext uri="{FF2B5EF4-FFF2-40B4-BE49-F238E27FC236}">
                    <a16:creationId xmlns:a16="http://schemas.microsoft.com/office/drawing/2014/main" id="{39D51D43-E020-E1F1-7EAA-6D773E67C7F6}"/>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65">
                <a:extLst>
                  <a:ext uri="{FF2B5EF4-FFF2-40B4-BE49-F238E27FC236}">
                    <a16:creationId xmlns:a16="http://schemas.microsoft.com/office/drawing/2014/main" id="{33ADD45B-056B-51E7-6A10-58DA62E9E316}"/>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2BFEE3ED-5C9E-1C6F-7404-A099FFBABD33}"/>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C074DB56-7B7F-B5DB-35A6-215B1154CE5F}"/>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8" name="Freeform 121">
                <a:extLst>
                  <a:ext uri="{FF2B5EF4-FFF2-40B4-BE49-F238E27FC236}">
                    <a16:creationId xmlns:a16="http://schemas.microsoft.com/office/drawing/2014/main" id="{404F7CBA-E55E-F298-D273-AA010718FAC3}"/>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2">
                <a:extLst>
                  <a:ext uri="{FF2B5EF4-FFF2-40B4-BE49-F238E27FC236}">
                    <a16:creationId xmlns:a16="http://schemas.microsoft.com/office/drawing/2014/main" id="{832051C5-F6BD-F751-E545-E8F4C5F56A1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3">
                <a:extLst>
                  <a:ext uri="{FF2B5EF4-FFF2-40B4-BE49-F238E27FC236}">
                    <a16:creationId xmlns:a16="http://schemas.microsoft.com/office/drawing/2014/main" id="{2AF8E00F-7B31-1D19-39EF-DEE6EC67656D}"/>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4">
                <a:extLst>
                  <a:ext uri="{FF2B5EF4-FFF2-40B4-BE49-F238E27FC236}">
                    <a16:creationId xmlns:a16="http://schemas.microsoft.com/office/drawing/2014/main" id="{DBCC3E31-7720-EA7A-802E-40336321079E}"/>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5D37CC54-4E91-04BD-DE4D-FBB0C0BF0136}"/>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E1805732-AFE3-B832-A533-2492139AC02B}"/>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56A56BF6-691A-DA9D-8DE4-8E3810A89750}"/>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9">
                  <a:extLst>
                    <a:ext uri="{FF2B5EF4-FFF2-40B4-BE49-F238E27FC236}">
                      <a16:creationId xmlns:a16="http://schemas.microsoft.com/office/drawing/2014/main" id="{58AE1906-77B0-45E5-4F30-12E08897478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2" name="Freeform 115">
                <a:extLst>
                  <a:ext uri="{FF2B5EF4-FFF2-40B4-BE49-F238E27FC236}">
                    <a16:creationId xmlns:a16="http://schemas.microsoft.com/office/drawing/2014/main" id="{76F75A1C-92A8-8C72-E600-A198D36C2B0E}"/>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3" name="Freeform 116">
                <a:extLst>
                  <a:ext uri="{FF2B5EF4-FFF2-40B4-BE49-F238E27FC236}">
                    <a16:creationId xmlns:a16="http://schemas.microsoft.com/office/drawing/2014/main" id="{CA0CC494-1858-1F14-FA23-A3A565F2B0E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7">
                <a:extLst>
                  <a:ext uri="{FF2B5EF4-FFF2-40B4-BE49-F238E27FC236}">
                    <a16:creationId xmlns:a16="http://schemas.microsoft.com/office/drawing/2014/main" id="{BFFEE1CD-4A61-8617-705F-60F077848C78}"/>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3" name="Text Placeholder 2">
            <a:extLst>
              <a:ext uri="{FF2B5EF4-FFF2-40B4-BE49-F238E27FC236}">
                <a16:creationId xmlns:a16="http://schemas.microsoft.com/office/drawing/2014/main" id="{DAD33767-8CF0-6F29-2794-D4C68160DFFD}"/>
              </a:ext>
            </a:extLst>
          </p:cNvPr>
          <p:cNvSpPr>
            <a:spLocks noGrp="1"/>
          </p:cNvSpPr>
          <p:nvPr>
            <p:ph type="body" sz="quarter" idx="32"/>
          </p:nvPr>
        </p:nvSpPr>
        <p:spPr>
          <a:xfrm>
            <a:off x="944078" y="2343715"/>
            <a:ext cx="6143488" cy="6820641"/>
          </a:xfrm>
        </p:spPr>
        <p:txBody>
          <a:bodyPr lIns="91440" tIns="45720" rIns="91440" bIns="45720" numCol="1" spcCol="288000" anchor="t">
            <a:noAutofit/>
          </a:bodyPr>
          <a:lstStyle/>
          <a:p>
            <a:pPr rtl="0" fontAlgn="base">
              <a:defRPr/>
            </a:pPr>
            <a:r>
              <a:rPr kumimoji="0" lang="en-GB" sz="1200" i="0" u="none" strike="noStrike" kern="1200" cap="none" spc="0" normalizeH="0" baseline="0" noProof="0" dirty="0">
                <a:ln>
                  <a:noFill/>
                </a:ln>
                <a:solidFill>
                  <a:srgbClr val="000000"/>
                </a:solidFill>
                <a:effectLst/>
                <a:uLnTx/>
                <a:uFillTx/>
                <a:latin typeface="Calibri"/>
                <a:ea typeface="Calibri"/>
                <a:cs typeface="Calibri"/>
              </a:rPr>
              <a:t>A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nível</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alimentar</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hoje</a:t>
            </a:r>
            <a:r>
              <a:rPr lang="en-GB" sz="1200" dirty="0">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existem</a:t>
            </a:r>
            <a:r>
              <a:rPr kumimoji="0" lang="en-GB" sz="1200" i="0" u="none" strike="noStrike" kern="1200" cap="none" spc="0" normalizeH="0" baseline="0" noProof="0" dirty="0">
                <a:ln>
                  <a:noFill/>
                </a:ln>
                <a:solidFill>
                  <a:srgbClr val="000000"/>
                </a:solidFill>
                <a:effectLst/>
                <a:uLnTx/>
                <a:uFillTx/>
                <a:latin typeface="Calibri"/>
                <a:ea typeface="Calibri"/>
                <a:cs typeface="Calibri"/>
              </a:rPr>
              <a:t> muitas tendências e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fatores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impulsionadores</a:t>
            </a:r>
            <a:r>
              <a:rPr lang="en-GB" sz="1200" dirty="0">
                <a:latin typeface="Calibri"/>
                <a:ea typeface="Calibri"/>
                <a:cs typeface="Calibri"/>
              </a:rPr>
              <a:t>, </a:t>
            </a:r>
            <a:r>
              <a:rPr lang="en-GB" sz="1200" dirty="0" err="1">
                <a:latin typeface="Calibri"/>
                <a:ea typeface="Calibri"/>
                <a:cs typeface="Calibri"/>
              </a:rPr>
              <a:t>tal</a:t>
            </a:r>
            <a:r>
              <a:rPr lang="en-GB" sz="1200" dirty="0">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como</a:t>
            </a:r>
            <a:r>
              <a:rPr kumimoji="0" lang="en-GB" sz="1200" i="0" u="none" strike="noStrike" kern="1200" cap="none" spc="0" normalizeH="0" baseline="0" noProof="0" dirty="0">
                <a:ln>
                  <a:noFill/>
                </a:ln>
                <a:solidFill>
                  <a:srgbClr val="000000"/>
                </a:solidFill>
                <a:effectLst/>
                <a:uLnTx/>
                <a:uFillTx/>
                <a:latin typeface="Calibri"/>
                <a:ea typeface="Calibri"/>
                <a:cs typeface="Calibri"/>
              </a:rPr>
              <a:t> no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passado</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a:latin typeface="Calibri"/>
                <a:ea typeface="Calibri"/>
                <a:cs typeface="Calibri"/>
              </a:rPr>
              <a:t>Por exemplo</a:t>
            </a:r>
            <a:r>
              <a:rPr kumimoji="0" lang="en-GB" sz="1200" i="0" u="none" strike="noStrike" kern="1200" cap="none" spc="0" normalizeH="0" baseline="0" noProof="0" dirty="0">
                <a:ln>
                  <a:noFill/>
                </a:ln>
                <a:solidFill>
                  <a:srgbClr val="000000"/>
                </a:solidFill>
                <a:effectLst/>
                <a:uLnTx/>
                <a:uFillTx/>
                <a:latin typeface="Calibri"/>
                <a:ea typeface="Calibri"/>
                <a:cs typeface="Calibri"/>
              </a:rPr>
              <a:t>, em 1945,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os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Americanos </a:t>
            </a:r>
            <a:r>
              <a:rPr lang="en-GB" sz="1200" dirty="0" err="1">
                <a:latin typeface="Calibri"/>
                <a:ea typeface="Calibri"/>
                <a:cs typeface="Calibri"/>
              </a:rPr>
              <a:t>bebiam</a:t>
            </a:r>
            <a:r>
              <a:rPr lang="en-GB" sz="1200" dirty="0">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mais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err="1">
                <a:latin typeface="Calibri"/>
                <a:ea typeface="Calibri"/>
                <a:cs typeface="Calibri"/>
              </a:rPr>
              <a:t>leite</a:t>
            </a:r>
            <a:r>
              <a:rPr lang="en-GB" sz="1200" dirty="0">
                <a:latin typeface="Calibri"/>
                <a:ea typeface="Calibri"/>
                <a:cs typeface="Calibri"/>
              </a:rPr>
              <a:t> </a:t>
            </a:r>
            <a:r>
              <a:rPr kumimoji="0" lang="en-GB" sz="1200" i="0" u="none" strike="noStrike" kern="1200" cap="none" spc="0" normalizeH="0" baseline="0" noProof="0" dirty="0">
                <a:ln>
                  <a:noFill/>
                </a:ln>
                <a:solidFill>
                  <a:srgbClr val="000000"/>
                </a:solidFill>
                <a:effectLst/>
                <a:uLnTx/>
                <a:uFillTx/>
                <a:latin typeface="Calibri"/>
                <a:ea typeface="Calibri"/>
                <a:cs typeface="Calibri"/>
              </a:rPr>
              <a:t>do que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refrigerantes</a:t>
            </a:r>
            <a:r>
              <a:rPr lang="en-GB" sz="1200" dirty="0">
                <a:latin typeface="Calibri"/>
                <a:ea typeface="Calibri"/>
                <a:cs typeface="Calibri"/>
              </a:rPr>
              <a:t>. </a:t>
            </a:r>
            <a:r>
              <a:rPr lang="en-GB" sz="1200" dirty="0" err="1">
                <a:latin typeface="Calibri"/>
                <a:ea typeface="Calibri"/>
                <a:cs typeface="Calibri"/>
              </a:rPr>
              <a:t>Passados</a:t>
            </a:r>
            <a:r>
              <a:rPr lang="en-GB" sz="1200" dirty="0">
                <a:latin typeface="Calibri"/>
                <a:ea typeface="Calibri"/>
                <a:cs typeface="Calibri"/>
              </a:rPr>
              <a:t> 50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anos</a:t>
            </a:r>
            <a:r>
              <a:rPr lang="en-GB" sz="1200" dirty="0">
                <a:latin typeface="Calibri"/>
                <a:ea typeface="Calibri"/>
                <a:cs typeface="Calibri"/>
              </a:rPr>
              <a:t>, </a:t>
            </a:r>
            <a:r>
              <a:rPr lang="en-GB" sz="1200" dirty="0" err="1">
                <a:latin typeface="Calibri"/>
                <a:ea typeface="Calibri"/>
                <a:cs typeface="Calibri"/>
              </a:rPr>
              <a:t>os</a:t>
            </a:r>
            <a:r>
              <a:rPr lang="en-GB" sz="1200" dirty="0">
                <a:latin typeface="Calibri"/>
                <a:ea typeface="Calibri"/>
                <a:cs typeface="Calibri"/>
              </a:rPr>
              <a:t> </a:t>
            </a:r>
            <a:r>
              <a:rPr lang="en-GB" sz="1200" dirty="0" err="1">
                <a:latin typeface="Calibri"/>
                <a:ea typeface="Calibri"/>
                <a:cs typeface="Calibri"/>
              </a:rPr>
              <a:t>refrigerantes</a:t>
            </a:r>
            <a:r>
              <a:rPr lang="en-GB" sz="1200" dirty="0">
                <a:latin typeface="Calibri"/>
                <a:ea typeface="Calibri"/>
                <a:cs typeface="Calibri"/>
              </a:rPr>
              <a:t> </a:t>
            </a:r>
            <a:r>
              <a:rPr lang="en-GB" sz="1200" dirty="0" err="1">
                <a:latin typeface="Calibri"/>
                <a:ea typeface="Calibri"/>
                <a:cs typeface="Calibri"/>
              </a:rPr>
              <a:t>são</a:t>
            </a:r>
            <a:r>
              <a:rPr lang="en-GB" sz="1200" dirty="0">
                <a:latin typeface="Calibri"/>
                <a:ea typeface="Calibri"/>
                <a:cs typeface="Calibri"/>
              </a:rPr>
              <a:t> </a:t>
            </a:r>
            <a:r>
              <a:rPr lang="en-GB" sz="1200" dirty="0" err="1">
                <a:latin typeface="Calibri"/>
                <a:ea typeface="Calibri"/>
                <a:cs typeface="Calibri"/>
              </a:rPr>
              <a:t>preferidos</a:t>
            </a:r>
            <a:r>
              <a:rPr lang="en-GB" sz="1200" dirty="0">
                <a:latin typeface="Calibri"/>
                <a:ea typeface="Calibri"/>
                <a:cs typeface="Calibri"/>
              </a:rPr>
              <a:t> face ao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leite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err="1">
                <a:latin typeface="Calibri"/>
                <a:ea typeface="Calibri"/>
                <a:cs typeface="Calibri"/>
              </a:rPr>
              <a:t>devido</a:t>
            </a:r>
            <a:r>
              <a:rPr lang="en-GB" sz="1200" dirty="0">
                <a:latin typeface="Calibri"/>
                <a:ea typeface="Calibri"/>
                <a:cs typeface="Calibri"/>
              </a:rPr>
              <a:t> à publicidade (Kearney, 2010).</a:t>
            </a:r>
          </a:p>
          <a:p>
            <a:pPr rtl="0">
              <a:defRPr/>
            </a:pPr>
            <a:endParaRPr lang="en-GB" sz="1000" dirty="0">
              <a:latin typeface="Calibri"/>
              <a:ea typeface="Calibri"/>
              <a:cs typeface="Calibri"/>
            </a:endParaRPr>
          </a:p>
          <a:p>
            <a:pPr rtl="0">
              <a:defRPr/>
            </a:pPr>
            <a:r>
              <a:rPr lang="en-GB" sz="1200" dirty="0" err="1">
                <a:latin typeface="Calibri"/>
                <a:ea typeface="Calibri"/>
                <a:cs typeface="Calibri"/>
              </a:rPr>
              <a:t>Iniciativas</a:t>
            </a:r>
            <a:r>
              <a:rPr lang="en-GB" sz="1200" dirty="0">
                <a:latin typeface="Calibri"/>
                <a:ea typeface="Calibri"/>
                <a:cs typeface="Calibri"/>
              </a:rPr>
              <a:t> que </a:t>
            </a:r>
            <a:r>
              <a:rPr lang="en-GB" sz="1200" dirty="0" err="1">
                <a:latin typeface="Calibri"/>
                <a:ea typeface="Calibri"/>
                <a:cs typeface="Calibri"/>
              </a:rPr>
              <a:t>promovam</a:t>
            </a:r>
            <a:r>
              <a:rPr lang="en-GB" sz="1200" dirty="0">
                <a:latin typeface="Calibri"/>
                <a:ea typeface="Calibri"/>
                <a:cs typeface="Calibri"/>
              </a:rPr>
              <a:t> a mudança de </a:t>
            </a:r>
            <a:r>
              <a:rPr lang="en-GB" sz="1200" dirty="0" err="1">
                <a:latin typeface="Calibri"/>
                <a:ea typeface="Calibri"/>
                <a:cs typeface="Calibri"/>
              </a:rPr>
              <a:t>comportamentos</a:t>
            </a:r>
            <a:r>
              <a:rPr lang="en-GB" sz="1200" dirty="0">
                <a:latin typeface="Calibri"/>
                <a:ea typeface="Calibri"/>
                <a:cs typeface="Calibri"/>
              </a:rPr>
              <a:t> ao </a:t>
            </a:r>
            <a:r>
              <a:rPr lang="en-GB" sz="1200" dirty="0" err="1">
                <a:latin typeface="Calibri"/>
                <a:ea typeface="Calibri"/>
                <a:cs typeface="Calibri"/>
              </a:rPr>
              <a:t>nível</a:t>
            </a:r>
            <a:r>
              <a:rPr lang="en-GB" sz="1200" dirty="0">
                <a:latin typeface="Calibri"/>
                <a:ea typeface="Calibri"/>
                <a:cs typeface="Calibri"/>
              </a:rPr>
              <a:t> do </a:t>
            </a:r>
            <a:r>
              <a:rPr lang="en-GB" sz="1200" dirty="0" err="1">
                <a:latin typeface="Calibri"/>
                <a:ea typeface="Calibri"/>
                <a:cs typeface="Calibri"/>
              </a:rPr>
              <a:t>consumo</a:t>
            </a:r>
            <a:r>
              <a:rPr lang="en-GB" sz="1200" dirty="0">
                <a:latin typeface="Calibri"/>
                <a:ea typeface="Calibri"/>
                <a:cs typeface="Calibri"/>
              </a:rPr>
              <a:t> </a:t>
            </a:r>
            <a:r>
              <a:rPr lang="en-GB" sz="1200" dirty="0" err="1">
                <a:latin typeface="Calibri"/>
                <a:ea typeface="Calibri"/>
                <a:cs typeface="Calibri"/>
              </a:rPr>
              <a:t>alimentar</a:t>
            </a:r>
            <a:r>
              <a:rPr lang="en-GB" sz="1200" dirty="0">
                <a:latin typeface="Calibri"/>
                <a:ea typeface="Calibri"/>
                <a:cs typeface="Calibri"/>
              </a:rPr>
              <a:t> para se </a:t>
            </a:r>
            <a:r>
              <a:rPr lang="en-GB" sz="1200" dirty="0" err="1">
                <a:latin typeface="Calibri"/>
                <a:ea typeface="Calibri"/>
                <a:cs typeface="Calibri"/>
              </a:rPr>
              <a:t>atingir</a:t>
            </a:r>
            <a:r>
              <a:rPr lang="en-GB" sz="1200" dirty="0">
                <a:latin typeface="Calibri"/>
                <a:ea typeface="Calibri"/>
                <a:cs typeface="Calibri"/>
              </a:rPr>
              <a:t> um futuro </a:t>
            </a:r>
            <a:r>
              <a:rPr lang="en-GB" sz="1200" dirty="0" err="1">
                <a:latin typeface="Calibri"/>
                <a:ea typeface="Calibri"/>
                <a:cs typeface="Calibri"/>
              </a:rPr>
              <a:t>mais</a:t>
            </a:r>
            <a:r>
              <a:rPr lang="en-GB" sz="1200" dirty="0">
                <a:latin typeface="Calibri"/>
                <a:ea typeface="Calibri"/>
                <a:cs typeface="Calibri"/>
              </a:rPr>
              <a:t> </a:t>
            </a:r>
            <a:r>
              <a:rPr lang="en-GB" sz="1200" dirty="0" err="1">
                <a:latin typeface="Calibri"/>
                <a:ea typeface="Calibri"/>
                <a:cs typeface="Calibri"/>
              </a:rPr>
              <a:t>sustentável</a:t>
            </a:r>
            <a:r>
              <a:rPr lang="en-GB" sz="1200" dirty="0">
                <a:latin typeface="Calibri"/>
                <a:ea typeface="Calibri"/>
                <a:cs typeface="Calibri"/>
              </a:rPr>
              <a:t>, podem precisar de </a:t>
            </a:r>
            <a:r>
              <a:rPr lang="en-GB" sz="1200" dirty="0" err="1">
                <a:latin typeface="Calibri"/>
                <a:ea typeface="Calibri"/>
                <a:cs typeface="Calibri"/>
              </a:rPr>
              <a:t>melhorias</a:t>
            </a:r>
            <a:r>
              <a:rPr lang="en-GB" sz="1200" dirty="0">
                <a:latin typeface="Calibri"/>
                <a:ea typeface="Calibri"/>
                <a:cs typeface="Calibri"/>
              </a:rPr>
              <a:t> (Hedin et al., 2019). Por outro lado, a </a:t>
            </a:r>
            <a:r>
              <a:rPr lang="en-GB" sz="1200" dirty="0" err="1">
                <a:latin typeface="Calibri"/>
                <a:ea typeface="Calibri"/>
                <a:cs typeface="Calibri"/>
              </a:rPr>
              <a:t>aposta</a:t>
            </a:r>
            <a:r>
              <a:rPr lang="en-GB" sz="1200" dirty="0">
                <a:latin typeface="Calibri"/>
                <a:ea typeface="Calibri"/>
                <a:cs typeface="Calibri"/>
              </a:rPr>
              <a:t> </a:t>
            </a:r>
            <a:r>
              <a:rPr lang="en-GB" sz="1200" dirty="0" err="1">
                <a:latin typeface="Calibri"/>
                <a:ea typeface="Calibri"/>
                <a:cs typeface="Calibri"/>
              </a:rPr>
              <a:t>em</a:t>
            </a:r>
            <a:r>
              <a:rPr lang="en-GB" sz="1200" dirty="0">
                <a:latin typeface="Calibri"/>
                <a:ea typeface="Calibri"/>
                <a:cs typeface="Calibri"/>
              </a:rPr>
              <a:t> </a:t>
            </a:r>
            <a:r>
              <a:rPr lang="en-GB" sz="1200" dirty="0" err="1">
                <a:latin typeface="Calibri"/>
                <a:ea typeface="Calibri"/>
                <a:cs typeface="Calibri"/>
              </a:rPr>
              <a:t>variedades</a:t>
            </a:r>
            <a:r>
              <a:rPr lang="en-GB" sz="1200" dirty="0">
                <a:latin typeface="Calibri"/>
                <a:ea typeface="Calibri"/>
                <a:cs typeface="Calibri"/>
              </a:rPr>
              <a:t> de </a:t>
            </a:r>
            <a:r>
              <a:rPr lang="en-GB" sz="1200" dirty="0" err="1">
                <a:latin typeface="Calibri"/>
                <a:ea typeface="Calibri"/>
                <a:cs typeface="Calibri"/>
              </a:rPr>
              <a:t>produtos</a:t>
            </a:r>
            <a:r>
              <a:rPr lang="en-GB" sz="1200" dirty="0">
                <a:latin typeface="Calibri"/>
                <a:ea typeface="Calibri"/>
                <a:cs typeface="Calibri"/>
              </a:rPr>
              <a:t> </a:t>
            </a:r>
            <a:r>
              <a:rPr lang="en-GB" sz="1200" dirty="0" err="1">
                <a:latin typeface="Calibri"/>
                <a:ea typeface="Calibri"/>
                <a:cs typeface="Calibri"/>
              </a:rPr>
              <a:t>alimentares</a:t>
            </a:r>
            <a:r>
              <a:rPr lang="en-GB" sz="1200" dirty="0">
                <a:latin typeface="Calibri"/>
                <a:ea typeface="Calibri"/>
                <a:cs typeface="Calibri"/>
              </a:rPr>
              <a:t> com </a:t>
            </a:r>
            <a:r>
              <a:rPr lang="en-GB" sz="1200" dirty="0" err="1">
                <a:latin typeface="Calibri"/>
                <a:ea typeface="Calibri"/>
                <a:cs typeface="Calibri"/>
              </a:rPr>
              <a:t>menor</a:t>
            </a:r>
            <a:r>
              <a:rPr lang="en-GB" sz="1200" dirty="0">
                <a:latin typeface="Calibri"/>
                <a:ea typeface="Calibri"/>
                <a:cs typeface="Calibri"/>
              </a:rPr>
              <a:t> </a:t>
            </a:r>
            <a:r>
              <a:rPr lang="en-GB" sz="1200" dirty="0" err="1">
                <a:latin typeface="Calibri"/>
                <a:ea typeface="Calibri"/>
                <a:cs typeface="Calibri"/>
              </a:rPr>
              <a:t>sazonalidade</a:t>
            </a:r>
            <a:r>
              <a:rPr lang="en-GB" sz="1200" dirty="0">
                <a:latin typeface="Calibri"/>
                <a:ea typeface="Calibri"/>
                <a:cs typeface="Calibri"/>
              </a:rPr>
              <a:t> e o </a:t>
            </a:r>
            <a:r>
              <a:rPr lang="en-GB" sz="1200" dirty="0" err="1">
                <a:latin typeface="Calibri"/>
                <a:ea typeface="Calibri"/>
                <a:cs typeface="Calibri"/>
              </a:rPr>
              <a:t>aumento</a:t>
            </a:r>
            <a:r>
              <a:rPr lang="en-GB" sz="1200" dirty="0">
                <a:latin typeface="Calibri"/>
                <a:ea typeface="Calibri"/>
                <a:cs typeface="Calibri"/>
              </a:rPr>
              <a:t> da </a:t>
            </a:r>
            <a:r>
              <a:rPr lang="en-GB" sz="1200" dirty="0" err="1">
                <a:latin typeface="Calibri"/>
                <a:ea typeface="Calibri"/>
                <a:cs typeface="Calibri"/>
              </a:rPr>
              <a:t>capacidade</a:t>
            </a:r>
            <a:r>
              <a:rPr lang="en-GB" sz="1200" dirty="0">
                <a:latin typeface="Calibri"/>
                <a:ea typeface="Calibri"/>
                <a:cs typeface="Calibri"/>
              </a:rPr>
              <a:t> de </a:t>
            </a:r>
            <a:r>
              <a:rPr lang="en-GB" sz="1200" dirty="0" err="1">
                <a:latin typeface="Calibri"/>
                <a:ea typeface="Calibri"/>
                <a:cs typeface="Calibri"/>
              </a:rPr>
              <a:t>produção</a:t>
            </a:r>
            <a:r>
              <a:rPr lang="en-GB" sz="1200" dirty="0">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nos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últimos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50 </a:t>
            </a:r>
            <a:r>
              <a:rPr lang="en-GB" sz="1200" dirty="0" err="1">
                <a:latin typeface="Calibri"/>
                <a:ea typeface="Calibri"/>
                <a:cs typeface="Calibri"/>
              </a:rPr>
              <a:t>anos</a:t>
            </a:r>
            <a:r>
              <a:rPr lang="en-GB" sz="1200" dirty="0">
                <a:latin typeface="Calibri"/>
                <a:ea typeface="Calibri"/>
                <a:cs typeface="Calibri"/>
              </a:rPr>
              <a:t>, </a:t>
            </a:r>
            <a:r>
              <a:rPr lang="en-GB" sz="1200" dirty="0" err="1">
                <a:latin typeface="Calibri"/>
                <a:ea typeface="Calibri"/>
                <a:cs typeface="Calibri"/>
              </a:rPr>
              <a:t>tem</a:t>
            </a:r>
            <a:r>
              <a:rPr lang="en-GB" sz="1200" dirty="0">
                <a:latin typeface="Calibri"/>
                <a:ea typeface="Calibri"/>
                <a:cs typeface="Calibri"/>
              </a:rPr>
              <a:t> </a:t>
            </a:r>
            <a:r>
              <a:rPr lang="en-GB" sz="1200" dirty="0" err="1">
                <a:latin typeface="Calibri"/>
                <a:ea typeface="Calibri"/>
                <a:cs typeface="Calibri"/>
              </a:rPr>
              <a:t>levado</a:t>
            </a:r>
            <a:r>
              <a:rPr lang="en-GB" sz="1200" dirty="0">
                <a:latin typeface="Calibri"/>
                <a:ea typeface="Calibri"/>
                <a:cs typeface="Calibri"/>
              </a:rPr>
              <a:t> à </a:t>
            </a:r>
            <a:r>
              <a:rPr lang="en-GB" sz="1200" dirty="0" err="1">
                <a:latin typeface="Calibri"/>
                <a:ea typeface="Calibri"/>
                <a:cs typeface="Calibri"/>
              </a:rPr>
              <a:t>diminuição</a:t>
            </a:r>
            <a:r>
              <a:rPr lang="en-GB" sz="1200" dirty="0">
                <a:latin typeface="Calibri"/>
                <a:ea typeface="Calibri"/>
                <a:cs typeface="Calibri"/>
              </a:rPr>
              <a:t> dos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preços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a:latin typeface="Calibri"/>
                <a:ea typeface="Calibri"/>
                <a:cs typeface="Calibri"/>
              </a:rPr>
              <a:t>(Kearney, 2010).</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a:latin typeface="Calibri"/>
                <a:ea typeface="Calibri"/>
                <a:cs typeface="Calibri"/>
              </a:rPr>
              <a:t>Como resultado da melhoria da acessibilidade alimentar, a </a:t>
            </a:r>
            <a:r>
              <a:rPr lang="en-GB" sz="1200" dirty="0" err="1">
                <a:latin typeface="Calibri"/>
                <a:ea typeface="Calibri"/>
                <a:cs typeface="Calibri"/>
              </a:rPr>
              <a:t>maior</a:t>
            </a:r>
            <a:r>
              <a:rPr lang="en-GB" sz="1200" dirty="0">
                <a:latin typeface="Calibri"/>
                <a:ea typeface="Calibri"/>
                <a:cs typeface="Calibri"/>
              </a:rPr>
              <a:t> </a:t>
            </a:r>
            <a:r>
              <a:rPr lang="en-GB" sz="1200" dirty="0" err="1">
                <a:latin typeface="Calibri"/>
                <a:ea typeface="Calibri"/>
                <a:cs typeface="Calibri"/>
              </a:rPr>
              <a:t>concorrência</a:t>
            </a:r>
            <a:r>
              <a:rPr lang="en-GB" sz="1200" dirty="0">
                <a:latin typeface="Calibri"/>
                <a:ea typeface="Calibri"/>
                <a:cs typeface="Calibri"/>
              </a:rPr>
              <a:t> no mercado </a:t>
            </a:r>
            <a:r>
              <a:rPr lang="en-GB" sz="1200" dirty="0" err="1">
                <a:latin typeface="Calibri"/>
                <a:ea typeface="Calibri"/>
                <a:cs typeface="Calibri"/>
              </a:rPr>
              <a:t>tem</a:t>
            </a:r>
            <a:r>
              <a:rPr lang="en-GB" sz="1200" dirty="0">
                <a:latin typeface="Calibri"/>
                <a:ea typeface="Calibri"/>
                <a:cs typeface="Calibri"/>
              </a:rPr>
              <a:t> </a:t>
            </a:r>
            <a:r>
              <a:rPr lang="en-GB" sz="1200" dirty="0" err="1">
                <a:latin typeface="Calibri"/>
                <a:ea typeface="Calibri"/>
                <a:cs typeface="Calibri"/>
              </a:rPr>
              <a:t>aumentado</a:t>
            </a:r>
            <a:r>
              <a:rPr lang="en-GB" sz="1200" dirty="0">
                <a:latin typeface="Calibri"/>
                <a:ea typeface="Calibri"/>
                <a:cs typeface="Calibri"/>
              </a:rPr>
              <a:t> o </a:t>
            </a:r>
            <a:r>
              <a:rPr kumimoji="0" lang="en-GB" sz="1200" i="0" u="none" strike="noStrike" kern="1200" cap="none" spc="0" normalizeH="0" baseline="0" noProof="0" dirty="0">
                <a:ln>
                  <a:noFill/>
                </a:ln>
                <a:effectLst/>
                <a:uLnTx/>
                <a:uFillTx/>
                <a:latin typeface="Calibri"/>
                <a:ea typeface="Calibri"/>
                <a:cs typeface="Calibri"/>
              </a:rPr>
              <a:t>interesse na comercialização de alimentos.</a:t>
            </a:r>
            <a:r>
              <a:rPr lang="en-GB" sz="1200" dirty="0">
                <a:latin typeface="Calibri"/>
                <a:ea typeface="Calibri"/>
                <a:cs typeface="Calibri"/>
              </a:rPr>
              <a:t> </a:t>
            </a:r>
          </a:p>
          <a:p>
            <a:pPr marL="0" marR="0" lvl="0" indent="0" defTabSz="2072941"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800" i="0" u="none" strike="noStrike" kern="1200" cap="none" spc="0" normalizeH="0" baseline="0" noProof="0" dirty="0">
              <a:ln>
                <a:noFill/>
              </a:ln>
              <a:solidFill>
                <a:srgbClr val="000000"/>
              </a:solidFill>
              <a:effectLst/>
              <a:uLnTx/>
              <a:uFillTx/>
              <a:ea typeface="Calibri" panose="020F0502020204030204" pitchFamily="34" charset="0"/>
            </a:endParaRPr>
          </a:p>
          <a:p>
            <a:pPr fontAlgn="base">
              <a:defRPr/>
            </a:pPr>
            <a:r>
              <a:rPr kumimoji="0" lang="en-GB" sz="1200" i="0" u="none" strike="noStrike" kern="1200" cap="none" spc="0" normalizeH="0" baseline="0" noProof="0" dirty="0">
                <a:ln>
                  <a:noFill/>
                </a:ln>
                <a:solidFill>
                  <a:srgbClr val="000000"/>
                </a:solidFill>
                <a:effectLst/>
                <a:uLnTx/>
                <a:uFillTx/>
                <a:latin typeface="Calibri"/>
                <a:ea typeface="Calibri"/>
                <a:cs typeface="Calibri"/>
              </a:rPr>
              <a:t>O marketing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pode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influenciar as escolhas alimentares individuais e a tomada de decisões por meio de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anúncios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embalagens, promoções de vendas e alternativas de distribuição. No entanto, a influência do marketing na seleção de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alimentos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err="1">
                <a:latin typeface="Calibri"/>
                <a:ea typeface="Calibri"/>
                <a:cs typeface="Calibri"/>
              </a:rPr>
              <a:t>por</a:t>
            </a:r>
            <a:r>
              <a:rPr lang="en-GB" sz="1200" dirty="0">
                <a:latin typeface="Calibri"/>
                <a:ea typeface="Calibri"/>
                <a:cs typeface="Calibri"/>
              </a:rPr>
              <a:t> </a:t>
            </a:r>
            <a:r>
              <a:rPr lang="en-GB" sz="1200" dirty="0" err="1">
                <a:latin typeface="Calibri"/>
                <a:ea typeface="Calibri"/>
                <a:cs typeface="Calibri"/>
              </a:rPr>
              <a:t>parte</a:t>
            </a:r>
            <a:r>
              <a:rPr lang="en-GB" sz="1200" dirty="0">
                <a:latin typeface="Calibri"/>
                <a:ea typeface="Calibri"/>
                <a:cs typeface="Calibri"/>
              </a:rPr>
              <a:t> dos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adultos é uma questão de responsabilidade individual e de escolha pessoal. Os adultos são considerados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consumidores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competentes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No que diz respeito às crianças como jovens consumidores, a influência dos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pais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err="1">
                <a:latin typeface="Calibri"/>
                <a:ea typeface="Calibri"/>
                <a:cs typeface="Calibri"/>
              </a:rPr>
              <a:t>desempenha</a:t>
            </a:r>
            <a:r>
              <a:rPr lang="en-GB" sz="1200" dirty="0">
                <a:latin typeface="Calibri"/>
                <a:ea typeface="Calibri"/>
                <a:cs typeface="Calibri"/>
              </a:rPr>
              <a:t> um </a:t>
            </a:r>
            <a:r>
              <a:rPr lang="en-GB" sz="1200" dirty="0" err="1">
                <a:latin typeface="Calibri"/>
                <a:ea typeface="Calibri"/>
                <a:cs typeface="Calibri"/>
              </a:rPr>
              <a:t>papel</a:t>
            </a:r>
            <a:r>
              <a:rPr lang="en-GB" sz="1200" dirty="0">
                <a:latin typeface="Calibri"/>
                <a:ea typeface="Calibri"/>
                <a:cs typeface="Calibri"/>
              </a:rPr>
              <a:t> central </a:t>
            </a:r>
            <a:r>
              <a:rPr lang="en-GB" sz="1200" dirty="0" err="1">
                <a:latin typeface="Calibri"/>
                <a:ea typeface="Calibri"/>
                <a:cs typeface="Calibri"/>
              </a:rPr>
              <a:t>nos</a:t>
            </a:r>
            <a:r>
              <a:rPr lang="en-GB" sz="1200" dirty="0">
                <a:latin typeface="Calibri"/>
                <a:ea typeface="Calibri"/>
                <a:cs typeface="Calibri"/>
              </a:rPr>
              <a:t> </a:t>
            </a:r>
            <a:r>
              <a:rPr lang="en-GB" sz="1200" dirty="0" err="1">
                <a:latin typeface="Calibri"/>
                <a:ea typeface="Calibri"/>
                <a:cs typeface="Calibri"/>
              </a:rPr>
              <a:t>hábitos</a:t>
            </a:r>
            <a:r>
              <a:rPr lang="en-GB" sz="1200" dirty="0">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alimentares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das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crianças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Crianças e jovens consumidores estão expostos a altos níveis de promoção de vendas e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publicidade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principalmente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de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produtos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ultraprocessados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Estas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podem</a:t>
            </a:r>
            <a:r>
              <a:rPr kumimoji="0" lang="en-GB" sz="1200" i="0" u="none" strike="noStrike" kern="1200" cap="none" spc="0" normalizeH="0" baseline="0" noProof="0" dirty="0">
                <a:ln>
                  <a:noFill/>
                </a:ln>
                <a:solidFill>
                  <a:srgbClr val="000000"/>
                </a:solidFill>
                <a:effectLst/>
                <a:uLnTx/>
                <a:uFillTx/>
                <a:latin typeface="Calibri"/>
                <a:ea typeface="Calibri"/>
                <a:cs typeface="Calibri"/>
              </a:rPr>
              <a:t> ser uma das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razões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de se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verificar</a:t>
            </a:r>
            <a:r>
              <a:rPr kumimoji="0" lang="en-GB" sz="1200" i="0" u="none" strike="noStrike" kern="1200" cap="none" spc="0" normalizeH="0" baseline="0" noProof="0" dirty="0">
                <a:ln>
                  <a:noFill/>
                </a:ln>
                <a:solidFill>
                  <a:srgbClr val="000000"/>
                </a:solidFill>
                <a:effectLst/>
                <a:uLnTx/>
                <a:uFillTx/>
                <a:latin typeface="Calibri"/>
                <a:ea typeface="Calibri"/>
                <a:cs typeface="Calibri"/>
              </a:rPr>
              <a:t> um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aumento</a:t>
            </a:r>
            <a:r>
              <a:rPr kumimoji="0" lang="en-GB" sz="1200" i="0" u="none" strike="noStrike" kern="1200" cap="none" spc="0" normalizeH="0" baseline="0" noProof="0" dirty="0">
                <a:ln>
                  <a:noFill/>
                </a:ln>
                <a:solidFill>
                  <a:srgbClr val="000000"/>
                </a:solidFill>
                <a:effectLst/>
                <a:uLnTx/>
                <a:uFillTx/>
                <a:latin typeface="Calibri"/>
                <a:ea typeface="Calibri"/>
                <a:cs typeface="Calibri"/>
              </a:rPr>
              <a:t> da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obesidade</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ao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nível</a:t>
            </a:r>
            <a:r>
              <a:rPr kumimoji="0" lang="en-GB" sz="1200" i="0" u="none" strike="noStrike" kern="1200" cap="none" spc="0" normalizeH="0" baseline="0" noProof="0" dirty="0">
                <a:ln>
                  <a:noFill/>
                </a:ln>
                <a:solidFill>
                  <a:srgbClr val="000000"/>
                </a:solidFill>
                <a:effectLst/>
                <a:uLnTx/>
                <a:uFillTx/>
                <a:latin typeface="Calibri"/>
                <a:ea typeface="Calibri"/>
                <a:cs typeface="Calibri"/>
              </a:rPr>
              <a:t> dos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mais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novos</a:t>
            </a:r>
            <a:r>
              <a:rPr kumimoji="0" lang="pt-PT" sz="1200" i="0" u="none" strike="noStrike" kern="1200" cap="none" spc="0" normalizeH="0" baseline="0" noProof="0" dirty="0">
                <a:ln>
                  <a:noFill/>
                </a:ln>
                <a:solidFill>
                  <a:srgbClr val="000000"/>
                </a:solidFill>
                <a:effectLst/>
                <a:uLnTx/>
                <a:uFillTx/>
                <a:latin typeface="Calibri"/>
                <a:ea typeface="Calibri"/>
                <a:cs typeface="Calibri"/>
              </a:rPr>
              <a:t>. É necessário questionar se essa publicidade direcionada é ética.</a:t>
            </a:r>
            <a:endParaRPr kumimoji="0" lang="en-GB" sz="1200" i="0" u="none" strike="noStrike" kern="1200" cap="none" spc="0" normalizeH="0" baseline="0" noProof="0" dirty="0">
              <a:ln>
                <a:noFill/>
              </a:ln>
              <a:solidFill>
                <a:srgbClr val="000000"/>
              </a:solidFill>
              <a:effectLst/>
              <a:uLnTx/>
              <a:uFillTx/>
              <a:latin typeface="Calibri"/>
              <a:ea typeface="Calibri"/>
              <a:cs typeface="Calibri"/>
            </a:endParaRPr>
          </a:p>
          <a:p>
            <a:pPr rtl="0">
              <a:defRPr/>
            </a:pPr>
            <a:endParaRPr lang="en-GB" sz="1000" dirty="0">
              <a:latin typeface="Calibri"/>
              <a:ea typeface="Calibri"/>
              <a:cs typeface="Calibri"/>
            </a:endParaRPr>
          </a:p>
          <a:p>
            <a:pPr rtl="0">
              <a:defRPr/>
            </a:pPr>
            <a:r>
              <a:rPr lang="en-GB" sz="1200" dirty="0">
                <a:latin typeface="Calibri"/>
                <a:ea typeface="Calibri"/>
                <a:cs typeface="Calibri"/>
              </a:rPr>
              <a:t>Por </a:t>
            </a:r>
            <a:r>
              <a:rPr lang="en-GB" sz="1200" dirty="0" err="1">
                <a:latin typeface="Calibri"/>
                <a:ea typeface="Calibri"/>
                <a:cs typeface="Calibri"/>
              </a:rPr>
              <a:t>exemplo</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a:latin typeface="Calibri"/>
                <a:ea typeface="Calibri"/>
                <a:cs typeface="Calibri"/>
              </a:rPr>
              <a:t>a exposição das crianças ao marketing de </a:t>
            </a:r>
            <a:r>
              <a:rPr lang="en-GB" sz="1200" dirty="0" err="1">
                <a:latin typeface="Calibri"/>
                <a:ea typeface="Calibri"/>
                <a:cs typeface="Calibri"/>
              </a:rPr>
              <a:t>produtos</a:t>
            </a:r>
            <a:r>
              <a:rPr lang="en-GB" sz="1200" dirty="0">
                <a:latin typeface="Calibri"/>
                <a:ea typeface="Calibri"/>
                <a:cs typeface="Calibri"/>
              </a:rPr>
              <a:t> não saudáveis ​​é uma questão que precisa de ser </a:t>
            </a:r>
            <a:r>
              <a:rPr lang="en-GB" sz="1200" dirty="0" err="1">
                <a:latin typeface="Calibri"/>
                <a:ea typeface="Calibri"/>
                <a:cs typeface="Calibri"/>
              </a:rPr>
              <a:t>restringida</a:t>
            </a:r>
            <a:r>
              <a:rPr lang="en-GB" sz="1200" dirty="0">
                <a:latin typeface="Calibri"/>
                <a:ea typeface="Calibri"/>
                <a:cs typeface="Calibri"/>
              </a:rPr>
              <a:t> a </a:t>
            </a:r>
            <a:r>
              <a:rPr lang="en-GB" sz="1200" dirty="0" err="1">
                <a:latin typeface="Calibri"/>
                <a:ea typeface="Calibri"/>
                <a:cs typeface="Calibri"/>
              </a:rPr>
              <a:t>nível</a:t>
            </a:r>
            <a:r>
              <a:rPr lang="en-GB" sz="1200" dirty="0">
                <a:latin typeface="Calibri"/>
                <a:ea typeface="Calibri"/>
                <a:cs typeface="Calibri"/>
              </a:rPr>
              <a:t> </a:t>
            </a:r>
            <a:r>
              <a:rPr lang="en-GB" sz="1200" dirty="0" err="1">
                <a:latin typeface="Calibri"/>
                <a:ea typeface="Calibri"/>
                <a:cs typeface="Calibri"/>
              </a:rPr>
              <a:t>legislativo</a:t>
            </a:r>
            <a:r>
              <a:rPr lang="en-GB" sz="1200" dirty="0">
                <a:latin typeface="Calibri"/>
                <a:ea typeface="Calibri"/>
                <a:cs typeface="Calibri"/>
              </a:rPr>
              <a:t> (Smith et al., 2019; </a:t>
            </a:r>
            <a:r>
              <a:rPr lang="en-GB" sz="1200" dirty="0" err="1">
                <a:latin typeface="Calibri"/>
                <a:ea typeface="Calibri"/>
                <a:cs typeface="Calibri"/>
              </a:rPr>
              <a:t>Taillie</a:t>
            </a:r>
            <a:r>
              <a:rPr lang="en-GB" sz="1200" dirty="0">
                <a:latin typeface="Calibri"/>
                <a:ea typeface="Calibri"/>
                <a:cs typeface="Calibri"/>
              </a:rPr>
              <a:t> et al., 2019). Embora </a:t>
            </a:r>
            <a:r>
              <a:rPr lang="en-GB" sz="1200" dirty="0" err="1">
                <a:latin typeface="Calibri"/>
                <a:ea typeface="Calibri"/>
                <a:cs typeface="Calibri"/>
              </a:rPr>
              <a:t>os</a:t>
            </a:r>
            <a:r>
              <a:rPr lang="en-GB" sz="1200" dirty="0">
                <a:latin typeface="Calibri"/>
                <a:ea typeface="Calibri"/>
                <a:cs typeface="Calibri"/>
              </a:rPr>
              <a:t> </a:t>
            </a:r>
            <a:r>
              <a:rPr lang="en-GB" sz="1200" dirty="0" err="1">
                <a:latin typeface="Calibri"/>
                <a:ea typeface="Calibri"/>
                <a:cs typeface="Calibri"/>
              </a:rPr>
              <a:t>pais</a:t>
            </a:r>
            <a:r>
              <a:rPr lang="en-GB" sz="1200" dirty="0">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sejam</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os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agentes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primários</a:t>
            </a:r>
            <a:r>
              <a:rPr kumimoji="0" lang="en-GB" sz="1200" i="0" u="none" strike="noStrike" kern="1200" cap="none" spc="0" normalizeH="0" baseline="0" noProof="0" dirty="0">
                <a:ln>
                  <a:noFill/>
                </a:ln>
                <a:solidFill>
                  <a:srgbClr val="000000"/>
                </a:solidFill>
                <a:effectLst/>
                <a:uLnTx/>
                <a:uFillTx/>
                <a:latin typeface="Calibri"/>
                <a:ea typeface="Calibri"/>
                <a:cs typeface="Calibri"/>
              </a:rPr>
              <a:t> </a:t>
            </a:r>
            <a:r>
              <a:rPr lang="en-GB" sz="1200" dirty="0" err="1">
                <a:latin typeface="Calibri"/>
                <a:ea typeface="Calibri"/>
                <a:cs typeface="Calibri"/>
              </a:rPr>
              <a:t>responsáveis</a:t>
            </a:r>
            <a:r>
              <a:rPr lang="en-GB" sz="1200" dirty="0">
                <a:latin typeface="Calibri"/>
                <a:ea typeface="Calibri"/>
                <a:cs typeface="Calibri"/>
              </a:rPr>
              <a:t> pela </a:t>
            </a:r>
            <a:r>
              <a:rPr lang="en-GB" sz="1200" dirty="0" err="1">
                <a:latin typeface="Calibri"/>
                <a:ea typeface="Calibri"/>
                <a:cs typeface="Calibri"/>
              </a:rPr>
              <a:t>compra</a:t>
            </a:r>
            <a:r>
              <a:rPr lang="en-GB" sz="1200" dirty="0">
                <a:latin typeface="Calibri"/>
                <a:ea typeface="Calibri"/>
                <a:cs typeface="Calibri"/>
              </a:rPr>
              <a:t> dos </a:t>
            </a:r>
            <a:r>
              <a:rPr lang="en-GB" sz="1200" dirty="0" err="1">
                <a:latin typeface="Calibri"/>
                <a:ea typeface="Calibri"/>
                <a:cs typeface="Calibri"/>
              </a:rPr>
              <a:t>alimentos</a:t>
            </a:r>
            <a:r>
              <a:rPr lang="en-GB" sz="1200" dirty="0">
                <a:latin typeface="Calibri"/>
                <a:ea typeface="Calibri"/>
                <a:cs typeface="Calibri"/>
              </a:rPr>
              <a:t>, e </a:t>
            </a:r>
            <a:r>
              <a:rPr lang="en-GB" sz="1200" dirty="0" err="1">
                <a:latin typeface="Calibri"/>
                <a:ea typeface="Calibri"/>
                <a:cs typeface="Calibri"/>
              </a:rPr>
              <a:t>modelos</a:t>
            </a:r>
            <a:r>
              <a:rPr lang="en-GB" sz="1200" dirty="0">
                <a:latin typeface="Calibri"/>
                <a:ea typeface="Calibri"/>
                <a:cs typeface="Calibri"/>
              </a:rPr>
              <a:t> para </a:t>
            </a:r>
            <a:r>
              <a:rPr lang="en-GB" sz="1200" dirty="0" err="1">
                <a:latin typeface="Calibri"/>
                <a:ea typeface="Calibri"/>
                <a:cs typeface="Calibri"/>
              </a:rPr>
              <a:t>os</a:t>
            </a:r>
            <a:r>
              <a:rPr lang="en-GB" sz="1200" dirty="0">
                <a:latin typeface="Calibri"/>
                <a:ea typeface="Calibri"/>
                <a:cs typeface="Calibri"/>
              </a:rPr>
              <a:t> </a:t>
            </a:r>
            <a:r>
              <a:rPr lang="en-GB" sz="1200" dirty="0" err="1">
                <a:latin typeface="Calibri"/>
                <a:ea typeface="Calibri"/>
                <a:cs typeface="Calibri"/>
              </a:rPr>
              <a:t>hábitos</a:t>
            </a:r>
            <a:r>
              <a:rPr lang="en-GB" sz="1200" dirty="0">
                <a:latin typeface="Calibri"/>
                <a:ea typeface="Calibri"/>
                <a:cs typeface="Calibri"/>
              </a:rPr>
              <a:t> alimentares das crianças (</a:t>
            </a:r>
            <a:r>
              <a:rPr kumimoji="0" lang="en-GB" sz="1200" i="0" u="none" strike="noStrike" kern="1200" cap="none" spc="0" normalizeH="0" baseline="0" noProof="0" dirty="0">
                <a:ln>
                  <a:noFill/>
                </a:ln>
                <a:solidFill>
                  <a:srgbClr val="000000"/>
                </a:solidFill>
                <a:effectLst/>
                <a:uLnTx/>
                <a:uFillTx/>
                <a:latin typeface="Calibri"/>
                <a:ea typeface="Calibri"/>
                <a:cs typeface="Calibri"/>
              </a:rPr>
              <a:t>Golan </a:t>
            </a:r>
            <a:r>
              <a:rPr lang="en-GB" sz="1200" dirty="0">
                <a:latin typeface="Calibri"/>
                <a:ea typeface="Calibri"/>
                <a:cs typeface="Calibri"/>
              </a:rPr>
              <a:t>&amp; </a:t>
            </a:r>
            <a:r>
              <a:rPr kumimoji="0" lang="en-GB" sz="1200" i="0" u="none" strike="noStrike" kern="1200" cap="none" spc="0" normalizeH="0" baseline="0" noProof="0" dirty="0" err="1">
                <a:ln>
                  <a:noFill/>
                </a:ln>
                <a:solidFill>
                  <a:srgbClr val="000000"/>
                </a:solidFill>
                <a:effectLst/>
                <a:uLnTx/>
                <a:uFillTx/>
                <a:latin typeface="Calibri"/>
                <a:ea typeface="Calibri"/>
                <a:cs typeface="Calibri"/>
              </a:rPr>
              <a:t>Corvo</a:t>
            </a:r>
            <a:r>
              <a:rPr kumimoji="0" lang="en-GB" sz="1200" i="0" u="none" strike="noStrike" kern="1200" cap="none" spc="0" normalizeH="0" baseline="0" noProof="0" dirty="0">
                <a:ln>
                  <a:noFill/>
                </a:ln>
                <a:solidFill>
                  <a:srgbClr val="000000"/>
                </a:solidFill>
                <a:effectLst/>
                <a:uLnTx/>
                <a:uFillTx/>
                <a:latin typeface="Calibri"/>
                <a:ea typeface="Calibri"/>
                <a:cs typeface="Calibri"/>
              </a:rPr>
              <a:t>, 2004</a:t>
            </a:r>
            <a:r>
              <a:rPr lang="en-GB" sz="1200" dirty="0">
                <a:latin typeface="Calibri"/>
                <a:ea typeface="Calibri"/>
                <a:cs typeface="Calibri"/>
              </a:rPr>
              <a:t>), alguns governos e organizações sem fins </a:t>
            </a:r>
            <a:r>
              <a:rPr lang="en-GB" sz="1200" dirty="0" err="1">
                <a:latin typeface="Calibri"/>
                <a:ea typeface="Calibri"/>
                <a:cs typeface="Calibri"/>
              </a:rPr>
              <a:t>lucrativos</a:t>
            </a:r>
            <a:r>
              <a:rPr lang="en-GB" sz="1200" dirty="0">
                <a:latin typeface="Calibri"/>
                <a:ea typeface="Calibri"/>
                <a:cs typeface="Calibri"/>
              </a:rPr>
              <a:t> </a:t>
            </a:r>
            <a:r>
              <a:rPr lang="en-GB" sz="1200" dirty="0" err="1">
                <a:latin typeface="Calibri"/>
                <a:ea typeface="Calibri"/>
                <a:cs typeface="Calibri"/>
              </a:rPr>
              <a:t>também</a:t>
            </a:r>
            <a:r>
              <a:rPr lang="en-GB" sz="1200" dirty="0">
                <a:latin typeface="Calibri"/>
                <a:ea typeface="Calibri"/>
                <a:cs typeface="Calibri"/>
              </a:rPr>
              <a:t> </a:t>
            </a:r>
            <a:r>
              <a:rPr lang="en-GB" sz="1200" dirty="0" err="1">
                <a:latin typeface="Calibri"/>
                <a:ea typeface="Calibri"/>
                <a:cs typeface="Calibri"/>
              </a:rPr>
              <a:t>têm</a:t>
            </a:r>
            <a:r>
              <a:rPr lang="en-GB" sz="1200" dirty="0">
                <a:latin typeface="Calibri"/>
                <a:ea typeface="Calibri"/>
                <a:cs typeface="Calibri"/>
              </a:rPr>
              <a:t> </a:t>
            </a:r>
            <a:r>
              <a:rPr lang="en-GB" sz="1200" dirty="0" err="1">
                <a:latin typeface="Calibri"/>
                <a:ea typeface="Calibri"/>
                <a:cs typeface="Calibri"/>
              </a:rPr>
              <a:t>trabalhado</a:t>
            </a:r>
            <a:r>
              <a:rPr lang="en-GB" sz="1200" dirty="0">
                <a:latin typeface="Calibri"/>
                <a:ea typeface="Calibri"/>
                <a:cs typeface="Calibri"/>
              </a:rPr>
              <a:t> para aumentar a </a:t>
            </a:r>
            <a:r>
              <a:rPr lang="en-GB" sz="1200" dirty="0" err="1">
                <a:latin typeface="Calibri"/>
                <a:ea typeface="Calibri"/>
                <a:cs typeface="Calibri"/>
              </a:rPr>
              <a:t>consciencialização</a:t>
            </a:r>
            <a:r>
              <a:rPr lang="en-GB" sz="1200" dirty="0">
                <a:latin typeface="Calibri"/>
                <a:ea typeface="Calibri"/>
                <a:cs typeface="Calibri"/>
              </a:rPr>
              <a:t> ao nível do mercado. A OMS (2010) </a:t>
            </a:r>
            <a:r>
              <a:rPr lang="en-GB" sz="1200" dirty="0" err="1">
                <a:latin typeface="Calibri"/>
                <a:ea typeface="Calibri"/>
                <a:cs typeface="Calibri"/>
              </a:rPr>
              <a:t>p</a:t>
            </a:r>
            <a:r>
              <a:rPr lang="en-GB" sz="1200" dirty="0" err="1">
                <a:latin typeface="Calibri"/>
                <a:cs typeface="Calibri"/>
              </a:rPr>
              <a:t>ublicou</a:t>
            </a:r>
            <a:r>
              <a:rPr lang="en-GB" sz="1200" dirty="0">
                <a:latin typeface="Calibri"/>
                <a:cs typeface="Calibri"/>
              </a:rPr>
              <a:t> um "</a:t>
            </a:r>
            <a:r>
              <a:rPr lang="en-GB" sz="1200" i="1" dirty="0">
                <a:latin typeface="Calibri"/>
                <a:cs typeface="Calibri"/>
              </a:rPr>
              <a:t>Conjunto de recomendações </a:t>
            </a:r>
            <a:r>
              <a:rPr lang="en-GB" sz="1200" i="1" dirty="0" err="1">
                <a:latin typeface="Calibri"/>
                <a:cs typeface="Calibri"/>
              </a:rPr>
              <a:t>sobre</a:t>
            </a:r>
            <a:r>
              <a:rPr lang="en-GB" sz="1200" i="1" dirty="0">
                <a:latin typeface="Calibri"/>
                <a:cs typeface="Calibri"/>
              </a:rPr>
              <a:t> o marketing de alimentos e bebidas não alcoólicas para crianças</a:t>
            </a:r>
            <a:r>
              <a:rPr lang="en-GB" sz="1200" dirty="0">
                <a:latin typeface="Calibri"/>
                <a:cs typeface="Calibri"/>
              </a:rPr>
              <a:t>" para </a:t>
            </a:r>
            <a:r>
              <a:rPr lang="en-GB" sz="1200" dirty="0" err="1">
                <a:latin typeface="Calibri"/>
                <a:cs typeface="Calibri"/>
              </a:rPr>
              <a:t>evitar</a:t>
            </a:r>
            <a:r>
              <a:rPr lang="en-GB" sz="1200" dirty="0">
                <a:latin typeface="Calibri"/>
                <a:cs typeface="Calibri"/>
              </a:rPr>
              <a:t> a </a:t>
            </a:r>
            <a:r>
              <a:rPr lang="en-GB" sz="1200" dirty="0" err="1">
                <a:latin typeface="Calibri"/>
                <a:cs typeface="Calibri"/>
              </a:rPr>
              <a:t>ocorrência</a:t>
            </a:r>
            <a:r>
              <a:rPr lang="en-GB" sz="1200" dirty="0">
                <a:latin typeface="Calibri"/>
                <a:cs typeface="Calibri"/>
              </a:rPr>
              <a:t> de marketing que </a:t>
            </a:r>
            <a:r>
              <a:rPr lang="en-GB" sz="1200" dirty="0" err="1">
                <a:latin typeface="Calibri"/>
                <a:cs typeface="Calibri"/>
              </a:rPr>
              <a:t>possa</a:t>
            </a:r>
            <a:r>
              <a:rPr lang="en-GB" sz="1200" dirty="0">
                <a:latin typeface="Calibri"/>
                <a:cs typeface="Calibri"/>
              </a:rPr>
              <a:t> </a:t>
            </a:r>
            <a:r>
              <a:rPr lang="en-GB" sz="1200" dirty="0" err="1">
                <a:latin typeface="Calibri"/>
                <a:cs typeface="Calibri"/>
              </a:rPr>
              <a:t>levar</a:t>
            </a:r>
            <a:r>
              <a:rPr lang="en-GB" sz="1200" dirty="0">
                <a:latin typeface="Calibri"/>
                <a:cs typeface="Calibri"/>
              </a:rPr>
              <a:t> a </a:t>
            </a:r>
            <a:r>
              <a:rPr lang="en-GB" sz="1200" dirty="0" err="1">
                <a:latin typeface="Calibri"/>
                <a:cs typeface="Calibri"/>
              </a:rPr>
              <a:t>enganos</a:t>
            </a:r>
            <a:r>
              <a:rPr lang="en-GB" sz="1200" dirty="0">
                <a:latin typeface="Calibri"/>
                <a:cs typeface="Calibri"/>
              </a:rPr>
              <a:t> </a:t>
            </a:r>
            <a:r>
              <a:rPr lang="en-GB" sz="1200" dirty="0" err="1">
                <a:latin typeface="Calibri"/>
                <a:cs typeface="Calibri"/>
              </a:rPr>
              <a:t>num</a:t>
            </a:r>
            <a:r>
              <a:rPr lang="en-GB" sz="1200" dirty="0">
                <a:latin typeface="Calibri"/>
                <a:cs typeface="Calibri"/>
              </a:rPr>
              <a:t> </a:t>
            </a:r>
            <a:r>
              <a:rPr lang="en-GB" sz="1200" dirty="0" err="1">
                <a:latin typeface="Calibri"/>
                <a:cs typeface="Calibri"/>
              </a:rPr>
              <a:t>estágio</a:t>
            </a:r>
            <a:r>
              <a:rPr lang="en-GB" sz="1200" dirty="0">
                <a:latin typeface="Calibri"/>
                <a:cs typeface="Calibri"/>
              </a:rPr>
              <a:t> </a:t>
            </a:r>
            <a:r>
              <a:rPr lang="en-GB" sz="1200" dirty="0" err="1">
                <a:latin typeface="Calibri"/>
                <a:cs typeface="Calibri"/>
              </a:rPr>
              <a:t>inicial</a:t>
            </a:r>
            <a:r>
              <a:rPr lang="en-GB" sz="1200" dirty="0">
                <a:latin typeface="Calibri"/>
                <a:cs typeface="Calibri"/>
              </a:rPr>
              <a:t>.</a:t>
            </a:r>
          </a:p>
          <a:p>
            <a:pPr rtl="0">
              <a:defRPr/>
            </a:pPr>
            <a:endParaRPr lang="en-GB" sz="1200" dirty="0">
              <a:solidFill>
                <a:schemeClr val="tx1"/>
              </a:solidFill>
              <a:ea typeface="Calibri" panose="020F0502020204030204" pitchFamily="34" charset="0"/>
            </a:endParaRPr>
          </a:p>
        </p:txBody>
      </p:sp>
      <p:pic>
        <p:nvPicPr>
          <p:cNvPr id="35" name="Picture 6" descr="Icon  Description automatically generated">
            <a:extLst>
              <a:ext uri="{FF2B5EF4-FFF2-40B4-BE49-F238E27FC236}">
                <a16:creationId xmlns:a16="http://schemas.microsoft.com/office/drawing/2014/main" id="{B26A8260-1B6D-4D1B-F1FE-661F052A4A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599" y="8109881"/>
            <a:ext cx="900753" cy="1777386"/>
          </a:xfrm>
          <a:prstGeom prst="rect">
            <a:avLst/>
          </a:prstGeom>
        </p:spPr>
      </p:pic>
      <p:sp>
        <p:nvSpPr>
          <p:cNvPr id="37" name="TextBox 36">
            <a:extLst>
              <a:ext uri="{FF2B5EF4-FFF2-40B4-BE49-F238E27FC236}">
                <a16:creationId xmlns:a16="http://schemas.microsoft.com/office/drawing/2014/main" id="{CC498B55-14E8-1F1D-B5DC-761C26F9C3E9}"/>
              </a:ext>
            </a:extLst>
          </p:cNvPr>
          <p:cNvSpPr txBox="1"/>
          <p:nvPr/>
        </p:nvSpPr>
        <p:spPr>
          <a:xfrm>
            <a:off x="1193479" y="8169392"/>
            <a:ext cx="5878447" cy="1785104"/>
          </a:xfrm>
          <a:prstGeom prst="rect">
            <a:avLst/>
          </a:prstGeom>
          <a:noFill/>
        </p:spPr>
        <p:txBody>
          <a:bodyPr wrap="square" lIns="91440" tIns="45720" rIns="91440" bIns="45720" anchor="t">
            <a:spAutoFit/>
          </a:bodyPr>
          <a:lstStyle/>
          <a:p>
            <a:pPr algn="just" rtl="0" fontAlgn="base"/>
            <a:r>
              <a:rPr lang="en-US" sz="1400" b="1" i="0" dirty="0" err="1">
                <a:solidFill>
                  <a:srgbClr val="000000"/>
                </a:solidFill>
                <a:effectLst/>
                <a:latin typeface="Calibri"/>
                <a:ea typeface="Calibri" panose="020F0502020204030204" pitchFamily="34" charset="0"/>
                <a:cs typeface="Calibri"/>
              </a:rPr>
              <a:t>Sugestão</a:t>
            </a:r>
            <a:r>
              <a:rPr lang="en-US" sz="1400" b="1" i="0" dirty="0">
                <a:solidFill>
                  <a:srgbClr val="000000"/>
                </a:solidFill>
                <a:effectLst/>
                <a:latin typeface="Calibri"/>
                <a:ea typeface="Calibri" panose="020F0502020204030204" pitchFamily="34" charset="0"/>
                <a:cs typeface="Calibri"/>
              </a:rPr>
              <a:t> de </a:t>
            </a:r>
            <a:r>
              <a:rPr lang="en-US" sz="1400" b="1" i="0" dirty="0" err="1">
                <a:solidFill>
                  <a:srgbClr val="000000"/>
                </a:solidFill>
                <a:effectLst/>
                <a:latin typeface="Calibri"/>
                <a:ea typeface="Calibri" panose="020F0502020204030204" pitchFamily="34" charset="0"/>
                <a:cs typeface="Calibri"/>
              </a:rPr>
              <a:t>atividade</a:t>
            </a:r>
            <a:r>
              <a:rPr lang="en-US" sz="1400" b="1" i="0" dirty="0">
                <a:solidFill>
                  <a:srgbClr val="000000"/>
                </a:solidFill>
                <a:effectLst/>
                <a:latin typeface="Calibri"/>
                <a:ea typeface="Calibri" panose="020F0502020204030204" pitchFamily="34" charset="0"/>
                <a:cs typeface="Calibri"/>
              </a:rPr>
              <a:t> individual para o </a:t>
            </a:r>
            <a:r>
              <a:rPr lang="en-US" sz="1400" b="1" i="0" dirty="0" err="1">
                <a:solidFill>
                  <a:srgbClr val="000000"/>
                </a:solidFill>
                <a:effectLst/>
                <a:latin typeface="Calibri"/>
                <a:ea typeface="Calibri" panose="020F0502020204030204" pitchFamily="34" charset="0"/>
                <a:cs typeface="Calibri"/>
              </a:rPr>
              <a:t>aluno</a:t>
            </a:r>
            <a:r>
              <a:rPr lang="en-US" sz="1400" b="0" i="0" dirty="0">
                <a:solidFill>
                  <a:srgbClr val="000000"/>
                </a:solidFill>
                <a:effectLst/>
                <a:latin typeface="Calibri"/>
                <a:ea typeface="Calibri" panose="020F0502020204030204" pitchFamily="34" charset="0"/>
                <a:cs typeface="Calibri"/>
              </a:rPr>
              <a:t>:</a:t>
            </a:r>
          </a:p>
          <a:p>
            <a:pPr marL="171450" indent="-171450" algn="just" rtl="0" fontAlgn="base">
              <a:buFont typeface="Arial" panose="020B0604020202020204" pitchFamily="34" charset="0"/>
              <a:buChar char="•"/>
            </a:pPr>
            <a:r>
              <a:rPr lang="en-US" sz="1200" b="0" i="0" dirty="0" err="1">
                <a:solidFill>
                  <a:srgbClr val="000000"/>
                </a:solidFill>
                <a:effectLst/>
                <a:latin typeface="Calibri"/>
                <a:ea typeface="Calibri" panose="020F0502020204030204" pitchFamily="34" charset="0"/>
                <a:cs typeface="Calibri"/>
              </a:rPr>
              <a:t>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supermercados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podem</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aumentar</a:t>
            </a:r>
            <a:r>
              <a:rPr lang="en-US" sz="1200" b="0" i="0" dirty="0">
                <a:solidFill>
                  <a:srgbClr val="000000"/>
                </a:solidFill>
                <a:effectLst/>
                <a:latin typeface="Calibri"/>
                <a:ea typeface="Calibri" panose="020F0502020204030204" pitchFamily="34" charset="0"/>
                <a:cs typeface="Calibri"/>
              </a:rPr>
              <a:t> o </a:t>
            </a:r>
            <a:r>
              <a:rPr lang="en-US" sz="1200" b="0" i="0" dirty="0" err="1">
                <a:solidFill>
                  <a:srgbClr val="000000"/>
                </a:solidFill>
                <a:effectLst/>
                <a:latin typeface="Calibri"/>
                <a:ea typeface="Calibri" panose="020F0502020204030204" pitchFamily="34" charset="0"/>
                <a:cs typeface="Calibri"/>
              </a:rPr>
              <a:t>consumo</a:t>
            </a:r>
            <a:r>
              <a:rPr lang="en-US" sz="1200" b="0" i="0" dirty="0">
                <a:solidFill>
                  <a:srgbClr val="000000"/>
                </a:solidFill>
                <a:effectLst/>
                <a:latin typeface="Calibri"/>
                <a:ea typeface="Calibri" panose="020F0502020204030204" pitchFamily="34" charset="0"/>
                <a:cs typeface="Calibri"/>
              </a:rPr>
              <a:t> de “</a:t>
            </a:r>
            <a:r>
              <a:rPr lang="en-US" sz="1200" b="0" i="1" dirty="0">
                <a:solidFill>
                  <a:srgbClr val="000000"/>
                </a:solidFill>
                <a:effectLst/>
                <a:latin typeface="Calibri"/>
                <a:ea typeface="Calibri" panose="020F0502020204030204" pitchFamily="34" charset="0"/>
                <a:cs typeface="Calibri"/>
              </a:rPr>
              <a:t>junk food</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especialmente</a:t>
            </a:r>
            <a:r>
              <a:rPr lang="en-US" sz="1200" b="0" i="0" dirty="0">
                <a:solidFill>
                  <a:srgbClr val="000000"/>
                </a:solidFill>
                <a:effectLst/>
                <a:latin typeface="Calibri"/>
                <a:ea typeface="Calibri" panose="020F0502020204030204" pitchFamily="34" charset="0"/>
                <a:cs typeface="Calibri"/>
              </a:rPr>
              <a:t> entre as </a:t>
            </a:r>
            <a:r>
              <a:rPr lang="en-US" sz="1200" b="0" i="0" dirty="0" err="1">
                <a:solidFill>
                  <a:srgbClr val="000000"/>
                </a:solidFill>
                <a:effectLst/>
                <a:latin typeface="Calibri"/>
                <a:ea typeface="Calibri" panose="020F0502020204030204" pitchFamily="34" charset="0"/>
                <a:cs typeface="Calibri"/>
              </a:rPr>
              <a:t>crianças</a:t>
            </a:r>
            <a:r>
              <a:rPr lang="en-US" sz="1200" b="0" i="0" dirty="0">
                <a:solidFill>
                  <a:srgbClr val="000000"/>
                </a:solidFill>
                <a:effectLst/>
                <a:latin typeface="Calibri"/>
                <a:ea typeface="Calibri" panose="020F0502020204030204" pitchFamily="34" charset="0"/>
                <a:cs typeface="Calibri"/>
              </a:rPr>
              <a:t>, com a </a:t>
            </a:r>
            <a:r>
              <a:rPr lang="en-US" sz="1200" b="0" i="0" dirty="0" err="1">
                <a:solidFill>
                  <a:srgbClr val="000000"/>
                </a:solidFill>
                <a:effectLst/>
                <a:latin typeface="Calibri"/>
                <a:ea typeface="Calibri" panose="020F0502020204030204" pitchFamily="34" charset="0"/>
                <a:cs typeface="Calibri"/>
              </a:rPr>
              <a:t>ajuda</a:t>
            </a:r>
            <a:r>
              <a:rPr lang="en-US" sz="1200" b="0" i="0" dirty="0">
                <a:solidFill>
                  <a:srgbClr val="000000"/>
                </a:solidFill>
                <a:effectLst/>
                <a:latin typeface="Calibri"/>
                <a:ea typeface="Calibri" panose="020F0502020204030204" pitchFamily="34" charset="0"/>
                <a:cs typeface="Calibri"/>
              </a:rPr>
              <a:t> do marketing.</a:t>
            </a:r>
          </a:p>
          <a:p>
            <a:pPr algn="just" rtl="0" fontAlgn="base"/>
            <a:r>
              <a:rPr lang="en-US" sz="1200" b="1" u="sng" dirty="0">
                <a:latin typeface="Calibri"/>
                <a:ea typeface="Calibri" panose="020F0502020204030204" pitchFamily="34" charset="0"/>
                <a:cs typeface="Calibri"/>
              </a:rPr>
              <a:t> </a:t>
            </a:r>
            <a:r>
              <a:rPr lang="en-US" sz="1200" b="1" i="0" u="sng" strike="noStrike" dirty="0">
                <a:effectLst/>
                <a:latin typeface="Calibri"/>
                <a:ea typeface="Calibri" panose="020F0502020204030204" pitchFamily="34" charset="0"/>
                <a:cs typeface="Calibri"/>
              </a:rPr>
              <a:t> </a:t>
            </a:r>
            <a:r>
              <a:rPr lang="en-US" sz="1200" b="1" i="0" u="sng" strike="noStrike" dirty="0">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https://goodsense.co.nz/junk-food-marketers-culpable-for-childhood-obesity/</a:t>
            </a:r>
            <a:r>
              <a:rPr lang="en-US" sz="1200" b="1" i="0" dirty="0">
                <a:effectLst/>
                <a:latin typeface="Calibri"/>
                <a:ea typeface="Calibri" panose="020F0502020204030204" pitchFamily="34" charset="0"/>
                <a:cs typeface="Calibri"/>
              </a:rPr>
              <a:t> </a:t>
            </a:r>
          </a:p>
          <a:p>
            <a:pPr algn="just" rtl="0" fontAlgn="base"/>
            <a:endParaRPr lang="en-US" sz="1200" b="1" dirty="0">
              <a:solidFill>
                <a:srgbClr val="B2DEDD"/>
              </a:solidFill>
              <a:latin typeface="Calibri" panose="020F0502020204030204" pitchFamily="34" charset="0"/>
              <a:ea typeface="Calibri" panose="020F0502020204030204" pitchFamily="34" charset="0"/>
              <a:cs typeface="Calibri" panose="020F0502020204030204" pitchFamily="34" charset="0"/>
            </a:endParaRPr>
          </a:p>
          <a:p>
            <a:pPr marL="171450" indent="-171450" algn="just" rtl="0" fontAlgn="base">
              <a:buFont typeface="Arial" panose="020B0604020202020204" pitchFamily="34" charset="0"/>
              <a:buChar char="•"/>
            </a:pPr>
            <a:r>
              <a:rPr lang="en-US" sz="1200" i="0" dirty="0">
                <a:effectLst/>
                <a:latin typeface="Calibri"/>
                <a:ea typeface="Calibri" panose="020F0502020204030204" pitchFamily="34" charset="0"/>
                <a:cs typeface="Calibri"/>
              </a:rPr>
              <a:t>É </a:t>
            </a:r>
            <a:r>
              <a:rPr lang="en-US" sz="1200" i="0" dirty="0" err="1">
                <a:effectLst/>
                <a:latin typeface="Calibri"/>
                <a:ea typeface="Calibri" panose="020F0502020204030204" pitchFamily="34" charset="0"/>
                <a:cs typeface="Calibri"/>
              </a:rPr>
              <a:t>muito</a:t>
            </a:r>
            <a:r>
              <a:rPr lang="en-US" sz="1200" i="0" dirty="0">
                <a:effectLst/>
                <a:latin typeface="Calibri"/>
                <a:ea typeface="Calibri" panose="020F0502020204030204" pitchFamily="34" charset="0"/>
                <a:cs typeface="Calibri"/>
              </a:rPr>
              <a:t> </a:t>
            </a:r>
            <a:r>
              <a:rPr lang="en-US" sz="1200" i="0" dirty="0" err="1">
                <a:effectLst/>
                <a:latin typeface="Calibri"/>
                <a:ea typeface="Calibri" panose="020F0502020204030204" pitchFamily="34" charset="0"/>
                <a:cs typeface="Calibri"/>
              </a:rPr>
              <a:t>importante</a:t>
            </a:r>
            <a:r>
              <a:rPr lang="en-US" sz="1200" i="0" dirty="0">
                <a:effectLst/>
                <a:latin typeface="Calibri"/>
                <a:ea typeface="Calibri" panose="020F0502020204030204" pitchFamily="34" charset="0"/>
                <a:cs typeface="Calibri"/>
              </a:rPr>
              <a:t> </a:t>
            </a:r>
            <a:r>
              <a:rPr lang="en-US" sz="1200" i="0" dirty="0" err="1">
                <a:effectLst/>
                <a:latin typeface="Calibri"/>
                <a:ea typeface="Calibri" panose="020F0502020204030204" pitchFamily="34" charset="0"/>
                <a:cs typeface="Calibri"/>
              </a:rPr>
              <a:t>fornecer</a:t>
            </a:r>
            <a:r>
              <a:rPr lang="en-US" sz="1200" i="0" dirty="0">
                <a:effectLst/>
                <a:latin typeface="Calibri"/>
                <a:ea typeface="Calibri" panose="020F0502020204030204" pitchFamily="34" charset="0"/>
                <a:cs typeface="Calibri"/>
              </a:rPr>
              <a:t> </a:t>
            </a:r>
            <a:r>
              <a:rPr lang="en-US" sz="1200" i="0" dirty="0" err="1">
                <a:effectLst/>
                <a:latin typeface="Calibri"/>
                <a:ea typeface="Calibri" panose="020F0502020204030204" pitchFamily="34" charset="0"/>
                <a:cs typeface="Calibri"/>
              </a:rPr>
              <a:t>uma</a:t>
            </a:r>
            <a:r>
              <a:rPr lang="en-US" sz="1200" i="0" dirty="0">
                <a:effectLst/>
                <a:latin typeface="Calibri"/>
                <a:ea typeface="Calibri" panose="020F0502020204030204" pitchFamily="34" charset="0"/>
                <a:cs typeface="Calibri"/>
              </a:rPr>
              <a:t> </a:t>
            </a:r>
            <a:r>
              <a:rPr lang="en-US" sz="1200" i="0" dirty="0" err="1">
                <a:effectLst/>
                <a:latin typeface="Calibri"/>
                <a:ea typeface="Calibri" panose="020F0502020204030204" pitchFamily="34" charset="0"/>
                <a:cs typeface="Calibri"/>
              </a:rPr>
              <a:t>alimentação</a:t>
            </a:r>
            <a:r>
              <a:rPr lang="en-US" sz="1200" i="0" dirty="0">
                <a:effectLst/>
                <a:latin typeface="Calibri"/>
                <a:ea typeface="Calibri" panose="020F0502020204030204" pitchFamily="34" charset="0"/>
                <a:cs typeface="Calibri"/>
              </a:rPr>
              <a:t> </a:t>
            </a:r>
            <a:r>
              <a:rPr lang="en-US" sz="1200" i="0" dirty="0" err="1">
                <a:effectLst/>
                <a:latin typeface="Calibri"/>
                <a:ea typeface="Calibri" panose="020F0502020204030204" pitchFamily="34" charset="0"/>
                <a:cs typeface="Calibri"/>
              </a:rPr>
              <a:t>saudável</a:t>
            </a:r>
            <a:r>
              <a:rPr lang="en-US" sz="1200" i="0" dirty="0">
                <a:effectLst/>
                <a:latin typeface="Calibri"/>
                <a:ea typeface="Calibri" panose="020F0502020204030204" pitchFamily="34" charset="0"/>
                <a:cs typeface="Calibri"/>
              </a:rPr>
              <a:t> </a:t>
            </a:r>
            <a:r>
              <a:rPr lang="en-US" sz="1200" i="0" dirty="0" err="1">
                <a:effectLst/>
                <a:latin typeface="Calibri"/>
                <a:ea typeface="Calibri" panose="020F0502020204030204" pitchFamily="34" charset="0"/>
                <a:cs typeface="Calibri"/>
              </a:rPr>
              <a:t>às</a:t>
            </a:r>
            <a:r>
              <a:rPr lang="en-US" sz="1200" i="0" dirty="0">
                <a:effectLst/>
                <a:latin typeface="Calibri"/>
                <a:ea typeface="Calibri" panose="020F0502020204030204" pitchFamily="34" charset="0"/>
                <a:cs typeface="Calibri"/>
              </a:rPr>
              <a:t> </a:t>
            </a:r>
            <a:r>
              <a:rPr lang="en-US" sz="1200" i="0" dirty="0" err="1">
                <a:effectLst/>
                <a:latin typeface="Calibri"/>
                <a:ea typeface="Calibri" panose="020F0502020204030204" pitchFamily="34" charset="0"/>
                <a:cs typeface="Calibri"/>
              </a:rPr>
              <a:t>crianças</a:t>
            </a:r>
            <a:r>
              <a:rPr lang="en-US" sz="1200" i="0" dirty="0">
                <a:effectLst/>
                <a:latin typeface="Calibri"/>
                <a:ea typeface="Calibri" panose="020F0502020204030204" pitchFamily="34" charset="0"/>
                <a:cs typeface="Calibri"/>
              </a:rPr>
              <a:t> e </a:t>
            </a:r>
            <a:r>
              <a:rPr lang="en-US" sz="1200" i="0" dirty="0" err="1">
                <a:effectLst/>
                <a:latin typeface="Calibri"/>
                <a:ea typeface="Calibri" panose="020F0502020204030204" pitchFamily="34" charset="0"/>
                <a:cs typeface="Calibri"/>
              </a:rPr>
              <a:t>diminuir</a:t>
            </a:r>
            <a:r>
              <a:rPr lang="en-US" sz="1200" i="0" dirty="0">
                <a:effectLst/>
                <a:latin typeface="Calibri"/>
                <a:ea typeface="Calibri" panose="020F0502020204030204" pitchFamily="34" charset="0"/>
                <a:cs typeface="Calibri"/>
              </a:rPr>
              <a:t> </a:t>
            </a:r>
            <a:r>
              <a:rPr lang="en-US" sz="1200" i="0" dirty="0" err="1">
                <a:effectLst/>
                <a:latin typeface="Calibri"/>
                <a:ea typeface="Calibri" panose="020F0502020204030204" pitchFamily="34" charset="0"/>
                <a:cs typeface="Calibri"/>
              </a:rPr>
              <a:t>os</a:t>
            </a:r>
            <a:r>
              <a:rPr lang="en-US" sz="1200" i="0" dirty="0">
                <a:effectLst/>
                <a:latin typeface="Calibri"/>
                <a:ea typeface="Calibri" panose="020F0502020204030204" pitchFamily="34" charset="0"/>
                <a:cs typeface="Calibri"/>
              </a:rPr>
              <a:t> </a:t>
            </a:r>
            <a:r>
              <a:rPr lang="en-US" sz="1200" i="0" dirty="0" err="1">
                <a:effectLst/>
                <a:latin typeface="Calibri"/>
                <a:ea typeface="Calibri" panose="020F0502020204030204" pitchFamily="34" charset="0"/>
                <a:cs typeface="Calibri"/>
              </a:rPr>
              <a:t>impactos</a:t>
            </a:r>
            <a:r>
              <a:rPr lang="en-US" sz="1200" i="0" dirty="0">
                <a:effectLst/>
                <a:latin typeface="Calibri"/>
                <a:ea typeface="Calibri" panose="020F0502020204030204" pitchFamily="34" charset="0"/>
                <a:cs typeface="Calibri"/>
              </a:rPr>
              <a:t> do marketing </a:t>
            </a:r>
            <a:r>
              <a:rPr lang="en-US" sz="1200" i="0" dirty="0" err="1">
                <a:effectLst/>
                <a:latin typeface="Calibri"/>
                <a:ea typeface="Calibri" panose="020F0502020204030204" pitchFamily="34" charset="0"/>
                <a:cs typeface="Calibri"/>
              </a:rPr>
              <a:t>nas</a:t>
            </a:r>
            <a:r>
              <a:rPr lang="en-US" sz="1200" i="0" dirty="0">
                <a:effectLst/>
                <a:latin typeface="Calibri"/>
                <a:ea typeface="Calibri" panose="020F0502020204030204" pitchFamily="34" charset="0"/>
                <a:cs typeface="Calibri"/>
              </a:rPr>
              <a:t> </a:t>
            </a:r>
            <a:r>
              <a:rPr lang="en-US" sz="1200" i="0" dirty="0" err="1">
                <a:effectLst/>
                <a:latin typeface="Calibri"/>
                <a:ea typeface="Calibri" panose="020F0502020204030204" pitchFamily="34" charset="0"/>
                <a:cs typeface="Calibri"/>
              </a:rPr>
              <a:t>mesmas</a:t>
            </a:r>
            <a:r>
              <a:rPr lang="en-US" sz="1200" i="0" u="sng" dirty="0">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 </a:t>
            </a:r>
            <a:r>
              <a:rPr lang="en-US" sz="1200" b="1" i="0" dirty="0">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A Webinar</a:t>
            </a:r>
            <a:r>
              <a:rPr lang="en-US" sz="1200" b="1" i="0" dirty="0">
                <a:effectLst/>
                <a:latin typeface="Calibri"/>
                <a:ea typeface="Calibri" panose="020F0502020204030204" pitchFamily="34" charset="0"/>
                <a:cs typeface="Calibri"/>
              </a:rPr>
              <a:t> </a:t>
            </a:r>
            <a:r>
              <a:rPr lang="en-US" sz="1200" b="1" dirty="0">
                <a:solidFill>
                  <a:srgbClr val="0F0F0F"/>
                </a:solidFill>
                <a:latin typeface="Calibri"/>
                <a:cs typeface="Calibri"/>
              </a:rPr>
              <a:t>Towards a childhood free from unhealthy food marketing </a:t>
            </a:r>
            <a:r>
              <a:rPr lang="en-US" sz="1200" dirty="0" err="1">
                <a:solidFill>
                  <a:srgbClr val="0F0F0F"/>
                </a:solidFill>
                <a:latin typeface="Calibri"/>
                <a:cs typeface="Calibri"/>
              </a:rPr>
              <a:t>produzido</a:t>
            </a:r>
            <a:r>
              <a:rPr lang="en-US" sz="1200" dirty="0">
                <a:solidFill>
                  <a:srgbClr val="0F0F0F"/>
                </a:solidFill>
                <a:latin typeface="Calibri"/>
                <a:cs typeface="Calibri"/>
              </a:rPr>
              <a:t> pela European Public  Health Alliance</a:t>
            </a:r>
            <a:endParaRPr lang="en-US" sz="1200" b="1" i="0" dirty="0">
              <a:solidFill>
                <a:srgbClr val="0F0F0F"/>
              </a:solidFill>
              <a:effectLst/>
              <a:latin typeface="Calibri"/>
              <a:cs typeface="Calibri"/>
            </a:endParaRPr>
          </a:p>
          <a:p>
            <a:pPr marL="171450" indent="-171450" algn="just" rtl="0" fontAlgn="base">
              <a:buFont typeface="Arial" panose="020B0604020202020204" pitchFamily="34" charset="0"/>
              <a:buChar char="•"/>
            </a:pPr>
            <a:endParaRPr lang="en-US" sz="1200" i="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327E75A-43E8-E0FD-4371-3568B1F487DB}"/>
              </a:ext>
            </a:extLst>
          </p:cNvPr>
          <p:cNvPicPr>
            <a:picLocks noChangeAspect="1"/>
          </p:cNvPicPr>
          <p:nvPr/>
        </p:nvPicPr>
        <p:blipFill>
          <a:blip r:embed="rId5"/>
          <a:stretch>
            <a:fillRect/>
          </a:stretch>
        </p:blipFill>
        <p:spPr>
          <a:xfrm>
            <a:off x="122025" y="7630148"/>
            <a:ext cx="493080" cy="474817"/>
          </a:xfrm>
          <a:prstGeom prst="rect">
            <a:avLst/>
          </a:prstGeom>
        </p:spPr>
      </p:pic>
      <p:sp>
        <p:nvSpPr>
          <p:cNvPr id="36" name="Text Placeholder 1">
            <a:extLst>
              <a:ext uri="{FF2B5EF4-FFF2-40B4-BE49-F238E27FC236}">
                <a16:creationId xmlns:a16="http://schemas.microsoft.com/office/drawing/2014/main" id="{93B141DF-4E70-FFF1-D38F-DB1AD9A66094}"/>
              </a:ext>
            </a:extLst>
          </p:cNvPr>
          <p:cNvSpPr txBox="1">
            <a:spLocks/>
          </p:cNvSpPr>
          <p:nvPr/>
        </p:nvSpPr>
        <p:spPr>
          <a:xfrm>
            <a:off x="1728504" y="-10732"/>
            <a:ext cx="5655136" cy="946746"/>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defRPr/>
            </a:pPr>
            <a:r>
              <a:rPr lang="en-IE" sz="3600" dirty="0"/>
              <a:t>B.4. </a:t>
            </a:r>
            <a:r>
              <a:rPr lang="en-IE" sz="3600" dirty="0" err="1"/>
              <a:t>Consumo</a:t>
            </a:r>
            <a:r>
              <a:rPr lang="en-IE" sz="3600" dirty="0"/>
              <a:t> </a:t>
            </a:r>
            <a:r>
              <a:rPr lang="en-IE" sz="3600" dirty="0" err="1"/>
              <a:t>Responsável</a:t>
            </a:r>
            <a:r>
              <a:rPr lang="en-IE" sz="3600" dirty="0"/>
              <a:t> &amp; </a:t>
            </a:r>
            <a:r>
              <a:rPr lang="en-IE" sz="3600" dirty="0" err="1"/>
              <a:t>Sociedade</a:t>
            </a:r>
            <a:r>
              <a:rPr lang="en-IE" sz="3600" dirty="0"/>
              <a:t> Civil</a:t>
            </a:r>
          </a:p>
          <a:p>
            <a:pPr rtl="0"/>
            <a:endParaRPr lang="en-IE" dirty="0"/>
          </a:p>
        </p:txBody>
      </p:sp>
      <p:sp>
        <p:nvSpPr>
          <p:cNvPr id="38" name="TextBox 32">
            <a:extLst>
              <a:ext uri="{FF2B5EF4-FFF2-40B4-BE49-F238E27FC236}">
                <a16:creationId xmlns:a16="http://schemas.microsoft.com/office/drawing/2014/main" id="{4C791098-F357-7C99-DE4C-57BE05DC91CE}"/>
              </a:ext>
            </a:extLst>
          </p:cNvPr>
          <p:cNvSpPr txBox="1"/>
          <p:nvPr/>
        </p:nvSpPr>
        <p:spPr>
          <a:xfrm>
            <a:off x="1964763" y="1049730"/>
            <a:ext cx="5362728" cy="830997"/>
          </a:xfrm>
          <a:prstGeom prst="rect">
            <a:avLst/>
          </a:prstGeom>
          <a:noFill/>
        </p:spPr>
        <p:txBody>
          <a:bodyPr wrap="square">
            <a:spAutoFit/>
          </a:bodyPr>
          <a:lstStyle/>
          <a:p>
            <a:pPr algn="r" rtl="0"/>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B.4.1.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Efeito</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do Marketing e dos Media no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Consumo</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Alimentar</a:t>
            </a:r>
            <a:endPar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50683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33" name="Text Placeholder 32">
            <a:extLst>
              <a:ext uri="{FF2B5EF4-FFF2-40B4-BE49-F238E27FC236}">
                <a16:creationId xmlns:a16="http://schemas.microsoft.com/office/drawing/2014/main" id="{C007E735-BBC6-F5FB-4B5E-3E7A063BE0FD}"/>
              </a:ext>
            </a:extLst>
          </p:cNvPr>
          <p:cNvSpPr>
            <a:spLocks noGrp="1"/>
          </p:cNvSpPr>
          <p:nvPr>
            <p:ph type="body" sz="quarter" idx="32"/>
          </p:nvPr>
        </p:nvSpPr>
        <p:spPr>
          <a:xfrm>
            <a:off x="858644" y="2241853"/>
            <a:ext cx="6524996" cy="6989819"/>
          </a:xfrm>
        </p:spPr>
        <p:txBody>
          <a:bodyPr lIns="91440" tIns="45720" rIns="91440" bIns="45720" numCol="1" spcCol="288000" anchor="t">
            <a:noAutofit/>
          </a:bodyPr>
          <a:lstStyle/>
          <a:p>
            <a:pPr rtl="0"/>
            <a:r>
              <a:rPr lang="en-GB" sz="1180" dirty="0">
                <a:latin typeface="Calibri"/>
                <a:cs typeface="Calibri"/>
              </a:rPr>
              <a:t>O marketing de alimentos envolve todos os tipos de promoção que podem influenciar os consumidores. A </a:t>
            </a:r>
            <a:r>
              <a:rPr lang="en-GB" sz="1180" dirty="0" err="1">
                <a:latin typeface="Calibri"/>
                <a:cs typeface="Calibri"/>
              </a:rPr>
              <a:t>preparação</a:t>
            </a:r>
            <a:r>
              <a:rPr lang="en-GB" sz="1180" dirty="0">
                <a:latin typeface="Calibri"/>
                <a:cs typeface="Calibri"/>
              </a:rPr>
              <a:t> dos menus é </a:t>
            </a:r>
            <a:r>
              <a:rPr lang="en-GB" sz="1180" dirty="0" err="1">
                <a:latin typeface="Calibri"/>
                <a:cs typeface="Calibri"/>
              </a:rPr>
              <a:t>considerada</a:t>
            </a:r>
            <a:r>
              <a:rPr lang="en-GB" sz="1180" dirty="0">
                <a:latin typeface="Calibri"/>
                <a:cs typeface="Calibri"/>
              </a:rPr>
              <a:t> uma ferramenta importante para convencer os clientes a decidir por um alimento </a:t>
            </a:r>
            <a:r>
              <a:rPr lang="en-GB" sz="1180" dirty="0" err="1">
                <a:latin typeface="Calibri"/>
                <a:cs typeface="Calibri"/>
              </a:rPr>
              <a:t>específico</a:t>
            </a:r>
            <a:r>
              <a:rPr lang="en-GB" sz="1180" dirty="0">
                <a:latin typeface="Calibri"/>
                <a:cs typeface="Calibri"/>
              </a:rPr>
              <a:t>. O menu é considerado uma forma de promover o restaurante e influenciar a escolha do cliente. Parkin e Attwood (2022) sugerem o uso do design do menu para mudar os hábitos alimentares, promovendo dietas à base de vegetais, o que resultaria na diminuição da pegada de carbono.</a:t>
            </a:r>
            <a:endParaRPr lang="en-GB" sz="1180" dirty="0"/>
          </a:p>
          <a:p>
            <a:pPr rtl="0"/>
            <a:endParaRPr lang="en-GB" sz="1000" dirty="0"/>
          </a:p>
          <a:p>
            <a:pPr rtl="0"/>
            <a:r>
              <a:rPr lang="en-GB" sz="1180" dirty="0">
                <a:latin typeface="Calibri"/>
                <a:cs typeface="Calibri"/>
              </a:rPr>
              <a:t>No mundo de hoje, </a:t>
            </a:r>
            <a:r>
              <a:rPr lang="en-GB" sz="1180" dirty="0" err="1">
                <a:latin typeface="Calibri"/>
                <a:cs typeface="Calibri"/>
              </a:rPr>
              <a:t>uma</a:t>
            </a:r>
            <a:r>
              <a:rPr lang="en-GB" sz="1180" dirty="0">
                <a:latin typeface="Calibri"/>
                <a:cs typeface="Calibri"/>
              </a:rPr>
              <a:t> </a:t>
            </a:r>
            <a:r>
              <a:rPr lang="en-GB" sz="1180" dirty="0" err="1">
                <a:latin typeface="Calibri"/>
                <a:cs typeface="Calibri"/>
              </a:rPr>
              <a:t>vida</a:t>
            </a:r>
            <a:r>
              <a:rPr lang="en-GB" sz="1180" dirty="0">
                <a:latin typeface="Calibri"/>
                <a:cs typeface="Calibri"/>
              </a:rPr>
              <a:t> saudável, a </a:t>
            </a:r>
            <a:r>
              <a:rPr lang="en-GB" sz="1180" dirty="0" err="1">
                <a:latin typeface="Calibri"/>
                <a:cs typeface="Calibri"/>
              </a:rPr>
              <a:t>sustentabilidade</a:t>
            </a:r>
            <a:r>
              <a:rPr lang="en-GB" sz="1180" dirty="0">
                <a:latin typeface="Calibri"/>
                <a:cs typeface="Calibri"/>
              </a:rPr>
              <a:t> e a </a:t>
            </a:r>
            <a:r>
              <a:rPr lang="en-GB" sz="1180" dirty="0" err="1">
                <a:latin typeface="Calibri"/>
                <a:cs typeface="Calibri"/>
              </a:rPr>
              <a:t>proteção</a:t>
            </a:r>
            <a:r>
              <a:rPr lang="en-GB" sz="1180" dirty="0">
                <a:latin typeface="Calibri"/>
                <a:cs typeface="Calibri"/>
              </a:rPr>
              <a:t> ambiental tornaram-se populares e importantes. As pessoas querem consumir o quanto precisam e seguir uma dieta saudável. Acrescentar a sustentabilidade a esse desejo, cria uma </a:t>
            </a:r>
            <a:r>
              <a:rPr lang="en-GB" sz="1180" dirty="0" err="1">
                <a:latin typeface="Calibri"/>
                <a:cs typeface="Calibri"/>
              </a:rPr>
              <a:t>maior</a:t>
            </a:r>
            <a:r>
              <a:rPr lang="en-GB" sz="1180" dirty="0">
                <a:latin typeface="Calibri"/>
                <a:cs typeface="Calibri"/>
              </a:rPr>
              <a:t> </a:t>
            </a:r>
            <a:r>
              <a:rPr lang="en-GB" sz="1180" dirty="0" err="1">
                <a:latin typeface="Calibri"/>
                <a:cs typeface="Calibri"/>
              </a:rPr>
              <a:t>consciencialização</a:t>
            </a:r>
            <a:r>
              <a:rPr lang="en-GB" sz="1180" dirty="0">
                <a:latin typeface="Calibri"/>
                <a:cs typeface="Calibri"/>
              </a:rPr>
              <a:t> do cliente. O movimento de consumo ético é uma das abordagens apoiadas por organizações sem fins lucrativos, </a:t>
            </a:r>
            <a:r>
              <a:rPr lang="en-GB" sz="1180" dirty="0" err="1">
                <a:latin typeface="Calibri"/>
                <a:cs typeface="Calibri"/>
              </a:rPr>
              <a:t>como</a:t>
            </a:r>
            <a:r>
              <a:rPr lang="en-GB" sz="1180" dirty="0">
                <a:latin typeface="Calibri"/>
                <a:cs typeface="Calibri"/>
              </a:rPr>
              <a:t> a </a:t>
            </a:r>
            <a:r>
              <a:rPr lang="en-GB" sz="1180" dirty="0" err="1">
                <a:latin typeface="Calibri"/>
                <a:cs typeface="Calibri"/>
              </a:rPr>
              <a:t>organização</a:t>
            </a:r>
            <a:r>
              <a:rPr lang="en-GB" sz="1180" dirty="0">
                <a:latin typeface="Calibri"/>
                <a:cs typeface="Calibri"/>
              </a:rPr>
              <a:t> </a:t>
            </a:r>
            <a:r>
              <a:rPr lang="en-GB" sz="1180" dirty="0">
                <a:solidFill>
                  <a:srgbClr val="F79037"/>
                </a:solidFill>
                <a:latin typeface="Calibri"/>
                <a:cs typeface="Calibri"/>
                <a:hlinkClick r:id="rId2">
                  <a:extLst>
                    <a:ext uri="{A12FA001-AC4F-418D-AE19-62706E023703}">
                      <ahyp:hlinkClr xmlns:ahyp="http://schemas.microsoft.com/office/drawing/2018/hyperlinkcolor" val="tx"/>
                    </a:ext>
                  </a:extLst>
                </a:hlinkClick>
              </a:rPr>
              <a:t>Ethical Consumer</a:t>
            </a:r>
            <a:r>
              <a:rPr lang="en-GB" sz="1180" dirty="0">
                <a:latin typeface="Calibri"/>
                <a:cs typeface="Calibri"/>
              </a:rPr>
              <a:t>. Os consumidores conscientes das necessidades alimentares sustentáveis ​​e as ONGs desempenham o papel principal para haver </a:t>
            </a:r>
            <a:r>
              <a:rPr lang="en-GB" sz="1180" dirty="0" err="1">
                <a:latin typeface="Calibri"/>
                <a:cs typeface="Calibri"/>
              </a:rPr>
              <a:t>uma</a:t>
            </a:r>
            <a:r>
              <a:rPr lang="en-GB" sz="1180" dirty="0">
                <a:latin typeface="Calibri"/>
                <a:cs typeface="Calibri"/>
              </a:rPr>
              <a:t> mudança para uma alimentação mais sustentável. Conforme afirmam Simeone e Scarpato (2020), o ambiente social do consumidor tem efeito na sua tomada de decisão e as redes sociais são também uma forma de alterar </a:t>
            </a:r>
            <a:r>
              <a:rPr lang="en-GB" sz="1180" dirty="0" err="1">
                <a:latin typeface="Calibri"/>
                <a:cs typeface="Calibri"/>
              </a:rPr>
              <a:t>os</a:t>
            </a:r>
            <a:r>
              <a:rPr lang="en-GB" sz="1180" dirty="0">
                <a:latin typeface="Calibri"/>
                <a:cs typeface="Calibri"/>
              </a:rPr>
              <a:t> </a:t>
            </a:r>
            <a:r>
              <a:rPr lang="en-GB" sz="1180" dirty="0" err="1">
                <a:latin typeface="Calibri"/>
                <a:cs typeface="Calibri"/>
              </a:rPr>
              <a:t>seus</a:t>
            </a:r>
            <a:r>
              <a:rPr lang="en-GB" sz="1180" dirty="0">
                <a:latin typeface="Calibri"/>
                <a:cs typeface="Calibri"/>
              </a:rPr>
              <a:t> </a:t>
            </a:r>
            <a:r>
              <a:rPr lang="en-GB" sz="1180" dirty="0" err="1">
                <a:latin typeface="Calibri"/>
                <a:cs typeface="Calibri"/>
              </a:rPr>
              <a:t>comportamentos</a:t>
            </a:r>
            <a:r>
              <a:rPr lang="en-GB" sz="1180" dirty="0">
                <a:latin typeface="Calibri"/>
                <a:cs typeface="Calibri"/>
              </a:rPr>
              <a:t> de </a:t>
            </a:r>
            <a:r>
              <a:rPr lang="en-GB" sz="1180" dirty="0" err="1">
                <a:latin typeface="Calibri"/>
                <a:cs typeface="Calibri"/>
              </a:rPr>
              <a:t>compra</a:t>
            </a:r>
            <a:r>
              <a:rPr lang="en-GB" sz="1180" dirty="0">
                <a:latin typeface="Calibri"/>
                <a:cs typeface="Calibri"/>
              </a:rPr>
              <a:t>.</a:t>
            </a:r>
          </a:p>
          <a:p>
            <a:pPr rtl="0"/>
            <a:endParaRPr lang="en-GB" sz="1000" dirty="0">
              <a:latin typeface="Calibri"/>
              <a:cs typeface="Calibri"/>
            </a:endParaRPr>
          </a:p>
          <a:p>
            <a:pPr rtl="0"/>
            <a:r>
              <a:rPr lang="en-GB" sz="1180" dirty="0">
                <a:latin typeface="Calibri"/>
                <a:cs typeface="Calibri"/>
              </a:rPr>
              <a:t>Como resultado, algumas </a:t>
            </a:r>
            <a:r>
              <a:rPr lang="en-GB" sz="1180" dirty="0" err="1">
                <a:latin typeface="Calibri"/>
                <a:cs typeface="Calibri"/>
              </a:rPr>
              <a:t>empresas</a:t>
            </a:r>
            <a:r>
              <a:rPr lang="en-GB" sz="1180" dirty="0">
                <a:latin typeface="Calibri"/>
                <a:cs typeface="Calibri"/>
              </a:rPr>
              <a:t> da </a:t>
            </a:r>
            <a:r>
              <a:rPr lang="en-GB" sz="1180" dirty="0" err="1">
                <a:latin typeface="Calibri"/>
                <a:cs typeface="Calibri"/>
              </a:rPr>
              <a:t>área</a:t>
            </a:r>
            <a:r>
              <a:rPr lang="en-GB" sz="1180" dirty="0">
                <a:latin typeface="Calibri"/>
                <a:cs typeface="Calibri"/>
              </a:rPr>
              <a:t> </a:t>
            </a:r>
            <a:r>
              <a:rPr lang="en-GB" sz="1180" dirty="0" err="1">
                <a:latin typeface="Calibri"/>
                <a:cs typeface="Calibri"/>
              </a:rPr>
              <a:t>alimentar</a:t>
            </a:r>
            <a:r>
              <a:rPr lang="en-GB" sz="1180" dirty="0">
                <a:latin typeface="Calibri"/>
                <a:cs typeface="Calibri"/>
              </a:rPr>
              <a:t> </a:t>
            </a:r>
            <a:r>
              <a:rPr lang="en-GB" sz="1180" dirty="0" err="1">
                <a:latin typeface="Calibri"/>
                <a:cs typeface="Calibri"/>
              </a:rPr>
              <a:t>fornecem</a:t>
            </a:r>
            <a:r>
              <a:rPr lang="en-GB" sz="1180" dirty="0">
                <a:latin typeface="Calibri"/>
                <a:cs typeface="Calibri"/>
              </a:rPr>
              <a:t> aos consumidores </a:t>
            </a:r>
            <a:r>
              <a:rPr lang="en-GB" sz="1180" dirty="0" err="1">
                <a:latin typeface="Calibri"/>
                <a:cs typeface="Calibri"/>
              </a:rPr>
              <a:t>relatórios</a:t>
            </a:r>
            <a:r>
              <a:rPr lang="en-GB" sz="1180" dirty="0">
                <a:latin typeface="Calibri"/>
                <a:cs typeface="Calibri"/>
              </a:rPr>
              <a:t> </a:t>
            </a:r>
            <a:r>
              <a:rPr lang="en-GB" sz="1180" dirty="0" err="1">
                <a:latin typeface="Calibri"/>
                <a:cs typeface="Calibri"/>
              </a:rPr>
              <a:t>sobre</a:t>
            </a:r>
            <a:r>
              <a:rPr lang="en-GB" sz="1180" dirty="0">
                <a:latin typeface="Calibri"/>
                <a:cs typeface="Calibri"/>
              </a:rPr>
              <a:t> a sustentabilidade, </a:t>
            </a:r>
            <a:r>
              <a:rPr lang="en-GB" sz="1180" dirty="0" err="1">
                <a:latin typeface="Calibri"/>
                <a:cs typeface="Calibri"/>
              </a:rPr>
              <a:t>promovem</a:t>
            </a:r>
            <a:r>
              <a:rPr lang="en-GB" sz="1180" dirty="0">
                <a:latin typeface="Calibri"/>
                <a:cs typeface="Calibri"/>
              </a:rPr>
              <a:t> </a:t>
            </a:r>
            <a:r>
              <a:rPr lang="en-GB" sz="1180" dirty="0" err="1">
                <a:latin typeface="Calibri"/>
                <a:cs typeface="Calibri"/>
              </a:rPr>
              <a:t>alternativas</a:t>
            </a:r>
            <a:r>
              <a:rPr lang="en-GB" sz="1180" dirty="0">
                <a:latin typeface="Calibri"/>
                <a:cs typeface="Calibri"/>
              </a:rPr>
              <a:t> à base de plantas, e </a:t>
            </a:r>
            <a:r>
              <a:rPr lang="en-GB" sz="1180" dirty="0" err="1">
                <a:latin typeface="Calibri"/>
                <a:cs typeface="Calibri"/>
              </a:rPr>
              <a:t>mostram</a:t>
            </a:r>
            <a:r>
              <a:rPr lang="en-GB" sz="1180" dirty="0">
                <a:latin typeface="Calibri"/>
                <a:cs typeface="Calibri"/>
              </a:rPr>
              <a:t> </a:t>
            </a:r>
            <a:r>
              <a:rPr lang="en-GB" sz="1180" dirty="0" err="1">
                <a:latin typeface="Calibri"/>
                <a:cs typeface="Calibri"/>
              </a:rPr>
              <a:t>cálculos</a:t>
            </a:r>
            <a:r>
              <a:rPr lang="en-GB" sz="1180" dirty="0">
                <a:latin typeface="Calibri"/>
                <a:cs typeface="Calibri"/>
              </a:rPr>
              <a:t> de pegada de carbono. </a:t>
            </a:r>
            <a:r>
              <a:rPr lang="en-GB" sz="1180" dirty="0" err="1">
                <a:latin typeface="Calibri"/>
                <a:cs typeface="Calibri"/>
              </a:rPr>
              <a:t>Mesmo</a:t>
            </a:r>
            <a:r>
              <a:rPr lang="en-GB" sz="1180" dirty="0">
                <a:latin typeface="Calibri"/>
                <a:cs typeface="Calibri"/>
              </a:rPr>
              <a:t> </a:t>
            </a:r>
            <a:r>
              <a:rPr lang="en-GB" sz="1180" dirty="0" err="1">
                <a:latin typeface="Calibri"/>
                <a:cs typeface="Calibri"/>
              </a:rPr>
              <a:t>atuando</a:t>
            </a:r>
            <a:r>
              <a:rPr lang="en-GB" sz="1180" dirty="0">
                <a:latin typeface="Calibri"/>
                <a:cs typeface="Calibri"/>
              </a:rPr>
              <a:t> de forma mais responsável, o principal </a:t>
            </a:r>
            <a:r>
              <a:rPr lang="en-GB" sz="1180" dirty="0" err="1">
                <a:latin typeface="Calibri"/>
                <a:cs typeface="Calibri"/>
              </a:rPr>
              <a:t>objetivo</a:t>
            </a:r>
            <a:r>
              <a:rPr lang="en-GB" sz="1180" dirty="0">
                <a:latin typeface="Calibri"/>
                <a:cs typeface="Calibri"/>
              </a:rPr>
              <a:t> das empresas é o </a:t>
            </a:r>
            <a:r>
              <a:rPr lang="en-GB" sz="1180" dirty="0" err="1">
                <a:latin typeface="Calibri"/>
                <a:cs typeface="Calibri"/>
              </a:rPr>
              <a:t>lucro</a:t>
            </a:r>
            <a:r>
              <a:rPr lang="en-GB" sz="1180" dirty="0">
                <a:latin typeface="Calibri"/>
                <a:cs typeface="Calibri"/>
              </a:rPr>
              <a:t>, </a:t>
            </a:r>
            <a:r>
              <a:rPr lang="en-GB" sz="1180" dirty="0" err="1">
                <a:latin typeface="Calibri"/>
                <a:cs typeface="Calibri"/>
              </a:rPr>
              <a:t>embora</a:t>
            </a:r>
            <a:r>
              <a:rPr lang="en-GB" sz="1180" dirty="0">
                <a:latin typeface="Calibri"/>
                <a:cs typeface="Calibri"/>
              </a:rPr>
              <a:t> as "</a:t>
            </a:r>
            <a:r>
              <a:rPr lang="en-GB" sz="1180" i="1" dirty="0">
                <a:latin typeface="Calibri"/>
                <a:cs typeface="Calibri"/>
              </a:rPr>
              <a:t>questões morais surgirão, </a:t>
            </a:r>
            <a:r>
              <a:rPr lang="en-GB" sz="1180" i="1" dirty="0" err="1">
                <a:latin typeface="Calibri"/>
                <a:cs typeface="Calibri"/>
              </a:rPr>
              <a:t>na</a:t>
            </a:r>
            <a:r>
              <a:rPr lang="en-GB" sz="1180" i="1" dirty="0">
                <a:latin typeface="Calibri"/>
                <a:cs typeface="Calibri"/>
              </a:rPr>
              <a:t> forma como o dinheiro é </a:t>
            </a:r>
            <a:r>
              <a:rPr lang="en-GB" sz="1180" i="1" dirty="0" err="1">
                <a:latin typeface="Calibri"/>
                <a:cs typeface="Calibri"/>
              </a:rPr>
              <a:t>adquirido</a:t>
            </a:r>
            <a:r>
              <a:rPr lang="en-GB" sz="1180" dirty="0">
                <a:latin typeface="Calibri"/>
                <a:cs typeface="Calibri"/>
              </a:rPr>
              <a:t>" (Early, 2020).</a:t>
            </a:r>
            <a:endParaRPr lang="en-GB" sz="1180" dirty="0"/>
          </a:p>
          <a:p>
            <a:pPr rtl="0"/>
            <a:endParaRPr lang="en-GB" sz="1000" dirty="0"/>
          </a:p>
          <a:p>
            <a:pPr rtl="0"/>
            <a:r>
              <a:rPr lang="en-GB" sz="1180" dirty="0">
                <a:latin typeface="Calibri"/>
                <a:cs typeface="Calibri"/>
              </a:rPr>
              <a:t>A forma </a:t>
            </a:r>
            <a:r>
              <a:rPr lang="en-GB" sz="1180" dirty="0" err="1">
                <a:latin typeface="Calibri"/>
                <a:cs typeface="Calibri"/>
              </a:rPr>
              <a:t>como</a:t>
            </a:r>
            <a:r>
              <a:rPr lang="en-GB" sz="1180" dirty="0">
                <a:latin typeface="Calibri"/>
                <a:cs typeface="Calibri"/>
              </a:rPr>
              <a:t> as promoções de vendas afetam o consumidor é explicado por Hawkes (2009) da </a:t>
            </a:r>
            <a:r>
              <a:rPr lang="en-GB" sz="1180" dirty="0" err="1">
                <a:latin typeface="Calibri"/>
                <a:cs typeface="Calibri"/>
              </a:rPr>
              <a:t>seguinte</a:t>
            </a:r>
            <a:r>
              <a:rPr lang="en-GB" sz="1180" dirty="0">
                <a:latin typeface="Calibri"/>
                <a:cs typeface="Calibri"/>
              </a:rPr>
              <a:t> </a:t>
            </a:r>
            <a:r>
              <a:rPr lang="en-GB" sz="1180" dirty="0" err="1">
                <a:latin typeface="Calibri"/>
                <a:cs typeface="Calibri"/>
              </a:rPr>
              <a:t>maneira</a:t>
            </a:r>
            <a:r>
              <a:rPr lang="en-GB" sz="1180" dirty="0">
                <a:latin typeface="Calibri"/>
                <a:cs typeface="Calibri"/>
              </a:rPr>
              <a:t>:</a:t>
            </a:r>
            <a:endParaRPr lang="en-GB" sz="1180" dirty="0"/>
          </a:p>
          <a:p>
            <a:pPr marL="228600" indent="-228600" rtl="0">
              <a:buFont typeface="+mj-lt"/>
              <a:buAutoNum type="arabicPeriod"/>
            </a:pPr>
            <a:r>
              <a:rPr lang="en-GB" sz="1180" dirty="0">
                <a:latin typeface="Calibri"/>
                <a:cs typeface="Calibri"/>
              </a:rPr>
              <a:t>As </a:t>
            </a:r>
            <a:r>
              <a:rPr lang="en-GB" sz="1180" dirty="0" err="1">
                <a:latin typeface="Calibri"/>
                <a:cs typeface="Calibri"/>
              </a:rPr>
              <a:t>promoções</a:t>
            </a:r>
            <a:r>
              <a:rPr lang="en-GB" sz="1180" dirty="0">
                <a:latin typeface="Calibri"/>
                <a:cs typeface="Calibri"/>
              </a:rPr>
              <a:t> </a:t>
            </a:r>
            <a:r>
              <a:rPr lang="en-GB" sz="1180" dirty="0" err="1">
                <a:latin typeface="Calibri"/>
                <a:cs typeface="Calibri"/>
              </a:rPr>
              <a:t>aumentam</a:t>
            </a:r>
            <a:r>
              <a:rPr lang="en-GB" sz="1180" dirty="0">
                <a:latin typeface="Calibri"/>
                <a:cs typeface="Calibri"/>
              </a:rPr>
              <a:t> as vendas no curto prazo.</a:t>
            </a:r>
            <a:endParaRPr lang="en-GB" sz="1180" dirty="0"/>
          </a:p>
          <a:p>
            <a:pPr marL="228600" indent="-228600" rtl="0">
              <a:buFont typeface="+mj-lt"/>
              <a:buAutoNum type="arabicPeriod"/>
            </a:pPr>
            <a:r>
              <a:rPr lang="en-GB" sz="1180" dirty="0">
                <a:latin typeface="Calibri"/>
                <a:cs typeface="Calibri"/>
              </a:rPr>
              <a:t>O aumento das vendas </a:t>
            </a:r>
            <a:r>
              <a:rPr lang="en-GB" sz="1180" dirty="0" err="1">
                <a:latin typeface="Calibri"/>
                <a:cs typeface="Calibri"/>
              </a:rPr>
              <a:t>devido</a:t>
            </a:r>
            <a:r>
              <a:rPr lang="en-GB" sz="1180" dirty="0">
                <a:latin typeface="Calibri"/>
                <a:cs typeface="Calibri"/>
              </a:rPr>
              <a:t> </a:t>
            </a:r>
            <a:r>
              <a:rPr lang="en-GB" sz="1180" dirty="0" err="1">
                <a:latin typeface="Calibri"/>
                <a:cs typeface="Calibri"/>
              </a:rPr>
              <a:t>às</a:t>
            </a:r>
            <a:r>
              <a:rPr lang="en-GB" sz="1180" dirty="0">
                <a:latin typeface="Calibri"/>
                <a:cs typeface="Calibri"/>
              </a:rPr>
              <a:t> </a:t>
            </a:r>
            <a:r>
              <a:rPr lang="en-GB" sz="1180" dirty="0" err="1">
                <a:latin typeface="Calibri"/>
                <a:cs typeface="Calibri"/>
              </a:rPr>
              <a:t>promoções</a:t>
            </a:r>
            <a:r>
              <a:rPr lang="en-GB" sz="1180" dirty="0">
                <a:latin typeface="Calibri"/>
                <a:cs typeface="Calibri"/>
              </a:rPr>
              <a:t> </a:t>
            </a:r>
            <a:r>
              <a:rPr lang="en-GB" sz="1180" dirty="0" err="1">
                <a:latin typeface="Calibri"/>
                <a:cs typeface="Calibri"/>
              </a:rPr>
              <a:t>não</a:t>
            </a:r>
            <a:r>
              <a:rPr lang="en-GB" sz="1180" dirty="0">
                <a:latin typeface="Calibri"/>
                <a:cs typeface="Calibri"/>
              </a:rPr>
              <a:t> conduz necessariamente a alterações </a:t>
            </a:r>
            <a:r>
              <a:rPr lang="en-GB" sz="1180" dirty="0" err="1">
                <a:latin typeface="Calibri"/>
                <a:cs typeface="Calibri"/>
              </a:rPr>
              <a:t>nos</a:t>
            </a:r>
            <a:r>
              <a:rPr lang="en-GB" sz="1180" dirty="0">
                <a:latin typeface="Calibri"/>
                <a:cs typeface="Calibri"/>
              </a:rPr>
              <a:t> </a:t>
            </a:r>
            <a:r>
              <a:rPr lang="en-GB" sz="1180" dirty="0" err="1">
                <a:latin typeface="Calibri"/>
                <a:cs typeface="Calibri"/>
              </a:rPr>
              <a:t>hábitos</a:t>
            </a:r>
            <a:r>
              <a:rPr lang="en-GB" sz="1180" dirty="0">
                <a:latin typeface="Calibri"/>
                <a:cs typeface="Calibri"/>
              </a:rPr>
              <a:t> de consumo.</a:t>
            </a:r>
            <a:endParaRPr lang="en-GB" sz="1180" dirty="0"/>
          </a:p>
          <a:p>
            <a:pPr marL="228600" indent="-228600" rtl="0">
              <a:buFont typeface="+mj-lt"/>
              <a:buAutoNum type="arabicPeriod"/>
            </a:pPr>
            <a:r>
              <a:rPr lang="en-GB" sz="1180" dirty="0">
                <a:latin typeface="Calibri"/>
                <a:cs typeface="Calibri"/>
              </a:rPr>
              <a:t>As </a:t>
            </a:r>
            <a:r>
              <a:rPr lang="en-GB" sz="1180" dirty="0" err="1">
                <a:latin typeface="Calibri"/>
                <a:cs typeface="Calibri"/>
              </a:rPr>
              <a:t>promoções</a:t>
            </a:r>
            <a:r>
              <a:rPr lang="en-GB" sz="1180" dirty="0">
                <a:latin typeface="Calibri"/>
                <a:cs typeface="Calibri"/>
              </a:rPr>
              <a:t> </a:t>
            </a:r>
            <a:r>
              <a:rPr lang="en-GB" sz="1180" dirty="0" err="1">
                <a:latin typeface="Calibri"/>
                <a:cs typeface="Calibri"/>
              </a:rPr>
              <a:t>podem</a:t>
            </a:r>
            <a:r>
              <a:rPr lang="en-GB" sz="1180" dirty="0">
                <a:latin typeface="Calibri"/>
                <a:cs typeface="Calibri"/>
              </a:rPr>
              <a:t> encorajar os consumidores a mudar </a:t>
            </a:r>
            <a:r>
              <a:rPr lang="en-GB" sz="1180" dirty="0" err="1">
                <a:latin typeface="Calibri"/>
                <a:cs typeface="Calibri"/>
              </a:rPr>
              <a:t>os</a:t>
            </a:r>
            <a:r>
              <a:rPr lang="en-GB" sz="1180" dirty="0">
                <a:latin typeface="Calibri"/>
                <a:cs typeface="Calibri"/>
              </a:rPr>
              <a:t> </a:t>
            </a:r>
            <a:r>
              <a:rPr lang="en-GB" sz="1180" dirty="0" err="1">
                <a:latin typeface="Calibri"/>
                <a:cs typeface="Calibri"/>
              </a:rPr>
              <a:t>seus</a:t>
            </a:r>
            <a:r>
              <a:rPr lang="en-GB" sz="1180" dirty="0">
                <a:latin typeface="Calibri"/>
                <a:cs typeface="Calibri"/>
              </a:rPr>
              <a:t> padrões de consumo.</a:t>
            </a:r>
            <a:endParaRPr lang="en-GB" sz="1180" dirty="0"/>
          </a:p>
          <a:p>
            <a:pPr marL="228600" indent="-228600" rtl="0">
              <a:buFont typeface="+mj-lt"/>
              <a:buAutoNum type="arabicPeriod"/>
            </a:pPr>
            <a:r>
              <a:rPr lang="en-GB" sz="1180" dirty="0">
                <a:latin typeface="Calibri"/>
                <a:cs typeface="Calibri"/>
              </a:rPr>
              <a:t>A extensão do efeito das promoções no consumo varia entre </a:t>
            </a:r>
            <a:r>
              <a:rPr lang="en-GB" sz="1180" dirty="0" err="1">
                <a:latin typeface="Calibri"/>
                <a:cs typeface="Calibri"/>
              </a:rPr>
              <a:t>alimentos</a:t>
            </a:r>
            <a:r>
              <a:rPr lang="en-GB" sz="1180" dirty="0">
                <a:latin typeface="Calibri"/>
                <a:cs typeface="Calibri"/>
              </a:rPr>
              <a:t>.</a:t>
            </a:r>
            <a:endParaRPr lang="en-GB" sz="1180" dirty="0"/>
          </a:p>
          <a:p>
            <a:pPr marL="228600" indent="-228600" rtl="0">
              <a:buFont typeface="+mj-lt"/>
              <a:buAutoNum type="arabicPeriod"/>
            </a:pPr>
            <a:r>
              <a:rPr lang="en-GB" sz="1180" dirty="0">
                <a:latin typeface="Calibri"/>
                <a:cs typeface="Calibri"/>
              </a:rPr>
              <a:t>O efeito depende do tipo de </a:t>
            </a:r>
            <a:r>
              <a:rPr lang="en-GB" sz="1180" dirty="0" err="1">
                <a:latin typeface="Calibri"/>
                <a:cs typeface="Calibri"/>
              </a:rPr>
              <a:t>promoção</a:t>
            </a:r>
            <a:r>
              <a:rPr lang="en-GB" sz="1180" dirty="0">
                <a:latin typeface="Calibri"/>
                <a:cs typeface="Calibri"/>
              </a:rPr>
              <a:t> e das características do consumidor.</a:t>
            </a:r>
            <a:endParaRPr lang="en-GB" sz="1180" dirty="0"/>
          </a:p>
          <a:p>
            <a:pPr rtl="0"/>
            <a:endParaRPr lang="en-GB" sz="1000" dirty="0"/>
          </a:p>
          <a:p>
            <a:r>
              <a:rPr lang="en-GB" sz="1180" dirty="0">
                <a:latin typeface="Calibri"/>
                <a:cs typeface="Calibri"/>
              </a:rPr>
              <a:t>O marketing </a:t>
            </a:r>
            <a:r>
              <a:rPr lang="en-GB" sz="1180" dirty="0" err="1">
                <a:latin typeface="Calibri"/>
                <a:cs typeface="Calibri"/>
              </a:rPr>
              <a:t>alimentar</a:t>
            </a:r>
            <a:r>
              <a:rPr lang="en-GB" sz="1180" dirty="0">
                <a:latin typeface="Calibri"/>
                <a:cs typeface="Calibri"/>
              </a:rPr>
              <a:t> </a:t>
            </a:r>
            <a:r>
              <a:rPr lang="en-GB" sz="1180" dirty="0" err="1">
                <a:latin typeface="Calibri"/>
                <a:cs typeface="Calibri"/>
              </a:rPr>
              <a:t>pode</a:t>
            </a:r>
            <a:r>
              <a:rPr lang="en-GB" sz="1180" dirty="0">
                <a:latin typeface="Calibri"/>
                <a:cs typeface="Calibri"/>
              </a:rPr>
              <a:t> evoluir para conceitos de marketing </a:t>
            </a:r>
            <a:r>
              <a:rPr lang="en-GB" sz="1180" dirty="0" err="1">
                <a:latin typeface="Calibri"/>
                <a:cs typeface="Calibri"/>
              </a:rPr>
              <a:t>verde</a:t>
            </a:r>
            <a:r>
              <a:rPr lang="en-GB" sz="1180" dirty="0">
                <a:latin typeface="Calibri"/>
                <a:cs typeface="Calibri"/>
              </a:rPr>
              <a:t> (</a:t>
            </a:r>
            <a:r>
              <a:rPr lang="en-GB" sz="1180" i="1" dirty="0">
                <a:latin typeface="Calibri"/>
                <a:cs typeface="Calibri"/>
              </a:rPr>
              <a:t>green marketing</a:t>
            </a:r>
            <a:r>
              <a:rPr lang="en-GB" sz="1180" dirty="0">
                <a:latin typeface="Calibri"/>
                <a:cs typeface="Calibri"/>
              </a:rPr>
              <a:t>). O </a:t>
            </a:r>
            <a:r>
              <a:rPr lang="en-GB" sz="1180" b="1" dirty="0">
                <a:latin typeface="Calibri"/>
                <a:cs typeface="Calibri"/>
              </a:rPr>
              <a:t>Marketing Verde </a:t>
            </a:r>
            <a:r>
              <a:rPr lang="en-GB" sz="1180" dirty="0" err="1">
                <a:latin typeface="Calibri"/>
                <a:cs typeface="Calibri"/>
              </a:rPr>
              <a:t>lida</a:t>
            </a:r>
            <a:r>
              <a:rPr lang="en-GB" sz="1180" dirty="0">
                <a:latin typeface="Calibri"/>
                <a:cs typeface="Calibri"/>
              </a:rPr>
              <a:t> com a sustentabilidade e o </a:t>
            </a:r>
            <a:r>
              <a:rPr lang="en-GB" sz="1180" dirty="0" err="1">
                <a:latin typeface="Calibri"/>
                <a:cs typeface="Calibri"/>
              </a:rPr>
              <a:t>bem-estar</a:t>
            </a:r>
            <a:r>
              <a:rPr lang="en-GB" sz="1180" dirty="0">
                <a:latin typeface="Calibri"/>
                <a:cs typeface="Calibri"/>
              </a:rPr>
              <a:t> das </a:t>
            </a:r>
            <a:r>
              <a:rPr lang="en-GB" sz="1180" dirty="0" err="1">
                <a:latin typeface="Calibri"/>
                <a:cs typeface="Calibri"/>
              </a:rPr>
              <a:t>partes</a:t>
            </a:r>
            <a:r>
              <a:rPr lang="en-GB" sz="1180" dirty="0">
                <a:latin typeface="Calibri"/>
                <a:cs typeface="Calibri"/>
              </a:rPr>
              <a:t> </a:t>
            </a:r>
            <a:r>
              <a:rPr lang="en-GB" sz="1180" dirty="0" err="1">
                <a:latin typeface="Calibri"/>
                <a:cs typeface="Calibri"/>
              </a:rPr>
              <a:t>interessadas</a:t>
            </a:r>
            <a:r>
              <a:rPr lang="en-GB" sz="1180" dirty="0">
                <a:latin typeface="Calibri"/>
                <a:cs typeface="Calibri"/>
              </a:rPr>
              <a:t> a </a:t>
            </a:r>
            <a:r>
              <a:rPr lang="en-GB" sz="1180" dirty="0" err="1">
                <a:latin typeface="Calibri"/>
                <a:cs typeface="Calibri"/>
              </a:rPr>
              <a:t>longo</a:t>
            </a:r>
            <a:r>
              <a:rPr lang="en-GB" sz="1180" dirty="0">
                <a:latin typeface="Calibri"/>
                <a:cs typeface="Calibri"/>
              </a:rPr>
              <a:t> </a:t>
            </a:r>
            <a:r>
              <a:rPr lang="en-GB" sz="1180" dirty="0" err="1">
                <a:latin typeface="Calibri"/>
                <a:cs typeface="Calibri"/>
              </a:rPr>
              <a:t>prazo</a:t>
            </a:r>
            <a:r>
              <a:rPr lang="en-GB" sz="1180" dirty="0">
                <a:latin typeface="Calibri"/>
                <a:cs typeface="Calibri"/>
              </a:rPr>
              <a:t>. O conceito é definido como "</a:t>
            </a:r>
            <a:r>
              <a:rPr lang="en-GB" sz="1180" i="1" dirty="0">
                <a:latin typeface="Calibri"/>
                <a:cs typeface="Calibri"/>
              </a:rPr>
              <a:t>O processo de gestão holístico responsável por identificar, antecipar e satisfazer as necessidades dos clientes e da sociedade, de forma rentável e sustentável</a:t>
            </a:r>
            <a:r>
              <a:rPr lang="en-GB" sz="1180" dirty="0">
                <a:latin typeface="Calibri"/>
                <a:cs typeface="Calibri"/>
              </a:rPr>
              <a:t>" (Peattie e Charter, 1992).</a:t>
            </a:r>
            <a:endParaRPr lang="en-GB" sz="1180" b="1" dirty="0"/>
          </a:p>
          <a:p>
            <a:pPr rtl="0"/>
            <a:endParaRPr lang="en-GB" sz="1000" b="1" dirty="0">
              <a:latin typeface="Calibri"/>
              <a:cs typeface="Calibri"/>
            </a:endParaRPr>
          </a:p>
          <a:p>
            <a:pPr rtl="0"/>
            <a:r>
              <a:rPr lang="en-GB" sz="1180" b="1" dirty="0" err="1">
                <a:latin typeface="Calibri"/>
                <a:cs typeface="Calibri"/>
              </a:rPr>
              <a:t>Precisamos</a:t>
            </a:r>
            <a:r>
              <a:rPr lang="en-GB" sz="1180" b="1" dirty="0">
                <a:latin typeface="Calibri"/>
                <a:cs typeface="Calibri"/>
              </a:rPr>
              <a:t> do marketing verde e do marketing de alimentos éticos para que tenhamos alimentos saudáveis ​​e sustentáveis ​​para as </a:t>
            </a:r>
            <a:r>
              <a:rPr lang="en-GB" sz="1180" b="1" dirty="0" err="1">
                <a:latin typeface="Calibri"/>
                <a:cs typeface="Calibri"/>
              </a:rPr>
              <a:t>gerações</a:t>
            </a:r>
            <a:r>
              <a:rPr lang="en-GB" sz="1180" b="1" dirty="0">
                <a:latin typeface="Calibri"/>
                <a:cs typeface="Calibri"/>
              </a:rPr>
              <a:t> futuras. Portanto, todos os especialistas em marketing de alimentos têm a responsabilidade de </a:t>
            </a:r>
            <a:r>
              <a:rPr lang="en-GB" sz="1180" b="1" dirty="0" err="1">
                <a:latin typeface="Calibri"/>
                <a:cs typeface="Calibri"/>
              </a:rPr>
              <a:t>pensar</a:t>
            </a:r>
            <a:r>
              <a:rPr lang="en-GB" sz="1180" b="1" dirty="0">
                <a:latin typeface="Calibri"/>
                <a:cs typeface="Calibri"/>
              </a:rPr>
              <a:t> </a:t>
            </a:r>
            <a:r>
              <a:rPr lang="en-GB" sz="1180" b="1" dirty="0" err="1">
                <a:latin typeface="Calibri"/>
                <a:cs typeface="Calibri"/>
              </a:rPr>
              <a:t>nas</a:t>
            </a:r>
            <a:r>
              <a:rPr lang="en-GB" sz="1180" b="1" dirty="0">
                <a:latin typeface="Calibri"/>
                <a:cs typeface="Calibri"/>
              </a:rPr>
              <a:t> </a:t>
            </a:r>
            <a:r>
              <a:rPr lang="en-GB" sz="1180" b="1" dirty="0" err="1">
                <a:latin typeface="Calibri"/>
                <a:cs typeface="Calibri"/>
              </a:rPr>
              <a:t>gerações</a:t>
            </a:r>
            <a:r>
              <a:rPr lang="en-GB" sz="1180" b="1" dirty="0">
                <a:latin typeface="Calibri"/>
                <a:cs typeface="Calibri"/>
              </a:rPr>
              <a:t> futuras e no nosso planeta.</a:t>
            </a:r>
            <a:endParaRPr lang="en-GB" sz="1180" b="1" dirty="0"/>
          </a:p>
        </p:txBody>
      </p:sp>
      <p:pic>
        <p:nvPicPr>
          <p:cNvPr id="34" name="Graphic 33" descr="Film strip outline">
            <a:extLst>
              <a:ext uri="{FF2B5EF4-FFF2-40B4-BE49-F238E27FC236}">
                <a16:creationId xmlns:a16="http://schemas.microsoft.com/office/drawing/2014/main" id="{9B270E54-49CA-99AC-211C-71B8D7FBA4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738" y="9237293"/>
            <a:ext cx="742942" cy="742942"/>
          </a:xfrm>
          <a:prstGeom prst="rect">
            <a:avLst/>
          </a:prstGeom>
        </p:spPr>
      </p:pic>
      <p:sp>
        <p:nvSpPr>
          <p:cNvPr id="35" name="TextBox 34">
            <a:extLst>
              <a:ext uri="{FF2B5EF4-FFF2-40B4-BE49-F238E27FC236}">
                <a16:creationId xmlns:a16="http://schemas.microsoft.com/office/drawing/2014/main" id="{8F08E7E1-4F82-F027-A19B-FD9EB36B83E4}"/>
              </a:ext>
            </a:extLst>
          </p:cNvPr>
          <p:cNvSpPr txBox="1"/>
          <p:nvPr/>
        </p:nvSpPr>
        <p:spPr>
          <a:xfrm>
            <a:off x="917375" y="9323554"/>
            <a:ext cx="6410115" cy="646331"/>
          </a:xfrm>
          <a:prstGeom prst="rect">
            <a:avLst/>
          </a:prstGeom>
          <a:noFill/>
        </p:spPr>
        <p:txBody>
          <a:bodyPr wrap="square">
            <a:spAutoFit/>
          </a:bodyPr>
          <a:lstStyle/>
          <a:p>
            <a:pPr algn="just" rtl="0"/>
            <a:r>
              <a:rPr lang="en-GB"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Vídeo</a:t>
            </a:r>
            <a:r>
              <a:rPr lang="en-GB"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200" b="1"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sugerido</a:t>
            </a:r>
            <a:r>
              <a:rPr lang="en-GB" sz="12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As </a:t>
            </a:r>
            <a:r>
              <a:rPr lang="en-US"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crianças</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são</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o </a:t>
            </a:r>
            <a:r>
              <a:rPr lang="en-US"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foco</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dos </a:t>
            </a:r>
            <a:r>
              <a:rPr lang="en-US"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profissionais</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marketing, </a:t>
            </a:r>
            <a:r>
              <a:rPr lang="en-US"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os</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quais</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afirmam</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que </a:t>
            </a:r>
            <a:r>
              <a:rPr lang="en-US"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querem</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ajudar</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os</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pais</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a:t>
            </a:r>
            <a:r>
              <a:rPr lang="en-US"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fazer</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escolhas</a:t>
            </a:r>
            <a:r>
              <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200"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saudáveis</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1200" dirty="0" err="1">
                <a:solidFill>
                  <a:srgbClr val="000000"/>
                </a:solidFill>
                <a:latin typeface="Calibri" panose="020F0502020204030204" pitchFamily="34" charset="0"/>
                <a:ea typeface="Calibri" panose="020F0502020204030204" pitchFamily="34" charset="0"/>
                <a:cs typeface="Calibri" panose="020F0502020204030204" pitchFamily="34" charset="0"/>
              </a:rPr>
              <a:t>Veja</a:t>
            </a:r>
            <a:r>
              <a:rPr lang="en-US" sz="1200" dirty="0">
                <a:solidFill>
                  <a:srgbClr val="000000"/>
                </a:solidFill>
                <a:latin typeface="Calibri" panose="020F0502020204030204" pitchFamily="34" charset="0"/>
                <a:ea typeface="Calibri" panose="020F0502020204030204" pitchFamily="34" charset="0"/>
                <a:cs typeface="Calibri" panose="020F0502020204030204" pitchFamily="34" charset="0"/>
              </a:rPr>
              <a:t> o video: </a:t>
            </a:r>
            <a:r>
              <a:rPr lang="en-US" sz="1200" b="1" dirty="0">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Introduction to Food Marketing to Youth - YouTube</a:t>
            </a:r>
            <a:endParaRPr lang="en-IE" sz="1200" b="1"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E054005-2E82-C52A-F188-ADBCEB4B6AAC}"/>
              </a:ext>
            </a:extLst>
          </p:cNvPr>
          <p:cNvPicPr>
            <a:picLocks noChangeAspect="1"/>
          </p:cNvPicPr>
          <p:nvPr/>
        </p:nvPicPr>
        <p:blipFill>
          <a:blip r:embed="rId6"/>
          <a:stretch>
            <a:fillRect/>
          </a:stretch>
        </p:blipFill>
        <p:spPr>
          <a:xfrm>
            <a:off x="81931" y="8658450"/>
            <a:ext cx="493080" cy="474817"/>
          </a:xfrm>
          <a:prstGeom prst="rect">
            <a:avLst/>
          </a:prstGeom>
        </p:spPr>
      </p:pic>
      <p:sp>
        <p:nvSpPr>
          <p:cNvPr id="37" name="Text Placeholder 1">
            <a:extLst>
              <a:ext uri="{FF2B5EF4-FFF2-40B4-BE49-F238E27FC236}">
                <a16:creationId xmlns:a16="http://schemas.microsoft.com/office/drawing/2014/main" id="{22EA5998-30C3-BD0D-85E7-276FB59892C5}"/>
              </a:ext>
            </a:extLst>
          </p:cNvPr>
          <p:cNvSpPr txBox="1">
            <a:spLocks/>
          </p:cNvSpPr>
          <p:nvPr/>
        </p:nvSpPr>
        <p:spPr>
          <a:xfrm>
            <a:off x="1728504" y="-10732"/>
            <a:ext cx="5655136" cy="946746"/>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defRPr/>
            </a:pPr>
            <a:r>
              <a:rPr lang="en-IE" sz="3600" dirty="0"/>
              <a:t>B.4. </a:t>
            </a:r>
            <a:r>
              <a:rPr lang="en-IE" sz="3600" dirty="0" err="1"/>
              <a:t>Consumo</a:t>
            </a:r>
            <a:r>
              <a:rPr lang="en-IE" sz="3600" dirty="0"/>
              <a:t> </a:t>
            </a:r>
            <a:r>
              <a:rPr lang="en-IE" sz="3600" dirty="0" err="1"/>
              <a:t>Responsável</a:t>
            </a:r>
            <a:r>
              <a:rPr lang="en-IE" sz="3600" dirty="0"/>
              <a:t> &amp; </a:t>
            </a:r>
            <a:r>
              <a:rPr lang="en-IE" sz="3600" dirty="0" err="1"/>
              <a:t>Sociedade</a:t>
            </a:r>
            <a:r>
              <a:rPr lang="en-IE" sz="3600" dirty="0"/>
              <a:t> Civil</a:t>
            </a:r>
          </a:p>
          <a:p>
            <a:pPr rtl="0"/>
            <a:endParaRPr lang="en-IE" dirty="0"/>
          </a:p>
        </p:txBody>
      </p:sp>
      <p:sp>
        <p:nvSpPr>
          <p:cNvPr id="38" name="TextBox 32">
            <a:extLst>
              <a:ext uri="{FF2B5EF4-FFF2-40B4-BE49-F238E27FC236}">
                <a16:creationId xmlns:a16="http://schemas.microsoft.com/office/drawing/2014/main" id="{66216EC4-3D40-B37E-6BC8-96F1492B4C0C}"/>
              </a:ext>
            </a:extLst>
          </p:cNvPr>
          <p:cNvSpPr txBox="1"/>
          <p:nvPr/>
        </p:nvSpPr>
        <p:spPr>
          <a:xfrm>
            <a:off x="1964763" y="1049730"/>
            <a:ext cx="5362728" cy="830997"/>
          </a:xfrm>
          <a:prstGeom prst="rect">
            <a:avLst/>
          </a:prstGeom>
          <a:noFill/>
        </p:spPr>
        <p:txBody>
          <a:bodyPr wrap="square">
            <a:spAutoFit/>
          </a:bodyPr>
          <a:lstStyle/>
          <a:p>
            <a:pPr algn="r" rtl="0"/>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B.4.1.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Efeito</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do Marketing e dos Media no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Consumo</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Alimentar</a:t>
            </a:r>
            <a:endPar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470633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4" name="TextBox 3">
            <a:extLst>
              <a:ext uri="{FF2B5EF4-FFF2-40B4-BE49-F238E27FC236}">
                <a16:creationId xmlns:a16="http://schemas.microsoft.com/office/drawing/2014/main" id="{B0B53030-11FB-253B-7D4F-7E9F42E748F2}"/>
              </a:ext>
            </a:extLst>
          </p:cNvPr>
          <p:cNvSpPr txBox="1"/>
          <p:nvPr/>
        </p:nvSpPr>
        <p:spPr>
          <a:xfrm>
            <a:off x="1950299" y="1368259"/>
            <a:ext cx="5362728" cy="461665"/>
          </a:xfrm>
          <a:prstGeom prst="rect">
            <a:avLst/>
          </a:prstGeom>
          <a:noFill/>
        </p:spPr>
        <p:txBody>
          <a:bodyPr wrap="square">
            <a:spAutoFit/>
          </a:bodyPr>
          <a:lstStyle/>
          <a:p>
            <a:pPr algn="r" rtl="0"/>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B.4.2.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Direitos</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dos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A</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nimais</a:t>
            </a:r>
            <a:endPar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3" name="Text Placeholder 32">
            <a:extLst>
              <a:ext uri="{FF2B5EF4-FFF2-40B4-BE49-F238E27FC236}">
                <a16:creationId xmlns:a16="http://schemas.microsoft.com/office/drawing/2014/main" id="{C007E735-BBC6-F5FB-4B5E-3E7A063BE0FD}"/>
              </a:ext>
            </a:extLst>
          </p:cNvPr>
          <p:cNvSpPr>
            <a:spLocks noGrp="1"/>
          </p:cNvSpPr>
          <p:nvPr>
            <p:ph type="body" sz="quarter" idx="32"/>
          </p:nvPr>
        </p:nvSpPr>
        <p:spPr>
          <a:xfrm>
            <a:off x="806904" y="2262169"/>
            <a:ext cx="6477320" cy="6820641"/>
          </a:xfrm>
        </p:spPr>
        <p:txBody>
          <a:bodyPr lIns="91440" tIns="45720" rIns="91440" bIns="45720" numCol="1" spcCol="288000" anchor="t">
            <a:noAutofit/>
          </a:bodyPr>
          <a:lstStyle/>
          <a:p>
            <a:pPr rtl="0" fontAlgn="base"/>
            <a:r>
              <a:rPr lang="en-GB" sz="1180" b="0" i="0" dirty="0">
                <a:solidFill>
                  <a:srgbClr val="000000"/>
                </a:solidFill>
                <a:effectLst/>
                <a:latin typeface="Calibri"/>
                <a:ea typeface="Calibri" panose="020F0502020204030204" pitchFamily="34" charset="0"/>
                <a:cs typeface="Calibri"/>
              </a:rPr>
              <a:t>As preocupações com os direitos dos animais são mais antigas do que se pode imaginar. Por um lado, essas preocupações abordam a crueldade animal, a </a:t>
            </a:r>
            <a:r>
              <a:rPr lang="en-GB" sz="1180" b="0" i="0" dirty="0" err="1">
                <a:solidFill>
                  <a:srgbClr val="000000"/>
                </a:solidFill>
                <a:effectLst/>
                <a:latin typeface="Calibri"/>
                <a:ea typeface="Calibri" panose="020F0502020204030204" pitchFamily="34" charset="0"/>
                <a:cs typeface="Calibri"/>
              </a:rPr>
              <a:t>tortura</a:t>
            </a:r>
            <a:r>
              <a:rPr lang="en-GB" sz="1180" b="0" i="0" dirty="0">
                <a:solidFill>
                  <a:srgbClr val="000000"/>
                </a:solidFill>
                <a:effectLst/>
                <a:latin typeface="Calibri"/>
                <a:ea typeface="Calibri" panose="020F0502020204030204" pitchFamily="34" charset="0"/>
                <a:cs typeface="Calibri"/>
              </a:rPr>
              <a:t> e a experimentação; por outro lado, a discussão se estende ao uso de produtos de origem animal na dieta, passando para </a:t>
            </a:r>
            <a:r>
              <a:rPr lang="en-GB" sz="1180" b="0" i="0" dirty="0" err="1">
                <a:solidFill>
                  <a:srgbClr val="000000"/>
                </a:solidFill>
                <a:effectLst/>
                <a:latin typeface="Calibri"/>
                <a:ea typeface="Calibri" panose="020F0502020204030204" pitchFamily="34" charset="0"/>
                <a:cs typeface="Calibri"/>
              </a:rPr>
              <a:t>uma</a:t>
            </a:r>
            <a:r>
              <a:rPr lang="en-GB" sz="1180" dirty="0">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mudança</a:t>
            </a:r>
            <a:r>
              <a:rPr lang="en-GB" sz="1180" b="0" i="0" dirty="0">
                <a:solidFill>
                  <a:srgbClr val="000000"/>
                </a:solidFill>
                <a:effectLst/>
                <a:latin typeface="Calibri"/>
                <a:ea typeface="Calibri" panose="020F0502020204030204" pitchFamily="34" charset="0"/>
                <a:cs typeface="Calibri"/>
              </a:rPr>
              <a:t> baseada </a:t>
            </a:r>
            <a:r>
              <a:rPr lang="en-GB" sz="1180" b="0" i="0" dirty="0" err="1">
                <a:solidFill>
                  <a:srgbClr val="000000"/>
                </a:solidFill>
                <a:effectLst/>
                <a:latin typeface="Calibri"/>
                <a:ea typeface="Calibri" panose="020F0502020204030204" pitchFamily="34" charset="0"/>
                <a:cs typeface="Calibri"/>
              </a:rPr>
              <a:t>em</a:t>
            </a:r>
            <a:r>
              <a:rPr lang="en-GB" sz="1180" b="0" i="0" dirty="0">
                <a:solidFill>
                  <a:srgbClr val="000000"/>
                </a:solidFill>
                <a:effectLst/>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produtos</a:t>
            </a:r>
            <a:r>
              <a:rPr lang="en-GB" sz="1180" b="0" i="0" dirty="0">
                <a:solidFill>
                  <a:srgbClr val="000000"/>
                </a:solidFill>
                <a:effectLst/>
                <a:latin typeface="Calibri"/>
                <a:ea typeface="Calibri" panose="020F0502020204030204" pitchFamily="34" charset="0"/>
                <a:cs typeface="Calibri"/>
              </a:rPr>
              <a:t> à base de </a:t>
            </a:r>
            <a:r>
              <a:rPr lang="en-GB" sz="1180" b="0" i="0" dirty="0" err="1">
                <a:solidFill>
                  <a:srgbClr val="000000"/>
                </a:solidFill>
                <a:effectLst/>
                <a:latin typeface="Calibri"/>
                <a:ea typeface="Calibri" panose="020F0502020204030204" pitchFamily="34" charset="0"/>
                <a:cs typeface="Calibri"/>
              </a:rPr>
              <a:t>vegetais</a:t>
            </a:r>
            <a:r>
              <a:rPr lang="en-GB" sz="1180" b="0" i="0" dirty="0">
                <a:solidFill>
                  <a:srgbClr val="000000"/>
                </a:solidFill>
                <a:effectLst/>
                <a:latin typeface="Calibri"/>
                <a:ea typeface="Calibri" panose="020F0502020204030204" pitchFamily="34" charset="0"/>
                <a:cs typeface="Calibri"/>
              </a:rPr>
              <a:t>.</a:t>
            </a:r>
          </a:p>
          <a:p>
            <a:pPr rtl="0" fontAlgn="base"/>
            <a:endParaRPr lang="en-GB" sz="900" b="0" i="0" dirty="0">
              <a:solidFill>
                <a:srgbClr val="000000"/>
              </a:solidFill>
              <a:effectLst/>
              <a:ea typeface="Calibri" panose="020F0502020204030204" pitchFamily="34" charset="0"/>
            </a:endParaRPr>
          </a:p>
          <a:p>
            <a:pPr rtl="0" fontAlgn="base"/>
            <a:r>
              <a:rPr lang="en-GB" sz="1180" b="0" i="0" dirty="0">
                <a:solidFill>
                  <a:srgbClr val="000000"/>
                </a:solidFill>
                <a:effectLst/>
                <a:latin typeface="Calibri"/>
                <a:ea typeface="Calibri" panose="020F0502020204030204" pitchFamily="34" charset="0"/>
                <a:cs typeface="Calibri"/>
              </a:rPr>
              <a:t>O hinduísmo, a religião mais antiga conhecida por nós, </a:t>
            </a:r>
            <a:r>
              <a:rPr lang="en-GB" sz="1180" dirty="0">
                <a:latin typeface="Calibri"/>
                <a:ea typeface="Calibri" panose="020F0502020204030204" pitchFamily="34" charset="0"/>
                <a:cs typeface="Calibri"/>
              </a:rPr>
              <a:t>segue</a:t>
            </a:r>
            <a:r>
              <a:rPr lang="en-GB" sz="1180" b="0" i="0" dirty="0">
                <a:solidFill>
                  <a:srgbClr val="000000"/>
                </a:solidFill>
                <a:effectLst/>
                <a:latin typeface="Calibri"/>
                <a:ea typeface="Calibri" panose="020F0502020204030204" pitchFamily="34" charset="0"/>
                <a:cs typeface="Calibri"/>
              </a:rPr>
              <a:t> a doutrina Ahimsa, a qual </a:t>
            </a:r>
            <a:r>
              <a:rPr lang="en-GB" sz="1180" b="0" i="0" dirty="0" err="1">
                <a:solidFill>
                  <a:srgbClr val="000000"/>
                </a:solidFill>
                <a:effectLst/>
                <a:latin typeface="Calibri"/>
                <a:ea typeface="Calibri" panose="020F0502020204030204" pitchFamily="34" charset="0"/>
                <a:cs typeface="Calibri"/>
              </a:rPr>
              <a:t>professa</a:t>
            </a:r>
            <a:r>
              <a:rPr lang="en-GB" sz="1180" b="0" i="0" dirty="0">
                <a:solidFill>
                  <a:srgbClr val="000000"/>
                </a:solidFill>
                <a:effectLst/>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atos</a:t>
            </a:r>
            <a:r>
              <a:rPr lang="en-GB" sz="1180" b="0" i="0" dirty="0">
                <a:solidFill>
                  <a:srgbClr val="000000"/>
                </a:solidFill>
                <a:effectLst/>
                <a:latin typeface="Calibri"/>
                <a:ea typeface="Calibri" panose="020F0502020204030204" pitchFamily="34" charset="0"/>
                <a:cs typeface="Calibri"/>
              </a:rPr>
              <a:t> de não violência contra humanos e </a:t>
            </a:r>
            <a:r>
              <a:rPr lang="en-GB" sz="1180" b="0" i="0" dirty="0" err="1">
                <a:solidFill>
                  <a:srgbClr val="000000"/>
                </a:solidFill>
                <a:effectLst/>
                <a:latin typeface="Calibri"/>
                <a:ea typeface="Calibri" panose="020F0502020204030204" pitchFamily="34" charset="0"/>
                <a:cs typeface="Calibri"/>
              </a:rPr>
              <a:t>animais</a:t>
            </a:r>
            <a:r>
              <a:rPr lang="en-GB" sz="1180" b="0" i="0" dirty="0">
                <a:solidFill>
                  <a:srgbClr val="000000"/>
                </a:solidFill>
                <a:effectLst/>
                <a:latin typeface="Calibri"/>
                <a:ea typeface="Calibri" panose="020F0502020204030204" pitchFamily="34" charset="0"/>
                <a:cs typeface="Calibri"/>
              </a:rPr>
              <a:t>. Assim, alguns hindus, </a:t>
            </a:r>
            <a:r>
              <a:rPr lang="en-GB" sz="1180" b="0" i="0" dirty="0" err="1">
                <a:solidFill>
                  <a:srgbClr val="000000"/>
                </a:solidFill>
                <a:effectLst/>
                <a:latin typeface="Calibri"/>
                <a:ea typeface="Calibri" panose="020F0502020204030204" pitchFamily="34" charset="0"/>
                <a:cs typeface="Calibri"/>
              </a:rPr>
              <a:t>budistas</a:t>
            </a:r>
            <a:r>
              <a:rPr lang="en-GB" sz="1180" b="0" i="0" dirty="0">
                <a:solidFill>
                  <a:srgbClr val="000000"/>
                </a:solidFill>
                <a:effectLst/>
                <a:latin typeface="Calibri"/>
                <a:ea typeface="Calibri" panose="020F0502020204030204" pitchFamily="34" charset="0"/>
                <a:cs typeface="Calibri"/>
              </a:rPr>
              <a:t>, todos crentes do </a:t>
            </a:r>
            <a:r>
              <a:rPr lang="en-GB" sz="1180" b="0" i="0" dirty="0" err="1">
                <a:solidFill>
                  <a:srgbClr val="000000"/>
                </a:solidFill>
                <a:effectLst/>
                <a:latin typeface="Calibri"/>
                <a:ea typeface="Calibri" panose="020F0502020204030204" pitchFamily="34" charset="0"/>
                <a:cs typeface="Calibri"/>
              </a:rPr>
              <a:t>Jainismo</a:t>
            </a:r>
            <a:r>
              <a:rPr lang="en-GB" sz="1180" b="0" i="0" dirty="0">
                <a:solidFill>
                  <a:srgbClr val="000000"/>
                </a:solidFill>
                <a:effectLst/>
                <a:latin typeface="Calibri"/>
                <a:ea typeface="Calibri" panose="020F0502020204030204" pitchFamily="34" charset="0"/>
                <a:cs typeface="Calibri"/>
              </a:rPr>
              <a:t>, a qual é </a:t>
            </a:r>
            <a:r>
              <a:rPr lang="en-GB" sz="1180" b="0" i="0" dirty="0" err="1">
                <a:solidFill>
                  <a:srgbClr val="000000"/>
                </a:solidFill>
                <a:effectLst/>
                <a:latin typeface="Calibri"/>
                <a:ea typeface="Calibri" panose="020F0502020204030204" pitchFamily="34" charset="0"/>
                <a:cs typeface="Calibri"/>
              </a:rPr>
              <a:t>uma</a:t>
            </a:r>
            <a:r>
              <a:rPr lang="en-GB" sz="1180" b="0" i="0" dirty="0">
                <a:solidFill>
                  <a:srgbClr val="000000"/>
                </a:solidFill>
                <a:effectLst/>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religião</a:t>
            </a:r>
            <a:r>
              <a:rPr lang="en-GB" sz="1180" b="0" i="0" dirty="0">
                <a:solidFill>
                  <a:srgbClr val="000000"/>
                </a:solidFill>
                <a:effectLst/>
                <a:latin typeface="Calibri"/>
                <a:ea typeface="Calibri" panose="020F0502020204030204" pitchFamily="34" charset="0"/>
                <a:cs typeface="Calibri"/>
              </a:rPr>
              <a:t> que </a:t>
            </a:r>
            <a:r>
              <a:rPr lang="en-GB" sz="1180" b="0" i="0" dirty="0" err="1">
                <a:solidFill>
                  <a:srgbClr val="000000"/>
                </a:solidFill>
                <a:effectLst/>
                <a:latin typeface="Calibri"/>
                <a:ea typeface="Calibri" panose="020F0502020204030204" pitchFamily="34" charset="0"/>
                <a:cs typeface="Calibri"/>
              </a:rPr>
              <a:t>também</a:t>
            </a:r>
            <a:r>
              <a:rPr lang="en-GB" sz="1180" b="0" i="0" dirty="0">
                <a:solidFill>
                  <a:srgbClr val="000000"/>
                </a:solidFill>
                <a:effectLst/>
                <a:latin typeface="Calibri"/>
                <a:ea typeface="Calibri" panose="020F0502020204030204" pitchFamily="34" charset="0"/>
                <a:cs typeface="Calibri"/>
              </a:rPr>
              <a:t> se </a:t>
            </a:r>
            <a:r>
              <a:rPr lang="en-GB" sz="1180" b="0" i="0" dirty="0" err="1">
                <a:solidFill>
                  <a:srgbClr val="000000"/>
                </a:solidFill>
                <a:effectLst/>
                <a:latin typeface="Calibri"/>
                <a:ea typeface="Calibri" panose="020F0502020204030204" pitchFamily="34" charset="0"/>
                <a:cs typeface="Calibri"/>
              </a:rPr>
              <a:t>baseia</a:t>
            </a:r>
            <a:r>
              <a:rPr lang="en-GB" sz="1180" b="0" i="0" dirty="0">
                <a:solidFill>
                  <a:srgbClr val="000000"/>
                </a:solidFill>
                <a:effectLst/>
                <a:latin typeface="Calibri"/>
                <a:ea typeface="Calibri" panose="020F0502020204030204" pitchFamily="34" charset="0"/>
                <a:cs typeface="Calibri"/>
              </a:rPr>
              <a:t> no </a:t>
            </a:r>
            <a:r>
              <a:rPr lang="en-GB" sz="1180" b="0" i="0" dirty="0" err="1">
                <a:solidFill>
                  <a:srgbClr val="000000"/>
                </a:solidFill>
                <a:effectLst/>
                <a:latin typeface="Calibri"/>
                <a:ea typeface="Calibri" panose="020F0502020204030204" pitchFamily="34" charset="0"/>
                <a:cs typeface="Calibri"/>
              </a:rPr>
              <a:t>hinduísmo</a:t>
            </a:r>
            <a:r>
              <a:rPr lang="en-GB" sz="1180" b="0" i="0" dirty="0">
                <a:solidFill>
                  <a:srgbClr val="000000"/>
                </a:solidFill>
                <a:effectLst/>
                <a:latin typeface="Calibri"/>
                <a:ea typeface="Calibri" panose="020F0502020204030204" pitchFamily="34" charset="0"/>
                <a:cs typeface="Calibri"/>
              </a:rPr>
              <a:t> - são vegetarianos. O debate também foi levado </a:t>
            </a:r>
            <a:r>
              <a:rPr lang="en-GB" sz="1180" b="0" i="0" dirty="0" err="1">
                <a:solidFill>
                  <a:srgbClr val="000000"/>
                </a:solidFill>
                <a:effectLst/>
                <a:latin typeface="Calibri"/>
                <a:ea typeface="Calibri" panose="020F0502020204030204" pitchFamily="34" charset="0"/>
                <a:cs typeface="Calibri"/>
              </a:rPr>
              <a:t>até</a:t>
            </a:r>
            <a:r>
              <a:rPr lang="en-GB" sz="1180" b="0" i="0" dirty="0">
                <a:solidFill>
                  <a:srgbClr val="000000"/>
                </a:solidFill>
                <a:effectLst/>
                <a:latin typeface="Calibri"/>
                <a:ea typeface="Calibri" panose="020F0502020204030204" pitchFamily="34" charset="0"/>
                <a:cs typeface="Calibri"/>
              </a:rPr>
              <a:t> ao presente </a:t>
            </a:r>
            <a:r>
              <a:rPr lang="en-GB" sz="1180" b="0" i="0" dirty="0" err="1">
                <a:solidFill>
                  <a:srgbClr val="000000"/>
                </a:solidFill>
                <a:effectLst/>
                <a:latin typeface="Calibri"/>
                <a:ea typeface="Calibri" panose="020F0502020204030204" pitchFamily="34" charset="0"/>
                <a:cs typeface="Calibri"/>
              </a:rPr>
              <a:t>sobre</a:t>
            </a:r>
            <a:r>
              <a:rPr lang="en-GB" sz="1180" b="0" i="0" dirty="0">
                <a:solidFill>
                  <a:srgbClr val="000000"/>
                </a:solidFill>
                <a:effectLst/>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uma</a:t>
            </a:r>
            <a:r>
              <a:rPr lang="en-GB" sz="1180" b="0" i="0" dirty="0">
                <a:solidFill>
                  <a:srgbClr val="000000"/>
                </a:solidFill>
                <a:effectLst/>
                <a:latin typeface="Calibri"/>
                <a:ea typeface="Calibri" panose="020F0502020204030204" pitchFamily="34" charset="0"/>
                <a:cs typeface="Calibri"/>
              </a:rPr>
              <a:t> perspectiva filosófica. Pitágoras sugeriu uma dieta livre de crueldade na Grécia antiga por volta de 500 AC</a:t>
            </a:r>
            <a:r>
              <a:rPr lang="en-GB" sz="1180" dirty="0">
                <a:latin typeface="Calibri"/>
                <a:ea typeface="Calibri" panose="020F0502020204030204" pitchFamily="34" charset="0"/>
                <a:cs typeface="Calibri"/>
              </a:rPr>
              <a:t>. No </a:t>
            </a:r>
            <a:r>
              <a:rPr lang="en-GB" sz="1180" b="0" i="0" dirty="0" err="1">
                <a:solidFill>
                  <a:srgbClr val="000000"/>
                </a:solidFill>
                <a:effectLst/>
                <a:latin typeface="Calibri"/>
                <a:ea typeface="Calibri" panose="020F0502020204030204" pitchFamily="34" charset="0"/>
                <a:cs typeface="Calibri"/>
              </a:rPr>
              <a:t>século</a:t>
            </a:r>
            <a:r>
              <a:rPr lang="en-GB" sz="1180" b="0" i="0" dirty="0">
                <a:solidFill>
                  <a:srgbClr val="000000"/>
                </a:solidFill>
                <a:effectLst/>
                <a:latin typeface="Calibri"/>
                <a:ea typeface="Calibri" panose="020F0502020204030204" pitchFamily="34" charset="0"/>
                <a:cs typeface="Calibri"/>
              </a:rPr>
              <a:t> XIX, </a:t>
            </a:r>
            <a:r>
              <a:rPr lang="en-GB" sz="1180" b="0" i="0" dirty="0" err="1">
                <a:solidFill>
                  <a:srgbClr val="000000"/>
                </a:solidFill>
                <a:effectLst/>
                <a:latin typeface="Calibri"/>
                <a:ea typeface="Calibri" panose="020F0502020204030204" pitchFamily="34" charset="0"/>
                <a:cs typeface="Calibri"/>
              </a:rPr>
              <a:t>Traïni</a:t>
            </a:r>
            <a:r>
              <a:rPr lang="en-GB" sz="1180" b="0" i="0" dirty="0">
                <a:solidFill>
                  <a:srgbClr val="000000"/>
                </a:solidFill>
                <a:effectLst/>
                <a:latin typeface="Calibri"/>
                <a:ea typeface="Calibri" panose="020F0502020204030204" pitchFamily="34" charset="0"/>
                <a:cs typeface="Calibri"/>
              </a:rPr>
              <a:t> (2016) </a:t>
            </a:r>
            <a:r>
              <a:rPr lang="en-GB" sz="1180" b="0" i="0" dirty="0" err="1">
                <a:solidFill>
                  <a:srgbClr val="000000"/>
                </a:solidFill>
                <a:effectLst/>
                <a:latin typeface="Calibri"/>
                <a:ea typeface="Calibri" panose="020F0502020204030204" pitchFamily="34" charset="0"/>
                <a:cs typeface="Calibri"/>
              </a:rPr>
              <a:t>referiu</a:t>
            </a:r>
            <a:r>
              <a:rPr lang="en-GB" sz="1180" b="0" i="0" dirty="0">
                <a:solidFill>
                  <a:srgbClr val="000000"/>
                </a:solidFill>
                <a:effectLst/>
                <a:latin typeface="Calibri"/>
                <a:ea typeface="Calibri" panose="020F0502020204030204" pitchFamily="34" charset="0"/>
                <a:cs typeface="Calibri"/>
              </a:rPr>
              <a:t>-se, de forma </a:t>
            </a:r>
            <a:r>
              <a:rPr lang="en-GB" sz="1180" b="0" i="0" dirty="0" err="1">
                <a:solidFill>
                  <a:srgbClr val="000000"/>
                </a:solidFill>
                <a:effectLst/>
                <a:latin typeface="Calibri"/>
                <a:ea typeface="Calibri" panose="020F0502020204030204" pitchFamily="34" charset="0"/>
                <a:cs typeface="Calibri"/>
              </a:rPr>
              <a:t>detalhada</a:t>
            </a:r>
            <a:r>
              <a:rPr lang="en-GB" sz="1180" b="0" i="0" dirty="0">
                <a:solidFill>
                  <a:srgbClr val="000000"/>
                </a:solidFill>
                <a:effectLst/>
                <a:latin typeface="Calibri"/>
                <a:ea typeface="Calibri" panose="020F0502020204030204" pitchFamily="34" charset="0"/>
                <a:cs typeface="Calibri"/>
              </a:rPr>
              <a:t>, a ativistas britânicos que </a:t>
            </a:r>
            <a:r>
              <a:rPr lang="en-GB" sz="1180" b="0" i="0" dirty="0" err="1">
                <a:solidFill>
                  <a:srgbClr val="000000"/>
                </a:solidFill>
                <a:effectLst/>
                <a:latin typeface="Calibri"/>
                <a:ea typeface="Calibri" panose="020F0502020204030204" pitchFamily="34" charset="0"/>
                <a:cs typeface="Calibri"/>
              </a:rPr>
              <a:t>tinham</a:t>
            </a:r>
            <a:r>
              <a:rPr lang="en-GB" sz="1180" b="0" i="0" dirty="0">
                <a:solidFill>
                  <a:srgbClr val="000000"/>
                </a:solidFill>
                <a:effectLst/>
                <a:latin typeface="Calibri"/>
                <a:ea typeface="Calibri" panose="020F0502020204030204" pitchFamily="34" charset="0"/>
                <a:cs typeface="Calibri"/>
              </a:rPr>
              <a:t> uma influência pioneira no movimento pelos direitos dos animais. Jeremy Bentham, em 1823, indicou que</a:t>
            </a:r>
            <a:r>
              <a:rPr lang="en-GB" sz="1180" b="0" i="1" dirty="0">
                <a:solidFill>
                  <a:srgbClr val="000000"/>
                </a:solidFill>
                <a:effectLst/>
                <a:latin typeface="Calibri"/>
                <a:ea typeface="Calibri" panose="020F0502020204030204" pitchFamily="34" charset="0"/>
                <a:cs typeface="Calibri"/>
              </a:rPr>
              <a:t>“... a questão não é: </a:t>
            </a:r>
            <a:r>
              <a:rPr lang="en-GB" sz="1180" b="0" i="1" dirty="0" err="1">
                <a:solidFill>
                  <a:srgbClr val="000000"/>
                </a:solidFill>
                <a:effectLst/>
                <a:latin typeface="Calibri"/>
                <a:ea typeface="Calibri" panose="020F0502020204030204" pitchFamily="34" charset="0"/>
                <a:cs typeface="Calibri"/>
              </a:rPr>
              <a:t>Eles</a:t>
            </a:r>
            <a:r>
              <a:rPr lang="en-GB" sz="1180" b="0" i="1" dirty="0">
                <a:solidFill>
                  <a:srgbClr val="000000"/>
                </a:solidFill>
                <a:effectLst/>
                <a:latin typeface="Calibri"/>
                <a:ea typeface="Calibri" panose="020F0502020204030204" pitchFamily="34" charset="0"/>
                <a:cs typeface="Calibri"/>
              </a:rPr>
              <a:t> podem raciocinar? </a:t>
            </a:r>
            <a:r>
              <a:rPr lang="en-GB" sz="1180" i="1" dirty="0" err="1">
                <a:latin typeface="Calibri"/>
                <a:ea typeface="Calibri" panose="020F0502020204030204" pitchFamily="34" charset="0"/>
                <a:cs typeface="Calibri"/>
              </a:rPr>
              <a:t>ou</a:t>
            </a:r>
            <a:r>
              <a:rPr lang="en-GB" sz="1180" b="0" i="1" dirty="0">
                <a:solidFill>
                  <a:srgbClr val="000000"/>
                </a:solidFill>
                <a:effectLst/>
                <a:latin typeface="Calibri"/>
                <a:ea typeface="Calibri" panose="020F0502020204030204" pitchFamily="34" charset="0"/>
                <a:cs typeface="Calibri"/>
              </a:rPr>
              <a:t>, </a:t>
            </a:r>
            <a:r>
              <a:rPr lang="en-GB" sz="1180" b="0" i="1" dirty="0" err="1">
                <a:solidFill>
                  <a:srgbClr val="000000"/>
                </a:solidFill>
                <a:effectLst/>
                <a:latin typeface="Calibri"/>
                <a:ea typeface="Calibri" panose="020F0502020204030204" pitchFamily="34" charset="0"/>
                <a:cs typeface="Calibri"/>
              </a:rPr>
              <a:t>Eles</a:t>
            </a:r>
            <a:r>
              <a:rPr lang="en-GB" sz="1180" b="0" i="1" dirty="0">
                <a:solidFill>
                  <a:srgbClr val="000000"/>
                </a:solidFill>
                <a:effectLst/>
                <a:latin typeface="Calibri"/>
                <a:ea typeface="Calibri" panose="020F0502020204030204" pitchFamily="34" charset="0"/>
                <a:cs typeface="Calibri"/>
              </a:rPr>
              <a:t> podem falar? mas, </a:t>
            </a:r>
            <a:r>
              <a:rPr lang="en-GB" sz="1180" b="0" i="1" dirty="0" err="1">
                <a:solidFill>
                  <a:srgbClr val="000000"/>
                </a:solidFill>
                <a:effectLst/>
                <a:latin typeface="Calibri"/>
                <a:ea typeface="Calibri" panose="020F0502020204030204" pitchFamily="34" charset="0"/>
                <a:cs typeface="Calibri"/>
              </a:rPr>
              <a:t>Eles</a:t>
            </a:r>
            <a:r>
              <a:rPr lang="en-GB" sz="1180" b="0" i="1" dirty="0">
                <a:solidFill>
                  <a:srgbClr val="000000"/>
                </a:solidFill>
                <a:effectLst/>
                <a:latin typeface="Calibri"/>
                <a:ea typeface="Calibri" panose="020F0502020204030204" pitchFamily="34" charset="0"/>
                <a:cs typeface="Calibri"/>
              </a:rPr>
              <a:t> podem sofrer?</a:t>
            </a:r>
            <a:r>
              <a:rPr lang="en-GB" sz="1180" b="0" i="0" dirty="0">
                <a:solidFill>
                  <a:srgbClr val="000000"/>
                </a:solidFill>
                <a:effectLst/>
                <a:latin typeface="Calibri"/>
                <a:ea typeface="Calibri" panose="020F0502020204030204" pitchFamily="34" charset="0"/>
                <a:cs typeface="Calibri"/>
              </a:rPr>
              <a:t>” quando questionamos se </a:t>
            </a:r>
            <a:r>
              <a:rPr lang="en-GB" sz="1180" b="0" i="0" dirty="0" err="1">
                <a:solidFill>
                  <a:srgbClr val="000000"/>
                </a:solidFill>
                <a:effectLst/>
                <a:latin typeface="Calibri"/>
                <a:ea typeface="Calibri" panose="020F0502020204030204" pitchFamily="34" charset="0"/>
                <a:cs typeface="Calibri"/>
              </a:rPr>
              <a:t>alguém</a:t>
            </a:r>
            <a:r>
              <a:rPr lang="en-GB" sz="1180" b="0" i="0" dirty="0">
                <a:solidFill>
                  <a:srgbClr val="000000"/>
                </a:solidFill>
                <a:effectLst/>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deve</a:t>
            </a:r>
            <a:r>
              <a:rPr lang="en-GB" sz="1180" b="0" i="0" dirty="0">
                <a:solidFill>
                  <a:srgbClr val="000000"/>
                </a:solidFill>
                <a:effectLst/>
                <a:latin typeface="Calibri"/>
                <a:ea typeface="Calibri" panose="020F0502020204030204" pitchFamily="34" charset="0"/>
                <a:cs typeface="Calibri"/>
              </a:rPr>
              <a:t> atormentar um animal. Esses movimentos ativistas contra a </a:t>
            </a:r>
            <a:r>
              <a:rPr lang="en-GB" sz="1180" b="0" i="0" dirty="0" err="1">
                <a:solidFill>
                  <a:srgbClr val="000000"/>
                </a:solidFill>
                <a:effectLst/>
                <a:latin typeface="Calibri"/>
                <a:ea typeface="Calibri" panose="020F0502020204030204" pitchFamily="34" charset="0"/>
                <a:cs typeface="Calibri"/>
              </a:rPr>
              <a:t>crueldade</a:t>
            </a:r>
            <a:r>
              <a:rPr lang="en-GB" sz="1180" b="0" i="0" dirty="0">
                <a:solidFill>
                  <a:srgbClr val="000000"/>
                </a:solidFill>
                <a:effectLst/>
                <a:latin typeface="Calibri"/>
                <a:ea typeface="Calibri" panose="020F0502020204030204" pitchFamily="34" charset="0"/>
                <a:cs typeface="Calibri"/>
              </a:rPr>
              <a:t> animal </a:t>
            </a:r>
            <a:r>
              <a:rPr lang="en-GB" sz="1180" b="0" i="0" dirty="0" err="1">
                <a:solidFill>
                  <a:srgbClr val="000000"/>
                </a:solidFill>
                <a:effectLst/>
                <a:latin typeface="Calibri"/>
                <a:ea typeface="Calibri" panose="020F0502020204030204" pitchFamily="34" charset="0"/>
                <a:cs typeface="Calibri"/>
              </a:rPr>
              <a:t>inspiraram</a:t>
            </a:r>
            <a:r>
              <a:rPr lang="en-GB" sz="1180" b="0" i="0" dirty="0">
                <a:solidFill>
                  <a:srgbClr val="000000"/>
                </a:solidFill>
                <a:effectLst/>
                <a:latin typeface="Calibri"/>
                <a:ea typeface="Calibri" panose="020F0502020204030204" pitchFamily="34" charset="0"/>
                <a:cs typeface="Calibri"/>
              </a:rPr>
              <a:t> o estabelecimento de organizações sem fins lucrativos em outros países, como algumas ainda existem hoje, </a:t>
            </a:r>
            <a:r>
              <a:rPr lang="en-GB" sz="1180" b="0" i="0" dirty="0" err="1">
                <a:solidFill>
                  <a:srgbClr val="000000"/>
                </a:solidFill>
                <a:effectLst/>
                <a:latin typeface="Calibri"/>
                <a:ea typeface="Calibri" panose="020F0502020204030204" pitchFamily="34" charset="0"/>
                <a:cs typeface="Calibri"/>
              </a:rPr>
              <a:t>defensoras</a:t>
            </a:r>
            <a:r>
              <a:rPr lang="en-GB" sz="1180" b="0" i="0" dirty="0">
                <a:solidFill>
                  <a:srgbClr val="000000"/>
                </a:solidFill>
                <a:effectLst/>
                <a:latin typeface="Calibri"/>
                <a:ea typeface="Calibri" panose="020F0502020204030204" pitchFamily="34" charset="0"/>
                <a:cs typeface="Calibri"/>
              </a:rPr>
              <a:t> dos </a:t>
            </a:r>
            <a:r>
              <a:rPr lang="en-GB" sz="1180" b="0" i="0" dirty="0" err="1">
                <a:solidFill>
                  <a:srgbClr val="000000"/>
                </a:solidFill>
                <a:effectLst/>
                <a:latin typeface="Calibri"/>
                <a:ea typeface="Calibri" panose="020F0502020204030204" pitchFamily="34" charset="0"/>
                <a:cs typeface="Calibri"/>
              </a:rPr>
              <a:t>direitos</a:t>
            </a:r>
            <a:r>
              <a:rPr lang="en-GB" sz="1180" b="0" i="0" dirty="0">
                <a:solidFill>
                  <a:srgbClr val="000000"/>
                </a:solidFill>
                <a:effectLst/>
                <a:latin typeface="Calibri"/>
                <a:ea typeface="Calibri" panose="020F0502020204030204" pitchFamily="34" charset="0"/>
                <a:cs typeface="Calibri"/>
              </a:rPr>
              <a:t> dos </a:t>
            </a:r>
            <a:r>
              <a:rPr lang="en-GB" sz="1180" b="0" i="0" dirty="0" err="1">
                <a:solidFill>
                  <a:srgbClr val="000000"/>
                </a:solidFill>
                <a:effectLst/>
                <a:latin typeface="Calibri"/>
                <a:ea typeface="Calibri" panose="020F0502020204030204" pitchFamily="34" charset="0"/>
                <a:cs typeface="Calibri"/>
              </a:rPr>
              <a:t>animais</a:t>
            </a:r>
            <a:r>
              <a:rPr lang="en-GB" sz="1180" b="0" i="0" dirty="0">
                <a:solidFill>
                  <a:srgbClr val="000000"/>
                </a:solidFill>
                <a:effectLst/>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Traïni</a:t>
            </a:r>
            <a:r>
              <a:rPr lang="en-GB" sz="1180" b="0" i="0" dirty="0">
                <a:solidFill>
                  <a:srgbClr val="000000"/>
                </a:solidFill>
                <a:effectLst/>
                <a:latin typeface="Calibri"/>
                <a:ea typeface="Calibri" panose="020F0502020204030204" pitchFamily="34" charset="0"/>
                <a:cs typeface="Calibri"/>
              </a:rPr>
              <a:t>, 2016</a:t>
            </a:r>
            <a:r>
              <a:rPr lang="en-GB" sz="1180" dirty="0">
                <a:latin typeface="Calibri"/>
                <a:ea typeface="Calibri" panose="020F0502020204030204" pitchFamily="34" charset="0"/>
                <a:cs typeface="Calibri"/>
              </a:rPr>
              <a:t>).</a:t>
            </a:r>
            <a:r>
              <a:rPr lang="en-GB" sz="1180" b="0" i="0" dirty="0">
                <a:solidFill>
                  <a:srgbClr val="000000"/>
                </a:solidFill>
                <a:effectLst/>
                <a:latin typeface="Calibri"/>
                <a:ea typeface="Calibri" panose="020F0502020204030204" pitchFamily="34" charset="0"/>
                <a:cs typeface="Calibri"/>
              </a:rPr>
              <a:t> </a:t>
            </a:r>
          </a:p>
          <a:p>
            <a:pPr rtl="0" fontAlgn="base"/>
            <a:endParaRPr lang="en-GB" sz="900" b="0" i="0" dirty="0">
              <a:solidFill>
                <a:srgbClr val="000000"/>
              </a:solidFill>
              <a:effectLst/>
              <a:latin typeface="Calibri"/>
              <a:ea typeface="Calibri" panose="020F0502020204030204" pitchFamily="34" charset="0"/>
              <a:cs typeface="Calibri"/>
            </a:endParaRPr>
          </a:p>
          <a:p>
            <a:pPr fontAlgn="base"/>
            <a:r>
              <a:rPr lang="en-GB" sz="1180" b="0" i="0" dirty="0">
                <a:solidFill>
                  <a:srgbClr val="000000"/>
                </a:solidFill>
                <a:effectLst/>
                <a:latin typeface="Calibri"/>
                <a:ea typeface="Calibri" panose="020F0502020204030204" pitchFamily="34" charset="0"/>
                <a:cs typeface="Calibri"/>
              </a:rPr>
              <a:t>Outro </a:t>
            </a:r>
            <a:r>
              <a:rPr lang="en-GB" sz="1180" b="0" i="0" dirty="0" err="1">
                <a:solidFill>
                  <a:srgbClr val="000000"/>
                </a:solidFill>
                <a:effectLst/>
                <a:latin typeface="Calibri"/>
                <a:ea typeface="Calibri" panose="020F0502020204030204" pitchFamily="34" charset="0"/>
                <a:cs typeface="Calibri"/>
              </a:rPr>
              <a:t>conceito</a:t>
            </a:r>
            <a:r>
              <a:rPr lang="en-GB" sz="1180" b="0" i="0" dirty="0">
                <a:solidFill>
                  <a:srgbClr val="000000"/>
                </a:solidFill>
                <a:effectLst/>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relevante</a:t>
            </a:r>
            <a:r>
              <a:rPr lang="en-GB" sz="1180" b="0" i="0" dirty="0">
                <a:solidFill>
                  <a:srgbClr val="000000"/>
                </a:solidFill>
                <a:effectLst/>
                <a:latin typeface="Calibri"/>
                <a:ea typeface="Calibri" panose="020F0502020204030204" pitchFamily="34" charset="0"/>
                <a:cs typeface="Calibri"/>
              </a:rPr>
              <a:t> é o </a:t>
            </a:r>
            <a:r>
              <a:rPr lang="en-GB" sz="1180" dirty="0">
                <a:latin typeface="Calibri"/>
                <a:ea typeface="Calibri" panose="020F0502020204030204" pitchFamily="34" charset="0"/>
                <a:cs typeface="Calibri"/>
              </a:rPr>
              <a:t>"</a:t>
            </a:r>
            <a:r>
              <a:rPr lang="en-GB" sz="1180" b="0" i="0" dirty="0" err="1">
                <a:solidFill>
                  <a:srgbClr val="000000"/>
                </a:solidFill>
                <a:effectLst/>
                <a:latin typeface="Calibri"/>
                <a:ea typeface="Calibri" panose="020F0502020204030204" pitchFamily="34" charset="0"/>
                <a:cs typeface="Calibri"/>
              </a:rPr>
              <a:t>antiespecismo</a:t>
            </a:r>
            <a:r>
              <a:rPr lang="en-GB" sz="1180" dirty="0">
                <a:latin typeface="Calibri"/>
                <a:ea typeface="Calibri" panose="020F0502020204030204" pitchFamily="34" charset="0"/>
                <a:cs typeface="Calibri"/>
              </a:rPr>
              <a:t>“, o qual </a:t>
            </a:r>
            <a:r>
              <a:rPr lang="en-GB" sz="1180" dirty="0" err="1">
                <a:latin typeface="Calibri"/>
                <a:ea typeface="Calibri" panose="020F0502020204030204" pitchFamily="34" charset="0"/>
                <a:cs typeface="Calibri"/>
              </a:rPr>
              <a:t>critica</a:t>
            </a:r>
            <a:r>
              <a:rPr lang="en-GB" sz="1180" dirty="0">
                <a:latin typeface="Calibri"/>
                <a:ea typeface="Calibri" panose="020F0502020204030204" pitchFamily="34" charset="0"/>
                <a:cs typeface="Calibri"/>
              </a:rPr>
              <a:t> a </a:t>
            </a:r>
            <a:r>
              <a:rPr lang="en-GB" sz="1180" b="0" i="0" dirty="0" err="1">
                <a:solidFill>
                  <a:srgbClr val="000000"/>
                </a:solidFill>
                <a:effectLst/>
                <a:latin typeface="Calibri"/>
                <a:ea typeface="Calibri" panose="020F0502020204030204" pitchFamily="34" charset="0"/>
                <a:cs typeface="Calibri"/>
              </a:rPr>
              <a:t>abordagem</a:t>
            </a:r>
            <a:r>
              <a:rPr lang="en-GB" sz="1180" b="0" i="0" dirty="0">
                <a:solidFill>
                  <a:srgbClr val="000000"/>
                </a:solidFill>
                <a:effectLst/>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discriminatória</a:t>
            </a:r>
            <a:r>
              <a:rPr lang="en-GB" sz="1180" b="0" i="0" dirty="0">
                <a:solidFill>
                  <a:srgbClr val="000000"/>
                </a:solidFill>
                <a:effectLst/>
                <a:latin typeface="Calibri"/>
                <a:ea typeface="Calibri" panose="020F0502020204030204" pitchFamily="34" charset="0"/>
                <a:cs typeface="Calibri"/>
              </a:rPr>
              <a:t> dos animais com base </a:t>
            </a:r>
            <a:r>
              <a:rPr lang="en-GB" sz="1180" b="0" i="0" dirty="0" err="1">
                <a:solidFill>
                  <a:srgbClr val="000000"/>
                </a:solidFill>
                <a:effectLst/>
                <a:latin typeface="Calibri"/>
                <a:ea typeface="Calibri" panose="020F0502020204030204" pitchFamily="34" charset="0"/>
                <a:cs typeface="Calibri"/>
              </a:rPr>
              <a:t>na</a:t>
            </a:r>
            <a:r>
              <a:rPr lang="en-GB" sz="1180" b="0" i="0" dirty="0">
                <a:solidFill>
                  <a:srgbClr val="000000"/>
                </a:solidFill>
                <a:effectLst/>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sua</a:t>
            </a:r>
            <a:r>
              <a:rPr lang="en-GB" sz="1180" b="0" i="0" dirty="0">
                <a:solidFill>
                  <a:srgbClr val="000000"/>
                </a:solidFill>
                <a:effectLst/>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espécie</a:t>
            </a:r>
            <a:r>
              <a:rPr lang="en-GB" sz="1180" b="0" i="0" dirty="0">
                <a:solidFill>
                  <a:srgbClr val="000000"/>
                </a:solidFill>
                <a:effectLst/>
                <a:latin typeface="Calibri"/>
                <a:ea typeface="Calibri" panose="020F0502020204030204" pitchFamily="34" charset="0"/>
                <a:cs typeface="Calibri"/>
              </a:rPr>
              <a:t>. Um exemplo de discriminação baseada na espécie seria alimentar um </a:t>
            </a:r>
            <a:r>
              <a:rPr lang="en-GB" sz="1180" b="0" i="0" dirty="0" err="1">
                <a:solidFill>
                  <a:srgbClr val="000000"/>
                </a:solidFill>
                <a:effectLst/>
                <a:latin typeface="Calibri"/>
                <a:ea typeface="Calibri" panose="020F0502020204030204" pitchFamily="34" charset="0"/>
                <a:cs typeface="Calibri"/>
              </a:rPr>
              <a:t>peixe</a:t>
            </a:r>
            <a:r>
              <a:rPr lang="en-GB" sz="1180" b="0" i="0" dirty="0">
                <a:solidFill>
                  <a:srgbClr val="000000"/>
                </a:solidFill>
                <a:effectLst/>
                <a:latin typeface="Calibri"/>
                <a:ea typeface="Calibri" panose="020F0502020204030204" pitchFamily="34" charset="0"/>
                <a:cs typeface="Calibri"/>
              </a:rPr>
              <a:t> </a:t>
            </a:r>
            <a:r>
              <a:rPr lang="en-GB" sz="1180" dirty="0" err="1">
                <a:latin typeface="Calibri"/>
                <a:ea typeface="Calibri" panose="020F0502020204030204" pitchFamily="34" charset="0"/>
                <a:cs typeface="Calibri"/>
              </a:rPr>
              <a:t>específico</a:t>
            </a:r>
            <a:r>
              <a:rPr lang="en-GB" sz="1180" dirty="0">
                <a:latin typeface="Calibri"/>
                <a:ea typeface="Calibri" panose="020F0502020204030204" pitchFamily="34" charset="0"/>
                <a:cs typeface="Calibri"/>
              </a:rPr>
              <a:t>, </a:t>
            </a:r>
            <a:r>
              <a:rPr lang="en-GB" sz="1180" b="0" i="0" dirty="0">
                <a:solidFill>
                  <a:srgbClr val="000000"/>
                </a:solidFill>
                <a:effectLst/>
                <a:latin typeface="Calibri"/>
                <a:ea typeface="Calibri" panose="020F0502020204030204" pitchFamily="34" charset="0"/>
                <a:cs typeface="Calibri"/>
              </a:rPr>
              <a:t>não tendo o desejo de comê-lo porque o </a:t>
            </a:r>
            <a:r>
              <a:rPr lang="en-GB" sz="1180" b="0" i="0" dirty="0" err="1">
                <a:solidFill>
                  <a:srgbClr val="000000"/>
                </a:solidFill>
                <a:effectLst/>
                <a:latin typeface="Calibri"/>
                <a:ea typeface="Calibri" panose="020F0502020204030204" pitchFamily="34" charset="0"/>
                <a:cs typeface="Calibri"/>
              </a:rPr>
              <a:t>proprietário</a:t>
            </a:r>
            <a:r>
              <a:rPr lang="en-GB" sz="1180" b="0" i="0" dirty="0">
                <a:solidFill>
                  <a:srgbClr val="000000"/>
                </a:solidFill>
                <a:effectLst/>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considera</a:t>
            </a:r>
            <a:r>
              <a:rPr lang="en-GB" sz="1180" b="0" i="0" dirty="0">
                <a:solidFill>
                  <a:srgbClr val="000000"/>
                </a:solidFill>
                <a:effectLst/>
                <a:latin typeface="Calibri"/>
                <a:ea typeface="Calibri" panose="020F0502020204030204" pitchFamily="34" charset="0"/>
                <a:cs typeface="Calibri"/>
              </a:rPr>
              <a:t> que </a:t>
            </a:r>
            <a:r>
              <a:rPr lang="en-GB" sz="1180" b="0" i="0" dirty="0" err="1">
                <a:solidFill>
                  <a:srgbClr val="000000"/>
                </a:solidFill>
                <a:effectLst/>
                <a:latin typeface="Calibri"/>
                <a:ea typeface="Calibri" panose="020F0502020204030204" pitchFamily="34" charset="0"/>
                <a:cs typeface="Calibri"/>
              </a:rPr>
              <a:t>aquela</a:t>
            </a:r>
            <a:r>
              <a:rPr lang="en-GB" sz="1180" b="0" i="0" dirty="0">
                <a:solidFill>
                  <a:srgbClr val="000000"/>
                </a:solidFill>
                <a:effectLst/>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espécie</a:t>
            </a:r>
            <a:r>
              <a:rPr lang="en-GB" sz="1180" b="0" i="0" dirty="0">
                <a:solidFill>
                  <a:srgbClr val="000000"/>
                </a:solidFill>
                <a:effectLst/>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específica</a:t>
            </a:r>
            <a:r>
              <a:rPr lang="en-GB" sz="1180" b="0" i="0" dirty="0">
                <a:solidFill>
                  <a:srgbClr val="000000"/>
                </a:solidFill>
                <a:effectLst/>
                <a:latin typeface="Calibri"/>
                <a:ea typeface="Calibri" panose="020F0502020204030204" pitchFamily="34" charset="0"/>
                <a:cs typeface="Calibri"/>
              </a:rPr>
              <a:t> deve ser </a:t>
            </a:r>
            <a:r>
              <a:rPr lang="en-GB" sz="1180" b="0" i="0" dirty="0" err="1">
                <a:solidFill>
                  <a:srgbClr val="000000"/>
                </a:solidFill>
                <a:effectLst/>
                <a:latin typeface="Calibri"/>
                <a:ea typeface="Calibri" panose="020F0502020204030204" pitchFamily="34" charset="0"/>
                <a:cs typeface="Calibri"/>
              </a:rPr>
              <a:t>cuidada</a:t>
            </a:r>
            <a:r>
              <a:rPr lang="en-GB" sz="1180" b="0" i="0" dirty="0">
                <a:solidFill>
                  <a:srgbClr val="000000"/>
                </a:solidFill>
                <a:effectLst/>
                <a:latin typeface="Calibri"/>
                <a:ea typeface="Calibri" panose="020F0502020204030204" pitchFamily="34" charset="0"/>
                <a:cs typeface="Calibri"/>
              </a:rPr>
              <a:t>; e </a:t>
            </a:r>
            <a:r>
              <a:rPr lang="en-GB" sz="1180" b="0" i="0" dirty="0" err="1">
                <a:solidFill>
                  <a:srgbClr val="000000"/>
                </a:solidFill>
                <a:effectLst/>
                <a:latin typeface="Calibri"/>
                <a:ea typeface="Calibri" panose="020F0502020204030204" pitchFamily="34" charset="0"/>
                <a:cs typeface="Calibri"/>
              </a:rPr>
              <a:t>pelo</a:t>
            </a:r>
            <a:r>
              <a:rPr lang="en-GB" sz="1180" b="0" i="0" dirty="0">
                <a:solidFill>
                  <a:srgbClr val="000000"/>
                </a:solidFill>
                <a:effectLst/>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contrário</a:t>
            </a:r>
            <a:r>
              <a:rPr lang="en-GB" sz="1180" b="0" i="0" dirty="0">
                <a:solidFill>
                  <a:srgbClr val="000000"/>
                </a:solidFill>
                <a:effectLst/>
                <a:latin typeface="Calibri"/>
                <a:ea typeface="Calibri" panose="020F0502020204030204" pitchFamily="34" charset="0"/>
                <a:cs typeface="Calibri"/>
              </a:rPr>
              <a:t>, comer </a:t>
            </a:r>
            <a:r>
              <a:rPr lang="en-GB" sz="1180" b="0" i="0" dirty="0" err="1">
                <a:solidFill>
                  <a:srgbClr val="000000"/>
                </a:solidFill>
                <a:effectLst/>
                <a:latin typeface="Calibri"/>
                <a:ea typeface="Calibri" panose="020F0502020204030204" pitchFamily="34" charset="0"/>
                <a:cs typeface="Calibri"/>
              </a:rPr>
              <a:t>outra</a:t>
            </a:r>
            <a:r>
              <a:rPr lang="en-GB" sz="1180" dirty="0">
                <a:latin typeface="Calibri"/>
                <a:ea typeface="Calibri" panose="020F0502020204030204" pitchFamily="34" charset="0"/>
                <a:cs typeface="Calibri"/>
              </a:rPr>
              <a:t> </a:t>
            </a:r>
            <a:r>
              <a:rPr lang="en-GB" sz="1180" dirty="0" err="1">
                <a:latin typeface="Calibri"/>
                <a:ea typeface="Calibri" panose="020F0502020204030204" pitchFamily="34" charset="0"/>
                <a:cs typeface="Calibri"/>
              </a:rPr>
              <a:t>espécie</a:t>
            </a:r>
            <a:r>
              <a:rPr lang="en-GB" sz="1180" b="0" i="0" dirty="0">
                <a:solidFill>
                  <a:srgbClr val="000000"/>
                </a:solidFill>
                <a:effectLst/>
                <a:latin typeface="Calibri"/>
                <a:ea typeface="Calibri" panose="020F0502020204030204" pitchFamily="34" charset="0"/>
                <a:cs typeface="Calibri"/>
              </a:rPr>
              <a:t> de </a:t>
            </a:r>
            <a:r>
              <a:rPr lang="en-GB" sz="1180" b="0" i="0" dirty="0" err="1">
                <a:solidFill>
                  <a:srgbClr val="000000"/>
                </a:solidFill>
                <a:effectLst/>
                <a:latin typeface="Calibri"/>
                <a:ea typeface="Calibri" panose="020F0502020204030204" pitchFamily="34" charset="0"/>
                <a:cs typeface="Calibri"/>
              </a:rPr>
              <a:t>peixe</a:t>
            </a:r>
            <a:r>
              <a:rPr lang="en-GB" sz="1180" b="0" i="0" dirty="0">
                <a:solidFill>
                  <a:srgbClr val="000000"/>
                </a:solidFill>
                <a:effectLst/>
                <a:latin typeface="Calibri"/>
                <a:ea typeface="Calibri" panose="020F0502020204030204" pitchFamily="34" charset="0"/>
                <a:cs typeface="Calibri"/>
              </a:rPr>
              <a:t> que é percebido como uma mercadoria, </a:t>
            </a:r>
            <a:r>
              <a:rPr lang="en-GB" sz="1180" b="0" i="0" dirty="0" err="1">
                <a:solidFill>
                  <a:srgbClr val="000000"/>
                </a:solidFill>
                <a:effectLst/>
                <a:latin typeface="Calibri"/>
                <a:ea typeface="Calibri" panose="020F0502020204030204" pitchFamily="34" charset="0"/>
                <a:cs typeface="Calibri"/>
              </a:rPr>
              <a:t>originando</a:t>
            </a:r>
            <a:r>
              <a:rPr lang="en-GB" sz="1180" b="0" i="0" dirty="0">
                <a:solidFill>
                  <a:srgbClr val="000000"/>
                </a:solidFill>
                <a:effectLst/>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uma</a:t>
            </a:r>
            <a:r>
              <a:rPr lang="en-GB" sz="1180" b="0" i="0" dirty="0">
                <a:solidFill>
                  <a:srgbClr val="000000"/>
                </a:solidFill>
                <a:effectLst/>
                <a:latin typeface="Calibri"/>
                <a:ea typeface="Calibri" panose="020F0502020204030204" pitchFamily="34" charset="0"/>
                <a:cs typeface="Calibri"/>
              </a:rPr>
              <a:t> refeição apetitosa, </a:t>
            </a:r>
            <a:r>
              <a:rPr lang="en-GB" sz="1180" b="0" i="0" dirty="0" err="1">
                <a:solidFill>
                  <a:srgbClr val="000000"/>
                </a:solidFill>
                <a:effectLst/>
                <a:latin typeface="Calibri"/>
                <a:ea typeface="Calibri" panose="020F0502020204030204" pitchFamily="34" charset="0"/>
                <a:cs typeface="Calibri"/>
              </a:rPr>
              <a:t>sendo</a:t>
            </a:r>
            <a:r>
              <a:rPr lang="en-GB" sz="1180" b="0" i="0" dirty="0">
                <a:solidFill>
                  <a:srgbClr val="000000"/>
                </a:solidFill>
                <a:effectLst/>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provavelmente</a:t>
            </a:r>
            <a:r>
              <a:rPr lang="en-GB" sz="1180" b="0" i="0" dirty="0">
                <a:solidFill>
                  <a:srgbClr val="000000"/>
                </a:solidFill>
                <a:effectLst/>
                <a:latin typeface="Calibri"/>
                <a:ea typeface="Calibri" panose="020F0502020204030204" pitchFamily="34" charset="0"/>
                <a:cs typeface="Calibri"/>
              </a:rPr>
              <a:t> alimentada e morta </a:t>
            </a:r>
            <a:r>
              <a:rPr lang="en-GB" sz="1180" b="0" i="0" dirty="0" err="1">
                <a:solidFill>
                  <a:srgbClr val="000000"/>
                </a:solidFill>
                <a:effectLst/>
                <a:latin typeface="Calibri"/>
                <a:ea typeface="Calibri" panose="020F0502020204030204" pitchFamily="34" charset="0"/>
                <a:cs typeface="Calibri"/>
              </a:rPr>
              <a:t>por</a:t>
            </a:r>
            <a:r>
              <a:rPr lang="en-GB" sz="1180" b="0" i="0" dirty="0">
                <a:solidFill>
                  <a:srgbClr val="000000"/>
                </a:solidFill>
                <a:effectLst/>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uma</a:t>
            </a:r>
            <a:r>
              <a:rPr lang="en-GB" sz="1180" b="0" i="0" dirty="0">
                <a:solidFill>
                  <a:srgbClr val="000000"/>
                </a:solidFill>
                <a:effectLst/>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empresa</a:t>
            </a:r>
            <a:r>
              <a:rPr lang="en-GB" sz="1180" b="0" i="0" dirty="0">
                <a:solidFill>
                  <a:srgbClr val="000000"/>
                </a:solidFill>
                <a:effectLst/>
                <a:latin typeface="Calibri"/>
                <a:ea typeface="Calibri" panose="020F0502020204030204" pitchFamily="34" charset="0"/>
                <a:cs typeface="Calibri"/>
              </a:rPr>
              <a:t> com fins lucrativos. Como PETA (</a:t>
            </a:r>
            <a:r>
              <a:rPr lang="en-GB" sz="1180" b="0" i="0" dirty="0" err="1">
                <a:solidFill>
                  <a:srgbClr val="000000"/>
                </a:solidFill>
                <a:effectLst/>
                <a:latin typeface="Calibri"/>
                <a:ea typeface="Calibri" panose="020F0502020204030204" pitchFamily="34" charset="0"/>
                <a:cs typeface="Calibri"/>
              </a:rPr>
              <a:t>s.d.</a:t>
            </a:r>
            <a:r>
              <a:rPr lang="en-GB" sz="1180" b="0" i="0" dirty="0">
                <a:solidFill>
                  <a:srgbClr val="000000"/>
                </a:solidFill>
                <a:effectLst/>
                <a:latin typeface="Calibri"/>
                <a:ea typeface="Calibri" panose="020F0502020204030204" pitchFamily="34" charset="0"/>
                <a:cs typeface="Calibri"/>
              </a:rPr>
              <a:t>) indica “...</a:t>
            </a:r>
            <a:r>
              <a:rPr lang="en-GB" sz="1180" b="0" i="1" dirty="0">
                <a:solidFill>
                  <a:srgbClr val="000000"/>
                </a:solidFill>
                <a:effectLst/>
                <a:latin typeface="Calibri"/>
                <a:ea typeface="Calibri" panose="020F0502020204030204" pitchFamily="34" charset="0"/>
                <a:cs typeface="Calibri"/>
              </a:rPr>
              <a:t>cachorros e gatinhos </a:t>
            </a:r>
            <a:r>
              <a:rPr lang="en-GB" sz="1180" b="0" i="1" dirty="0" err="1">
                <a:solidFill>
                  <a:srgbClr val="000000"/>
                </a:solidFill>
                <a:effectLst/>
                <a:latin typeface="Calibri"/>
                <a:ea typeface="Calibri" panose="020F0502020204030204" pitchFamily="34" charset="0"/>
                <a:cs typeface="Calibri"/>
              </a:rPr>
              <a:t>são</a:t>
            </a:r>
            <a:r>
              <a:rPr lang="en-GB" sz="1180" b="0" i="1" dirty="0">
                <a:solidFill>
                  <a:srgbClr val="000000"/>
                </a:solidFill>
                <a:effectLst/>
                <a:latin typeface="Calibri"/>
                <a:ea typeface="Calibri" panose="020F0502020204030204" pitchFamily="34" charset="0"/>
                <a:cs typeface="Calibri"/>
              </a:rPr>
              <a:t> 'amigos</a:t>
            </a:r>
            <a:r>
              <a:rPr lang="en-GB" sz="1180" i="1" dirty="0">
                <a:latin typeface="Calibri"/>
                <a:ea typeface="Calibri" panose="020F0502020204030204" pitchFamily="34" charset="0"/>
                <a:cs typeface="Calibri"/>
              </a:rPr>
              <a:t>’, </a:t>
            </a:r>
            <a:r>
              <a:rPr lang="en-GB" sz="1180" b="0" i="1" dirty="0" err="1">
                <a:solidFill>
                  <a:srgbClr val="000000"/>
                </a:solidFill>
                <a:effectLst/>
                <a:latin typeface="Calibri"/>
                <a:ea typeface="Calibri" panose="020F0502020204030204" pitchFamily="34" charset="0"/>
                <a:cs typeface="Calibri"/>
              </a:rPr>
              <a:t>vacas</a:t>
            </a:r>
            <a:r>
              <a:rPr lang="en-GB" sz="1180" b="0" i="1" dirty="0">
                <a:solidFill>
                  <a:srgbClr val="000000"/>
                </a:solidFill>
                <a:effectLst/>
                <a:latin typeface="Calibri"/>
                <a:ea typeface="Calibri" panose="020F0502020204030204" pitchFamily="34" charset="0"/>
                <a:cs typeface="Calibri"/>
              </a:rPr>
              <a:t> e galinhas são 'comida', e </a:t>
            </a:r>
            <a:r>
              <a:rPr lang="en-GB" sz="1180" b="0" i="1" dirty="0" err="1">
                <a:solidFill>
                  <a:srgbClr val="000000"/>
                </a:solidFill>
                <a:effectLst/>
                <a:latin typeface="Calibri"/>
                <a:ea typeface="Calibri" panose="020F0502020204030204" pitchFamily="34" charset="0"/>
                <a:cs typeface="Calibri"/>
              </a:rPr>
              <a:t>ratos</a:t>
            </a:r>
            <a:r>
              <a:rPr lang="en-GB" sz="1180" b="0" i="1" dirty="0">
                <a:solidFill>
                  <a:srgbClr val="000000"/>
                </a:solidFill>
                <a:effectLst/>
                <a:latin typeface="Calibri"/>
                <a:ea typeface="Calibri" panose="020F0502020204030204" pitchFamily="34" charset="0"/>
                <a:cs typeface="Calibri"/>
              </a:rPr>
              <a:t> </a:t>
            </a:r>
            <a:r>
              <a:rPr lang="en-GB" sz="1180" i="1" dirty="0">
                <a:latin typeface="Calibri"/>
                <a:ea typeface="Calibri" panose="020F0502020204030204" pitchFamily="34" charset="0"/>
                <a:cs typeface="Calibri"/>
              </a:rPr>
              <a:t>e </a:t>
            </a:r>
            <a:r>
              <a:rPr lang="en-GB" sz="1180" i="1" dirty="0" err="1">
                <a:latin typeface="Calibri"/>
                <a:ea typeface="Calibri" panose="020F0502020204030204" pitchFamily="34" charset="0"/>
                <a:cs typeface="Calibri"/>
              </a:rPr>
              <a:t>ratazanas</a:t>
            </a:r>
            <a:r>
              <a:rPr lang="en-GB" sz="1180" i="1" dirty="0">
                <a:latin typeface="Calibri"/>
                <a:ea typeface="Calibri" panose="020F0502020204030204" pitchFamily="34" charset="0"/>
                <a:cs typeface="Calibri"/>
              </a:rPr>
              <a:t> </a:t>
            </a:r>
            <a:r>
              <a:rPr lang="en-GB" sz="1180" b="0" i="1" dirty="0" err="1">
                <a:solidFill>
                  <a:srgbClr val="000000"/>
                </a:solidFill>
                <a:effectLst/>
                <a:latin typeface="Calibri"/>
                <a:ea typeface="Calibri" panose="020F0502020204030204" pitchFamily="34" charset="0"/>
                <a:cs typeface="Calibri"/>
              </a:rPr>
              <a:t>são</a:t>
            </a:r>
            <a:r>
              <a:rPr lang="en-GB" sz="1180" b="0" i="1" dirty="0">
                <a:solidFill>
                  <a:srgbClr val="000000"/>
                </a:solidFill>
                <a:effectLst/>
                <a:latin typeface="Calibri"/>
                <a:ea typeface="Calibri" panose="020F0502020204030204" pitchFamily="34" charset="0"/>
                <a:cs typeface="Calibri"/>
              </a:rPr>
              <a:t> 'pragas'.</a:t>
            </a:r>
            <a:r>
              <a:rPr lang="en-GB" sz="1180" b="0" i="0" dirty="0">
                <a:solidFill>
                  <a:srgbClr val="000000"/>
                </a:solidFill>
                <a:effectLst/>
                <a:latin typeface="Calibri"/>
                <a:ea typeface="Calibri" panose="020F0502020204030204" pitchFamily="34" charset="0"/>
                <a:cs typeface="Calibri"/>
              </a:rPr>
              <a:t>” com base </a:t>
            </a:r>
            <a:r>
              <a:rPr lang="en-GB" sz="1180" b="0" i="0" dirty="0" err="1">
                <a:solidFill>
                  <a:srgbClr val="000000"/>
                </a:solidFill>
                <a:effectLst/>
                <a:latin typeface="Calibri"/>
                <a:ea typeface="Calibri" panose="020F0502020204030204" pitchFamily="34" charset="0"/>
                <a:cs typeface="Calibri"/>
              </a:rPr>
              <a:t>na</a:t>
            </a:r>
            <a:r>
              <a:rPr lang="en-GB" sz="1180" b="0" i="0" dirty="0">
                <a:solidFill>
                  <a:srgbClr val="000000"/>
                </a:solidFill>
                <a:effectLst/>
                <a:latin typeface="Calibri"/>
                <a:ea typeface="Calibri" panose="020F0502020204030204" pitchFamily="34" charset="0"/>
                <a:cs typeface="Calibri"/>
              </a:rPr>
              <a:t> nossa </a:t>
            </a:r>
            <a:r>
              <a:rPr lang="en-GB" sz="1180" b="0" i="0" dirty="0" err="1">
                <a:solidFill>
                  <a:srgbClr val="000000"/>
                </a:solidFill>
                <a:effectLst/>
                <a:latin typeface="Calibri"/>
                <a:ea typeface="Calibri" panose="020F0502020204030204" pitchFamily="34" charset="0"/>
                <a:cs typeface="Calibri"/>
              </a:rPr>
              <a:t>crença</a:t>
            </a:r>
            <a:r>
              <a:rPr lang="en-GB" sz="1180" b="0" i="0" dirty="0">
                <a:solidFill>
                  <a:srgbClr val="000000"/>
                </a:solidFill>
                <a:effectLst/>
                <a:latin typeface="Calibri"/>
                <a:ea typeface="Calibri" panose="020F0502020204030204" pitchFamily="34" charset="0"/>
                <a:cs typeface="Calibri"/>
              </a:rPr>
              <a:t> de especismo.</a:t>
            </a:r>
          </a:p>
          <a:p>
            <a:pPr rtl="0" fontAlgn="base"/>
            <a:r>
              <a:rPr lang="en-GB" sz="1180" b="0" i="0" dirty="0">
                <a:solidFill>
                  <a:srgbClr val="000000"/>
                </a:solidFill>
                <a:effectLst/>
                <a:latin typeface="Calibri"/>
                <a:ea typeface="Calibri" panose="020F0502020204030204" pitchFamily="34" charset="0"/>
                <a:cs typeface="Calibri"/>
              </a:rPr>
              <a:t>Quatro estágios de </a:t>
            </a:r>
            <a:r>
              <a:rPr lang="en-GB" sz="1180" b="0" i="0" dirty="0" err="1">
                <a:solidFill>
                  <a:srgbClr val="000000"/>
                </a:solidFill>
                <a:effectLst/>
                <a:latin typeface="Calibri"/>
                <a:ea typeface="Calibri" panose="020F0502020204030204" pitchFamily="34" charset="0"/>
                <a:cs typeface="Calibri"/>
              </a:rPr>
              <a:t>crueldade</a:t>
            </a:r>
            <a:r>
              <a:rPr lang="en-GB" sz="1180" b="0" i="0" dirty="0">
                <a:solidFill>
                  <a:srgbClr val="000000"/>
                </a:solidFill>
                <a:effectLst/>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estão</a:t>
            </a:r>
            <a:r>
              <a:rPr lang="en-GB" sz="1180" b="0" i="0" dirty="0">
                <a:solidFill>
                  <a:srgbClr val="000000"/>
                </a:solidFill>
                <a:effectLst/>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representados</a:t>
            </a:r>
            <a:r>
              <a:rPr lang="en-GB" sz="1180" b="0" i="0" dirty="0">
                <a:solidFill>
                  <a:srgbClr val="000000"/>
                </a:solidFill>
                <a:effectLst/>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n</a:t>
            </a:r>
            <a:r>
              <a:rPr lang="en-GB" sz="1180" dirty="0" err="1">
                <a:latin typeface="Calibri"/>
                <a:ea typeface="Calibri" panose="020F0502020204030204" pitchFamily="34" charset="0"/>
                <a:cs typeface="Calibri"/>
              </a:rPr>
              <a:t>a</a:t>
            </a:r>
            <a:r>
              <a:rPr lang="en-GB" sz="1180" b="0" i="0" dirty="0">
                <a:solidFill>
                  <a:srgbClr val="000000"/>
                </a:solidFill>
                <a:effectLst/>
                <a:latin typeface="Calibri"/>
                <a:ea typeface="Calibri" panose="020F0502020204030204" pitchFamily="34" charset="0"/>
                <a:cs typeface="Calibri"/>
              </a:rPr>
              <a:t> famosa série de pinturas de William Hogarth, lançada em 1751, </a:t>
            </a:r>
            <a:r>
              <a:rPr lang="en-GB" sz="1180" b="0" i="0" dirty="0" err="1">
                <a:solidFill>
                  <a:srgbClr val="000000"/>
                </a:solidFill>
                <a:effectLst/>
                <a:latin typeface="Calibri"/>
                <a:ea typeface="Calibri" panose="020F0502020204030204" pitchFamily="34" charset="0"/>
                <a:cs typeface="Calibri"/>
              </a:rPr>
              <a:t>nas</a:t>
            </a:r>
            <a:r>
              <a:rPr lang="en-GB" sz="1180" b="0" i="0" dirty="0">
                <a:solidFill>
                  <a:srgbClr val="000000"/>
                </a:solidFill>
                <a:effectLst/>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quais</a:t>
            </a:r>
            <a:r>
              <a:rPr lang="en-GB" sz="1180" b="0" i="0" dirty="0">
                <a:solidFill>
                  <a:srgbClr val="000000"/>
                </a:solidFill>
                <a:effectLst/>
                <a:latin typeface="Calibri"/>
                <a:ea typeface="Calibri" panose="020F0502020204030204" pitchFamily="34" charset="0"/>
                <a:cs typeface="Calibri"/>
              </a:rPr>
              <a:t> se </a:t>
            </a:r>
            <a:r>
              <a:rPr lang="en-GB" sz="1180" b="0" i="0" dirty="0" err="1">
                <a:solidFill>
                  <a:srgbClr val="000000"/>
                </a:solidFill>
                <a:effectLst/>
                <a:latin typeface="Calibri"/>
                <a:ea typeface="Calibri" panose="020F0502020204030204" pitchFamily="34" charset="0"/>
                <a:cs typeface="Calibri"/>
              </a:rPr>
              <a:t>identificam</a:t>
            </a:r>
            <a:r>
              <a:rPr lang="en-GB" sz="1180" b="0" i="0" dirty="0">
                <a:solidFill>
                  <a:srgbClr val="000000"/>
                </a:solidFill>
                <a:effectLst/>
                <a:latin typeface="Calibri"/>
                <a:ea typeface="Calibri" panose="020F0502020204030204" pitchFamily="34" charset="0"/>
                <a:cs typeface="Calibri"/>
              </a:rPr>
              <a:t> as </a:t>
            </a:r>
            <a:r>
              <a:rPr lang="en-GB" sz="1180" b="0" i="0" dirty="0" err="1">
                <a:solidFill>
                  <a:srgbClr val="000000"/>
                </a:solidFill>
                <a:effectLst/>
                <a:latin typeface="Calibri"/>
                <a:ea typeface="Calibri" panose="020F0502020204030204" pitchFamily="34" charset="0"/>
                <a:cs typeface="Calibri"/>
              </a:rPr>
              <a:t>seguintes</a:t>
            </a:r>
            <a:r>
              <a:rPr lang="en-GB" sz="1180" b="0" i="0" dirty="0">
                <a:solidFill>
                  <a:srgbClr val="000000"/>
                </a:solidFill>
                <a:effectLst/>
                <a:latin typeface="Calibri"/>
                <a:ea typeface="Calibri" panose="020F0502020204030204" pitchFamily="34" charset="0"/>
                <a:cs typeface="Calibri"/>
              </a:rPr>
              <a:t> </a:t>
            </a:r>
            <a:r>
              <a:rPr lang="en-GB" sz="1180" b="0" i="0" dirty="0" err="1">
                <a:solidFill>
                  <a:srgbClr val="000000"/>
                </a:solidFill>
                <a:effectLst/>
                <a:latin typeface="Calibri"/>
                <a:ea typeface="Calibri" panose="020F0502020204030204" pitchFamily="34" charset="0"/>
                <a:cs typeface="Calibri"/>
              </a:rPr>
              <a:t>personagens</a:t>
            </a:r>
            <a:r>
              <a:rPr lang="en-GB" sz="1180" b="0" i="0" dirty="0">
                <a:solidFill>
                  <a:srgbClr val="000000"/>
                </a:solidFill>
                <a:effectLst/>
                <a:latin typeface="Calibri"/>
                <a:ea typeface="Calibri" panose="020F0502020204030204" pitchFamily="34" charset="0"/>
                <a:cs typeface="Calibri"/>
              </a:rPr>
              <a:t>:</a:t>
            </a:r>
          </a:p>
          <a:p>
            <a:pPr rtl="0" fontAlgn="base"/>
            <a:r>
              <a:rPr lang="en-GB" sz="1180" b="0" i="0" dirty="0">
                <a:solidFill>
                  <a:srgbClr val="000000"/>
                </a:solidFill>
                <a:effectLst/>
                <a:latin typeface="Calibri"/>
                <a:ea typeface="Calibri" panose="020F0502020204030204" pitchFamily="34" charset="0"/>
                <a:cs typeface="Calibri"/>
              </a:rPr>
              <a:t>“</a:t>
            </a:r>
            <a:r>
              <a:rPr lang="en-GB" sz="1180" b="0" i="1" dirty="0">
                <a:solidFill>
                  <a:srgbClr val="000000"/>
                </a:solidFill>
                <a:effectLst/>
                <a:latin typeface="Calibri"/>
                <a:ea typeface="Calibri" panose="020F0502020204030204" pitchFamily="34" charset="0"/>
                <a:cs typeface="Calibri"/>
              </a:rPr>
              <a:t>O personagem central, Tom Nero, é um pupilo da paróquia de St. Giles. </a:t>
            </a:r>
            <a:r>
              <a:rPr lang="en-GB" sz="1180" b="0" i="1" dirty="0" err="1">
                <a:solidFill>
                  <a:srgbClr val="000000"/>
                </a:solidFill>
                <a:effectLst/>
                <a:latin typeface="Calibri"/>
                <a:ea typeface="Calibri" panose="020F0502020204030204" pitchFamily="34" charset="0"/>
                <a:cs typeface="Calibri"/>
              </a:rPr>
              <a:t>Deixado</a:t>
            </a:r>
            <a:r>
              <a:rPr lang="en-GB" sz="1180" b="0" i="1" dirty="0">
                <a:solidFill>
                  <a:srgbClr val="000000"/>
                </a:solidFill>
                <a:effectLst/>
                <a:latin typeface="Calibri"/>
                <a:ea typeface="Calibri" panose="020F0502020204030204" pitchFamily="34" charset="0"/>
                <a:cs typeface="Calibri"/>
              </a:rPr>
              <a:t> à sua própria sorte e sem a devida instrução moral, </a:t>
            </a:r>
            <a:r>
              <a:rPr lang="en-GB" sz="1180" b="0" i="1" dirty="0" err="1">
                <a:solidFill>
                  <a:srgbClr val="000000"/>
                </a:solidFill>
                <a:effectLst/>
                <a:latin typeface="Calibri"/>
                <a:ea typeface="Calibri" panose="020F0502020204030204" pitchFamily="34" charset="0"/>
                <a:cs typeface="Calibri"/>
              </a:rPr>
              <a:t>os</a:t>
            </a:r>
            <a:r>
              <a:rPr lang="en-GB" sz="1180" b="0" i="1" dirty="0">
                <a:solidFill>
                  <a:srgbClr val="000000"/>
                </a:solidFill>
                <a:effectLst/>
                <a:latin typeface="Calibri"/>
                <a:ea typeface="Calibri" panose="020F0502020204030204" pitchFamily="34" charset="0"/>
                <a:cs typeface="Calibri"/>
              </a:rPr>
              <a:t> </a:t>
            </a:r>
            <a:r>
              <a:rPr lang="en-GB" sz="1180" b="0" i="1" dirty="0" err="1">
                <a:solidFill>
                  <a:srgbClr val="000000"/>
                </a:solidFill>
                <a:effectLst/>
                <a:latin typeface="Calibri"/>
                <a:ea typeface="Calibri" panose="020F0502020204030204" pitchFamily="34" charset="0"/>
                <a:cs typeface="Calibri"/>
              </a:rPr>
              <a:t>quadros</a:t>
            </a:r>
            <a:r>
              <a:rPr lang="en-GB" sz="1180" b="0" i="1" dirty="0">
                <a:solidFill>
                  <a:srgbClr val="000000"/>
                </a:solidFill>
                <a:effectLst/>
                <a:latin typeface="Calibri"/>
                <a:ea typeface="Calibri" panose="020F0502020204030204" pitchFamily="34" charset="0"/>
                <a:cs typeface="Calibri"/>
              </a:rPr>
              <a:t> da série mostram </a:t>
            </a:r>
            <a:r>
              <a:rPr lang="en-GB" sz="1180" b="0" i="1" dirty="0" err="1">
                <a:solidFill>
                  <a:srgbClr val="000000"/>
                </a:solidFill>
                <a:effectLst/>
                <a:latin typeface="Calibri"/>
                <a:ea typeface="Calibri" panose="020F0502020204030204" pitchFamily="34" charset="0"/>
                <a:cs typeface="Calibri"/>
              </a:rPr>
              <a:t>em</a:t>
            </a:r>
            <a:r>
              <a:rPr lang="en-GB" sz="1180" b="0" i="1" dirty="0">
                <a:solidFill>
                  <a:srgbClr val="000000"/>
                </a:solidFill>
                <a:effectLst/>
                <a:latin typeface="Calibri"/>
                <a:ea typeface="Calibri" panose="020F0502020204030204" pitchFamily="34" charset="0"/>
                <a:cs typeface="Calibri"/>
              </a:rPr>
              <a:t> </a:t>
            </a:r>
            <a:r>
              <a:rPr lang="en-GB" sz="1180" b="0" i="1" dirty="0" err="1">
                <a:solidFill>
                  <a:srgbClr val="000000"/>
                </a:solidFill>
                <a:effectLst/>
                <a:latin typeface="Calibri"/>
                <a:ea typeface="Calibri" panose="020F0502020204030204" pitchFamily="34" charset="0"/>
                <a:cs typeface="Calibri"/>
              </a:rPr>
              <a:t>detalhe</a:t>
            </a:r>
            <a:r>
              <a:rPr lang="en-GB" sz="1180" b="0" i="1" dirty="0">
                <a:solidFill>
                  <a:srgbClr val="000000"/>
                </a:solidFill>
                <a:effectLst/>
                <a:latin typeface="Calibri"/>
                <a:ea typeface="Calibri" panose="020F0502020204030204" pitchFamily="34" charset="0"/>
                <a:cs typeface="Calibri"/>
              </a:rPr>
              <a:t> o desenvolvimento da crueldade no jovem, começando com o tormento e a tortura de </a:t>
            </a:r>
            <a:r>
              <a:rPr lang="en-GB" sz="1180" b="0" i="1" dirty="0" err="1">
                <a:solidFill>
                  <a:srgbClr val="000000"/>
                </a:solidFill>
                <a:effectLst/>
                <a:latin typeface="Calibri"/>
                <a:ea typeface="Calibri" panose="020F0502020204030204" pitchFamily="34" charset="0"/>
                <a:cs typeface="Calibri"/>
              </a:rPr>
              <a:t>animais</a:t>
            </a:r>
            <a:r>
              <a:rPr lang="en-GB" sz="1180" b="0" i="1" dirty="0">
                <a:solidFill>
                  <a:srgbClr val="000000"/>
                </a:solidFill>
                <a:effectLst/>
                <a:latin typeface="Calibri"/>
                <a:ea typeface="Calibri" panose="020F0502020204030204" pitchFamily="34" charset="0"/>
                <a:cs typeface="Calibri"/>
              </a:rPr>
              <a:t> </a:t>
            </a:r>
            <a:r>
              <a:rPr lang="en-GB" sz="1180" i="1" dirty="0" err="1">
                <a:latin typeface="Calibri"/>
                <a:ea typeface="Calibri" panose="020F0502020204030204" pitchFamily="34" charset="0"/>
                <a:cs typeface="Calibri"/>
              </a:rPr>
              <a:t>na</a:t>
            </a:r>
            <a:r>
              <a:rPr lang="en-GB" sz="1180" b="0" i="1" dirty="0">
                <a:solidFill>
                  <a:srgbClr val="000000"/>
                </a:solidFill>
                <a:effectLst/>
                <a:latin typeface="Calibri"/>
                <a:ea typeface="Calibri" panose="020F0502020204030204" pitchFamily="34" charset="0"/>
                <a:cs typeface="Calibri"/>
              </a:rPr>
              <a:t> sua juventude, </a:t>
            </a:r>
            <a:r>
              <a:rPr lang="en-GB" sz="1180" b="0" i="1" dirty="0" err="1">
                <a:solidFill>
                  <a:srgbClr val="000000"/>
                </a:solidFill>
                <a:effectLst/>
                <a:latin typeface="Calibri"/>
                <a:ea typeface="Calibri" panose="020F0502020204030204" pitchFamily="34" charset="0"/>
                <a:cs typeface="Calibri"/>
              </a:rPr>
              <a:t>até</a:t>
            </a:r>
            <a:r>
              <a:rPr lang="en-GB" sz="1180" b="0" i="1" dirty="0">
                <a:solidFill>
                  <a:srgbClr val="000000"/>
                </a:solidFill>
                <a:effectLst/>
                <a:latin typeface="Calibri"/>
                <a:ea typeface="Calibri" panose="020F0502020204030204" pitchFamily="34" charset="0"/>
                <a:cs typeface="Calibri"/>
              </a:rPr>
              <a:t> à dureza de coração quando jovem, </a:t>
            </a:r>
            <a:r>
              <a:rPr lang="en-GB" sz="1180" b="0" i="1" dirty="0" err="1">
                <a:solidFill>
                  <a:srgbClr val="000000"/>
                </a:solidFill>
                <a:effectLst/>
                <a:latin typeface="Calibri"/>
                <a:ea typeface="Calibri" panose="020F0502020204030204" pitchFamily="34" charset="0"/>
                <a:cs typeface="Calibri"/>
              </a:rPr>
              <a:t>até</a:t>
            </a:r>
            <a:r>
              <a:rPr lang="en-GB" sz="1180" b="0" i="1" dirty="0">
                <a:solidFill>
                  <a:srgbClr val="000000"/>
                </a:solidFill>
                <a:effectLst/>
                <a:latin typeface="Calibri"/>
                <a:ea typeface="Calibri" panose="020F0502020204030204" pitchFamily="34" charset="0"/>
                <a:cs typeface="Calibri"/>
              </a:rPr>
              <a:t> </a:t>
            </a:r>
            <a:r>
              <a:rPr lang="en-GB" sz="1180" b="0" i="1" dirty="0" err="1">
                <a:solidFill>
                  <a:srgbClr val="000000"/>
                </a:solidFill>
                <a:effectLst/>
                <a:latin typeface="Calibri"/>
                <a:ea typeface="Calibri" panose="020F0502020204030204" pitchFamily="34" charset="0"/>
                <a:cs typeface="Calibri"/>
              </a:rPr>
              <a:t>homicida</a:t>
            </a:r>
            <a:r>
              <a:rPr lang="en-GB" sz="1180" b="0" i="1" dirty="0">
                <a:solidFill>
                  <a:srgbClr val="000000"/>
                </a:solidFill>
                <a:effectLst/>
                <a:latin typeface="Calibri"/>
                <a:ea typeface="Calibri" panose="020F0502020204030204" pitchFamily="34" charset="0"/>
                <a:cs typeface="Calibri"/>
              </a:rPr>
              <a:t> quando adulto e, finalmente, ao rescaldo de sua </a:t>
            </a:r>
            <a:r>
              <a:rPr lang="en-GB" sz="1180" b="0" i="1" dirty="0" err="1">
                <a:solidFill>
                  <a:srgbClr val="000000"/>
                </a:solidFill>
                <a:effectLst/>
                <a:latin typeface="Calibri"/>
                <a:ea typeface="Calibri" panose="020F0502020204030204" pitchFamily="34" charset="0"/>
                <a:cs typeface="Calibri"/>
              </a:rPr>
              <a:t>execução</a:t>
            </a:r>
            <a:r>
              <a:rPr lang="en-GB" sz="1180" b="0" i="1" dirty="0">
                <a:solidFill>
                  <a:srgbClr val="000000"/>
                </a:solidFill>
                <a:effectLst/>
                <a:latin typeface="Calibri"/>
                <a:ea typeface="Calibri" panose="020F0502020204030204" pitchFamily="34" charset="0"/>
                <a:cs typeface="Calibri"/>
              </a:rPr>
              <a:t> </a:t>
            </a:r>
            <a:r>
              <a:rPr lang="en-GB" sz="1180" b="0" i="1" dirty="0" err="1">
                <a:solidFill>
                  <a:srgbClr val="000000"/>
                </a:solidFill>
                <a:effectLst/>
                <a:latin typeface="Calibri"/>
                <a:ea typeface="Calibri" panose="020F0502020204030204" pitchFamily="34" charset="0"/>
                <a:cs typeface="Calibri"/>
              </a:rPr>
              <a:t>em</a:t>
            </a:r>
            <a:r>
              <a:rPr lang="en-GB" sz="1180" b="0" i="1" dirty="0">
                <a:solidFill>
                  <a:srgbClr val="000000"/>
                </a:solidFill>
                <a:effectLst/>
                <a:latin typeface="Calibri"/>
                <a:ea typeface="Calibri" panose="020F0502020204030204" pitchFamily="34" charset="0"/>
                <a:cs typeface="Calibri"/>
              </a:rPr>
              <a:t> </a:t>
            </a:r>
            <a:r>
              <a:rPr lang="en-GB" sz="1180" b="0" i="1" dirty="0" err="1">
                <a:solidFill>
                  <a:srgbClr val="000000"/>
                </a:solidFill>
                <a:effectLst/>
                <a:latin typeface="Calibri"/>
                <a:ea typeface="Calibri" panose="020F0502020204030204" pitchFamily="34" charset="0"/>
                <a:cs typeface="Calibri"/>
              </a:rPr>
              <a:t>Tyburn</a:t>
            </a:r>
            <a:r>
              <a:rPr lang="en-GB" sz="1180" b="0" i="1" dirty="0">
                <a:solidFill>
                  <a:srgbClr val="000000"/>
                </a:solidFill>
                <a:effectLst/>
                <a:latin typeface="Calibri"/>
                <a:ea typeface="Calibri" panose="020F0502020204030204" pitchFamily="34" charset="0"/>
                <a:cs typeface="Calibri"/>
              </a:rPr>
              <a:t>, onde a justiça </a:t>
            </a:r>
            <a:r>
              <a:rPr lang="en-GB" sz="1180" b="0" i="1" dirty="0" err="1">
                <a:solidFill>
                  <a:srgbClr val="000000"/>
                </a:solidFill>
                <a:effectLst/>
                <a:latin typeface="Calibri"/>
                <a:ea typeface="Calibri" panose="020F0502020204030204" pitchFamily="34" charset="0"/>
                <a:cs typeface="Calibri"/>
              </a:rPr>
              <a:t>infligirá</a:t>
            </a:r>
            <a:r>
              <a:rPr lang="en-GB" sz="1180" b="0" i="1" dirty="0">
                <a:solidFill>
                  <a:srgbClr val="000000"/>
                </a:solidFill>
                <a:effectLst/>
                <a:latin typeface="Calibri"/>
                <a:ea typeface="Calibri" panose="020F0502020204030204" pitchFamily="34" charset="0"/>
                <a:cs typeface="Calibri"/>
              </a:rPr>
              <a:t> a </a:t>
            </a:r>
            <a:r>
              <a:rPr lang="en-GB" sz="1180" b="0" i="1" dirty="0" err="1">
                <a:solidFill>
                  <a:srgbClr val="000000"/>
                </a:solidFill>
                <a:effectLst/>
                <a:latin typeface="Calibri"/>
                <a:ea typeface="Calibri" panose="020F0502020204030204" pitchFamily="34" charset="0"/>
                <a:cs typeface="Calibri"/>
              </a:rPr>
              <a:t>sua</a:t>
            </a:r>
            <a:r>
              <a:rPr lang="en-GB" sz="1180" b="0" i="1" dirty="0">
                <a:solidFill>
                  <a:srgbClr val="000000"/>
                </a:solidFill>
                <a:effectLst/>
                <a:latin typeface="Calibri"/>
                <a:ea typeface="Calibri" panose="020F0502020204030204" pitchFamily="34" charset="0"/>
                <a:cs typeface="Calibri"/>
              </a:rPr>
              <a:t> </a:t>
            </a:r>
            <a:r>
              <a:rPr lang="en-GB" sz="1180" b="0" i="1" dirty="0" err="1">
                <a:solidFill>
                  <a:srgbClr val="000000"/>
                </a:solidFill>
                <a:effectLst/>
                <a:latin typeface="Calibri"/>
                <a:ea typeface="Calibri" panose="020F0502020204030204" pitchFamily="34" charset="0"/>
                <a:cs typeface="Calibri"/>
              </a:rPr>
              <a:t>própria</a:t>
            </a:r>
            <a:r>
              <a:rPr lang="en-GB" sz="1180" b="0" i="1" dirty="0">
                <a:solidFill>
                  <a:srgbClr val="000000"/>
                </a:solidFill>
                <a:effectLst/>
                <a:latin typeface="Calibri"/>
                <a:ea typeface="Calibri" panose="020F0502020204030204" pitchFamily="34" charset="0"/>
                <a:cs typeface="Calibri"/>
              </a:rPr>
              <a:t> </a:t>
            </a:r>
            <a:r>
              <a:rPr lang="en-GB" sz="1180" b="0" i="1" dirty="0" err="1">
                <a:solidFill>
                  <a:srgbClr val="000000"/>
                </a:solidFill>
                <a:effectLst/>
                <a:latin typeface="Calibri"/>
                <a:ea typeface="Calibri" panose="020F0502020204030204" pitchFamily="34" charset="0"/>
                <a:cs typeface="Calibri"/>
              </a:rPr>
              <a:t>crueldade</a:t>
            </a:r>
            <a:r>
              <a:rPr lang="en-GB" sz="1180" b="0" i="1" dirty="0">
                <a:solidFill>
                  <a:srgbClr val="000000"/>
                </a:solidFill>
                <a:effectLst/>
                <a:latin typeface="Calibri"/>
                <a:ea typeface="Calibri" panose="020F0502020204030204" pitchFamily="34" charset="0"/>
                <a:cs typeface="Calibri"/>
              </a:rPr>
              <a:t> </a:t>
            </a:r>
            <a:r>
              <a:rPr lang="en-GB" sz="1180" b="0" i="1" dirty="0" err="1">
                <a:solidFill>
                  <a:srgbClr val="000000"/>
                </a:solidFill>
                <a:effectLst/>
                <a:latin typeface="Calibri"/>
                <a:ea typeface="Calibri" panose="020F0502020204030204" pitchFamily="34" charset="0"/>
                <a:cs typeface="Calibri"/>
              </a:rPr>
              <a:t>sobre</a:t>
            </a:r>
            <a:r>
              <a:rPr lang="en-GB" sz="1180" b="0" i="1" dirty="0">
                <a:solidFill>
                  <a:srgbClr val="000000"/>
                </a:solidFill>
                <a:effectLst/>
                <a:latin typeface="Calibri"/>
                <a:ea typeface="Calibri" panose="020F0502020204030204" pitchFamily="34" charset="0"/>
                <a:cs typeface="Calibri"/>
              </a:rPr>
              <a:t> o cadáver de Nero</a:t>
            </a:r>
            <a:r>
              <a:rPr lang="en-GB" sz="1180" b="0" i="0" dirty="0">
                <a:solidFill>
                  <a:srgbClr val="000000"/>
                </a:solidFill>
                <a:effectLst/>
                <a:latin typeface="Calibri"/>
                <a:ea typeface="Calibri" panose="020F0502020204030204" pitchFamily="34" charset="0"/>
                <a:cs typeface="Calibri"/>
              </a:rPr>
              <a:t>” (Sanders of Oxford: Antique Prints &amp; Maps, </a:t>
            </a:r>
            <a:r>
              <a:rPr lang="en-GB" sz="1180" dirty="0" err="1">
                <a:latin typeface="Calibri"/>
                <a:ea typeface="Calibri" panose="020F0502020204030204" pitchFamily="34" charset="0"/>
                <a:cs typeface="Calibri"/>
              </a:rPr>
              <a:t>s.</a:t>
            </a:r>
            <a:r>
              <a:rPr lang="en-GB" sz="1180" b="0" i="0" dirty="0" err="1">
                <a:solidFill>
                  <a:srgbClr val="000000"/>
                </a:solidFill>
                <a:effectLst/>
                <a:latin typeface="Calibri"/>
                <a:ea typeface="Calibri" panose="020F0502020204030204" pitchFamily="34" charset="0"/>
                <a:cs typeface="Calibri"/>
              </a:rPr>
              <a:t>d.</a:t>
            </a:r>
            <a:r>
              <a:rPr lang="en-GB" sz="1180" b="0" i="0" dirty="0">
                <a:solidFill>
                  <a:srgbClr val="000000"/>
                </a:solidFill>
                <a:effectLst/>
                <a:latin typeface="Calibri"/>
                <a:ea typeface="Calibri" panose="020F0502020204030204" pitchFamily="34" charset="0"/>
                <a:cs typeface="Calibri"/>
              </a:rPr>
              <a:t>)</a:t>
            </a:r>
          </a:p>
          <a:p>
            <a:pPr rtl="0" fontAlgn="base"/>
            <a:endParaRPr lang="en-GB" sz="1180" b="0" i="0" dirty="0">
              <a:solidFill>
                <a:srgbClr val="000000"/>
              </a:solidFill>
              <a:effectLst/>
              <a:ea typeface="Calibri" panose="020F0502020204030204" pitchFamily="34" charset="0"/>
            </a:endParaRPr>
          </a:p>
        </p:txBody>
      </p:sp>
      <p:pic>
        <p:nvPicPr>
          <p:cNvPr id="5" name="Picture 4">
            <a:extLst>
              <a:ext uri="{FF2B5EF4-FFF2-40B4-BE49-F238E27FC236}">
                <a16:creationId xmlns:a16="http://schemas.microsoft.com/office/drawing/2014/main" id="{9AD043C8-15C8-7644-9A70-0D9ED6DB80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1671" y="8062332"/>
            <a:ext cx="3190557" cy="2108685"/>
          </a:xfrm>
          <a:prstGeom prst="rect">
            <a:avLst/>
          </a:prstGeom>
        </p:spPr>
      </p:pic>
      <p:pic>
        <p:nvPicPr>
          <p:cNvPr id="37" name="Picture 36">
            <a:extLst>
              <a:ext uri="{FF2B5EF4-FFF2-40B4-BE49-F238E27FC236}">
                <a16:creationId xmlns:a16="http://schemas.microsoft.com/office/drawing/2014/main" id="{51F14961-CB38-3036-46E9-61F8AE0B23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2228" y="8060198"/>
            <a:ext cx="3301431" cy="2108685"/>
          </a:xfrm>
          <a:prstGeom prst="rect">
            <a:avLst/>
          </a:prstGeom>
        </p:spPr>
      </p:pic>
      <p:sp>
        <p:nvSpPr>
          <p:cNvPr id="35" name="Text Placeholder 1">
            <a:extLst>
              <a:ext uri="{FF2B5EF4-FFF2-40B4-BE49-F238E27FC236}">
                <a16:creationId xmlns:a16="http://schemas.microsoft.com/office/drawing/2014/main" id="{E2A4B3F4-FFAF-9C79-51AF-3CAE7BE9AFF0}"/>
              </a:ext>
            </a:extLst>
          </p:cNvPr>
          <p:cNvSpPr txBox="1">
            <a:spLocks/>
          </p:cNvSpPr>
          <p:nvPr/>
        </p:nvSpPr>
        <p:spPr>
          <a:xfrm>
            <a:off x="1728504" y="-10732"/>
            <a:ext cx="5655136" cy="946746"/>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defRPr/>
            </a:pPr>
            <a:r>
              <a:rPr lang="en-IE" sz="3600" dirty="0"/>
              <a:t>B.4. </a:t>
            </a:r>
            <a:r>
              <a:rPr lang="en-IE" sz="3600" dirty="0" err="1"/>
              <a:t>Consumo</a:t>
            </a:r>
            <a:r>
              <a:rPr lang="en-IE" sz="3600" dirty="0"/>
              <a:t> </a:t>
            </a:r>
            <a:r>
              <a:rPr lang="en-IE" sz="3600" dirty="0" err="1"/>
              <a:t>Responsável</a:t>
            </a:r>
            <a:r>
              <a:rPr lang="en-IE" sz="3600" dirty="0"/>
              <a:t> &amp; </a:t>
            </a:r>
            <a:r>
              <a:rPr lang="en-IE" sz="3600" dirty="0" err="1"/>
              <a:t>Sociedade</a:t>
            </a:r>
            <a:r>
              <a:rPr lang="en-IE" sz="3600" dirty="0"/>
              <a:t> Civil</a:t>
            </a:r>
          </a:p>
        </p:txBody>
      </p:sp>
    </p:spTree>
    <p:extLst>
      <p:ext uri="{BB962C8B-B14F-4D97-AF65-F5344CB8AC3E}">
        <p14:creationId xmlns:p14="http://schemas.microsoft.com/office/powerpoint/2010/main" val="12862561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dirty="0" err="1"/>
              <a:t>Sugestão</a:t>
            </a:r>
            <a:r>
              <a:rPr lang="en-IE" sz="2400" b="1" dirty="0"/>
              <a:t> de </a:t>
            </a:r>
            <a:r>
              <a:rPr lang="en-IE" sz="2400" b="1" dirty="0" err="1"/>
              <a:t>atividade</a:t>
            </a:r>
            <a:r>
              <a:rPr lang="en-IE" sz="2400" b="1" dirty="0"/>
              <a:t> individual para o </a:t>
            </a:r>
            <a:r>
              <a:rPr lang="en-IE" sz="2400" b="1" dirty="0" err="1"/>
              <a:t>aluno</a:t>
            </a:r>
            <a:r>
              <a:rPr lang="en-IE" sz="2400" b="1" dirty="0"/>
              <a:t>:</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598155" y="7359963"/>
            <a:ext cx="6363361" cy="2587460"/>
          </a:xfrm>
        </p:spPr>
        <p:txBody>
          <a:bodyPr lIns="91440" tIns="45720" rIns="91440" bIns="45720" numCol="1" spcCol="288000" anchor="t">
            <a:noAutofit/>
          </a:bodyPr>
          <a:lstStyle/>
          <a:p>
            <a:pPr rtl="0"/>
            <a:endParaRPr lang="en-US" sz="1200" b="1" dirty="0">
              <a:ea typeface="Calibri" panose="020F0502020204030204" pitchFamily="34" charset="0"/>
            </a:endParaRPr>
          </a:p>
          <a:p>
            <a:pPr rtl="0"/>
            <a:endParaRPr lang="en-US" sz="1200" b="1" dirty="0">
              <a:ea typeface="Calibri" panose="020F0502020204030204" pitchFamily="34" charset="0"/>
            </a:endParaRPr>
          </a:p>
          <a:p>
            <a:pPr rtl="0"/>
            <a:endParaRPr lang="en-US" sz="1200" b="1" dirty="0">
              <a:ea typeface="Calibri" panose="020F0502020204030204" pitchFamily="34" charset="0"/>
            </a:endParaRPr>
          </a:p>
          <a:p>
            <a:pPr rtl="0"/>
            <a:r>
              <a:rPr lang="en-US" sz="1200" b="1" dirty="0" err="1">
                <a:latin typeface="Calibri"/>
                <a:ea typeface="Calibri"/>
                <a:cs typeface="Calibri"/>
              </a:rPr>
              <a:t>Atividade</a:t>
            </a:r>
            <a:r>
              <a:rPr lang="en-US" sz="1200" b="1" dirty="0">
                <a:latin typeface="Calibri"/>
                <a:ea typeface="Calibri"/>
                <a:cs typeface="Calibri"/>
              </a:rPr>
              <a:t> </a:t>
            </a:r>
            <a:r>
              <a:rPr lang="en-US" sz="1200" b="1" dirty="0" err="1">
                <a:latin typeface="Calibri"/>
                <a:ea typeface="Calibri"/>
                <a:cs typeface="Calibri"/>
              </a:rPr>
              <a:t>Prática</a:t>
            </a:r>
            <a:r>
              <a:rPr lang="en-US" sz="1200" b="1" dirty="0">
                <a:latin typeface="Calibri"/>
                <a:ea typeface="Calibri"/>
                <a:cs typeface="Calibri"/>
              </a:rPr>
              <a:t> 1:</a:t>
            </a:r>
          </a:p>
          <a:p>
            <a:pPr rtl="0"/>
            <a:r>
              <a:rPr lang="en-US" sz="1200" dirty="0" err="1">
                <a:solidFill>
                  <a:schemeClr val="tx1"/>
                </a:solidFill>
                <a:latin typeface="Calibri"/>
                <a:ea typeface="Calibri"/>
                <a:cs typeface="Calibri"/>
              </a:rPr>
              <a:t>Promova</a:t>
            </a:r>
            <a:r>
              <a:rPr lang="en-US" sz="1200" dirty="0">
                <a:solidFill>
                  <a:schemeClr val="tx1"/>
                </a:solidFill>
                <a:latin typeface="Calibri"/>
                <a:ea typeface="Calibri"/>
                <a:cs typeface="Calibri"/>
              </a:rPr>
              <a:t> um debate </a:t>
            </a:r>
            <a:r>
              <a:rPr lang="en-US" sz="1200" dirty="0" err="1">
                <a:solidFill>
                  <a:schemeClr val="tx1"/>
                </a:solidFill>
                <a:latin typeface="Calibri"/>
                <a:ea typeface="Calibri"/>
                <a:cs typeface="Calibri"/>
              </a:rPr>
              <a:t>na</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classe</a:t>
            </a:r>
            <a:r>
              <a:rPr lang="en-US" sz="1200" dirty="0">
                <a:solidFill>
                  <a:schemeClr val="tx1"/>
                </a:solidFill>
                <a:latin typeface="Calibri"/>
                <a:ea typeface="Calibri"/>
                <a:cs typeface="Calibri"/>
              </a:rPr>
              <a:t>, no qual </a:t>
            </a:r>
            <a:r>
              <a:rPr lang="en-US" sz="1200" dirty="0" err="1">
                <a:solidFill>
                  <a:schemeClr val="tx1"/>
                </a:solidFill>
                <a:latin typeface="Calibri"/>
                <a:ea typeface="Calibri"/>
                <a:cs typeface="Calibri"/>
              </a:rPr>
              <a:t>os</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educandos</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discutam</a:t>
            </a:r>
            <a:r>
              <a:rPr lang="en-US" sz="1200" dirty="0">
                <a:solidFill>
                  <a:schemeClr val="tx1"/>
                </a:solidFill>
                <a:latin typeface="Calibri"/>
                <a:ea typeface="Calibri"/>
                <a:cs typeface="Calibri"/>
              </a:rPr>
              <a:t> a </a:t>
            </a:r>
            <a:r>
              <a:rPr lang="en-US" sz="1200" dirty="0" err="1">
                <a:solidFill>
                  <a:schemeClr val="tx1"/>
                </a:solidFill>
                <a:latin typeface="Calibri"/>
                <a:ea typeface="Calibri"/>
                <a:cs typeface="Calibri"/>
              </a:rPr>
              <a:t>ligação</a:t>
            </a:r>
            <a:r>
              <a:rPr lang="en-US" sz="1200" dirty="0">
                <a:solidFill>
                  <a:schemeClr val="tx1"/>
                </a:solidFill>
                <a:latin typeface="Calibri"/>
                <a:ea typeface="Calibri"/>
                <a:cs typeface="Calibri"/>
              </a:rPr>
              <a:t> entre </a:t>
            </a:r>
            <a:r>
              <a:rPr lang="en-US" sz="1200" dirty="0" err="1">
                <a:solidFill>
                  <a:schemeClr val="tx1"/>
                </a:solidFill>
                <a:latin typeface="Calibri"/>
                <a:ea typeface="Calibri"/>
                <a:cs typeface="Calibri"/>
              </a:rPr>
              <a:t>abordagens</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alimentares</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baseadas</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em</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produtos</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vegetais</a:t>
            </a:r>
            <a:r>
              <a:rPr lang="en-US" sz="1200" dirty="0">
                <a:solidFill>
                  <a:schemeClr val="tx1"/>
                </a:solidFill>
                <a:latin typeface="Calibri"/>
                <a:ea typeface="Calibri"/>
                <a:cs typeface="Calibri"/>
              </a:rPr>
              <a:t>, a </a:t>
            </a:r>
            <a:r>
              <a:rPr lang="en-US" sz="1200" dirty="0" err="1">
                <a:solidFill>
                  <a:schemeClr val="tx1"/>
                </a:solidFill>
                <a:latin typeface="Calibri"/>
                <a:ea typeface="Calibri"/>
                <a:cs typeface="Calibri"/>
              </a:rPr>
              <a:t>masculinidade</a:t>
            </a:r>
            <a:r>
              <a:rPr lang="en-US" sz="1200" dirty="0">
                <a:solidFill>
                  <a:schemeClr val="tx1"/>
                </a:solidFill>
                <a:latin typeface="Calibri"/>
                <a:ea typeface="Calibri"/>
                <a:cs typeface="Calibri"/>
              </a:rPr>
              <a:t> e o </a:t>
            </a:r>
            <a:r>
              <a:rPr lang="en-US" sz="1200" dirty="0" err="1">
                <a:solidFill>
                  <a:schemeClr val="tx1"/>
                </a:solidFill>
                <a:latin typeface="Calibri"/>
                <a:ea typeface="Calibri"/>
                <a:cs typeface="Calibri"/>
              </a:rPr>
              <a:t>feminismo</a:t>
            </a:r>
            <a:r>
              <a:rPr lang="en-US" sz="1200" dirty="0">
                <a:solidFill>
                  <a:schemeClr val="tx1"/>
                </a:solidFill>
                <a:latin typeface="Calibri"/>
                <a:ea typeface="Calibri"/>
                <a:cs typeface="Calibri"/>
              </a:rPr>
              <a:t>.</a:t>
            </a:r>
          </a:p>
          <a:p>
            <a:pPr rtl="0"/>
            <a:r>
              <a:rPr lang="en-US" sz="1200" dirty="0" err="1">
                <a:solidFill>
                  <a:schemeClr val="tx1"/>
                </a:solidFill>
                <a:latin typeface="Calibri"/>
                <a:ea typeface="Calibri"/>
                <a:cs typeface="Calibri"/>
              </a:rPr>
              <a:t>Algumas</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pessoas</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podem</a:t>
            </a:r>
            <a:r>
              <a:rPr lang="en-US" sz="1200" dirty="0">
                <a:solidFill>
                  <a:schemeClr val="tx1"/>
                </a:solidFill>
                <a:latin typeface="Calibri"/>
                <a:ea typeface="Calibri"/>
                <a:cs typeface="Calibri"/>
              </a:rPr>
              <a:t> achar </a:t>
            </a:r>
            <a:r>
              <a:rPr lang="en-US" sz="1200" dirty="0" err="1">
                <a:solidFill>
                  <a:schemeClr val="tx1"/>
                </a:solidFill>
                <a:latin typeface="Calibri"/>
                <a:ea typeface="Calibri"/>
                <a:cs typeface="Calibri"/>
              </a:rPr>
              <a:t>este</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assunto</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demasiadamente</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provocante</a:t>
            </a:r>
            <a:r>
              <a:rPr lang="en-US" sz="1200" dirty="0">
                <a:solidFill>
                  <a:schemeClr val="tx1"/>
                </a:solidFill>
                <a:latin typeface="Calibri"/>
                <a:ea typeface="Calibri"/>
                <a:cs typeface="Calibri"/>
              </a:rPr>
              <a:t>. No </a:t>
            </a:r>
            <a:r>
              <a:rPr lang="en-US" sz="1200" dirty="0" err="1">
                <a:solidFill>
                  <a:schemeClr val="tx1"/>
                </a:solidFill>
                <a:latin typeface="Calibri"/>
                <a:ea typeface="Calibri"/>
                <a:cs typeface="Calibri"/>
              </a:rPr>
              <a:t>entanto</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pretende</a:t>
            </a:r>
            <a:r>
              <a:rPr lang="en-US" sz="1200" dirty="0">
                <a:solidFill>
                  <a:schemeClr val="tx1"/>
                </a:solidFill>
                <a:latin typeface="Calibri"/>
                <a:ea typeface="Calibri"/>
                <a:cs typeface="Calibri"/>
              </a:rPr>
              <a:t>-se </a:t>
            </a:r>
            <a:r>
              <a:rPr lang="en-US" sz="1200" dirty="0" err="1">
                <a:solidFill>
                  <a:schemeClr val="tx1"/>
                </a:solidFill>
                <a:latin typeface="Calibri"/>
                <a:ea typeface="Calibri"/>
                <a:cs typeface="Calibri"/>
              </a:rPr>
              <a:t>promover</a:t>
            </a:r>
            <a:r>
              <a:rPr lang="en-US" sz="1200" dirty="0">
                <a:solidFill>
                  <a:schemeClr val="tx1"/>
                </a:solidFill>
                <a:latin typeface="Calibri"/>
                <a:ea typeface="Calibri"/>
                <a:cs typeface="Calibri"/>
              </a:rPr>
              <a:t> o </a:t>
            </a:r>
            <a:r>
              <a:rPr lang="en-US" sz="1200" dirty="0" err="1">
                <a:solidFill>
                  <a:schemeClr val="tx1"/>
                </a:solidFill>
                <a:latin typeface="Calibri"/>
                <a:ea typeface="Calibri"/>
                <a:cs typeface="Calibri"/>
              </a:rPr>
              <a:t>pensamento</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crítico</a:t>
            </a:r>
            <a:r>
              <a:rPr lang="en-US" sz="1200" dirty="0">
                <a:solidFill>
                  <a:schemeClr val="tx1"/>
                </a:solidFill>
                <a:latin typeface="Calibri"/>
                <a:ea typeface="Calibri"/>
                <a:cs typeface="Calibri"/>
              </a:rPr>
              <a:t> e a </a:t>
            </a:r>
            <a:r>
              <a:rPr lang="en-US" sz="1200" dirty="0" err="1">
                <a:solidFill>
                  <a:schemeClr val="tx1"/>
                </a:solidFill>
                <a:latin typeface="Calibri"/>
                <a:ea typeface="Calibri"/>
                <a:cs typeface="Calibri"/>
              </a:rPr>
              <a:t>capacidade</a:t>
            </a:r>
            <a:r>
              <a:rPr lang="en-US" sz="1200" dirty="0">
                <a:solidFill>
                  <a:schemeClr val="tx1"/>
                </a:solidFill>
                <a:latin typeface="Calibri"/>
                <a:ea typeface="Calibri"/>
                <a:cs typeface="Calibri"/>
              </a:rPr>
              <a:t> de debate e de </a:t>
            </a:r>
            <a:r>
              <a:rPr lang="en-US" sz="1200" dirty="0" err="1">
                <a:solidFill>
                  <a:schemeClr val="tx1"/>
                </a:solidFill>
                <a:latin typeface="Calibri"/>
                <a:ea typeface="Calibri"/>
                <a:cs typeface="Calibri"/>
              </a:rPr>
              <a:t>comunicação</a:t>
            </a:r>
            <a:r>
              <a:rPr lang="en-US" sz="1200" dirty="0">
                <a:solidFill>
                  <a:schemeClr val="tx1"/>
                </a:solidFill>
                <a:latin typeface="Calibri"/>
                <a:ea typeface="Calibri"/>
                <a:cs typeface="Calibri"/>
              </a:rPr>
              <a:t> entre </a:t>
            </a:r>
            <a:r>
              <a:rPr lang="en-US" sz="1200" dirty="0" err="1">
                <a:solidFill>
                  <a:schemeClr val="tx1"/>
                </a:solidFill>
                <a:latin typeface="Calibri"/>
                <a:ea typeface="Calibri"/>
                <a:cs typeface="Calibri"/>
              </a:rPr>
              <a:t>os</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educandos</a:t>
            </a:r>
            <a:r>
              <a:rPr lang="en-US" sz="1200" dirty="0">
                <a:solidFill>
                  <a:schemeClr val="tx1"/>
                </a:solidFill>
                <a:latin typeface="Calibri"/>
                <a:ea typeface="Calibri"/>
                <a:cs typeface="Calibri"/>
              </a:rPr>
              <a:t>. Se </a:t>
            </a:r>
            <a:r>
              <a:rPr lang="en-US" sz="1200" dirty="0" err="1">
                <a:solidFill>
                  <a:schemeClr val="tx1"/>
                </a:solidFill>
                <a:latin typeface="Calibri"/>
                <a:ea typeface="Calibri"/>
                <a:cs typeface="Calibri"/>
              </a:rPr>
              <a:t>preferir</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pode</a:t>
            </a:r>
            <a:r>
              <a:rPr lang="en-US" sz="1200" dirty="0">
                <a:solidFill>
                  <a:schemeClr val="tx1"/>
                </a:solidFill>
                <a:latin typeface="Calibri"/>
                <a:ea typeface="Calibri"/>
                <a:cs typeface="Calibri"/>
              </a:rPr>
              <a:t> ser </a:t>
            </a:r>
            <a:r>
              <a:rPr lang="en-US" sz="1200" dirty="0" err="1">
                <a:solidFill>
                  <a:schemeClr val="tx1"/>
                </a:solidFill>
                <a:latin typeface="Calibri"/>
                <a:ea typeface="Calibri"/>
                <a:cs typeface="Calibri"/>
              </a:rPr>
              <a:t>escolhido</a:t>
            </a:r>
            <a:r>
              <a:rPr lang="en-US" sz="1200" dirty="0">
                <a:solidFill>
                  <a:schemeClr val="tx1"/>
                </a:solidFill>
                <a:latin typeface="Calibri"/>
                <a:ea typeface="Calibri"/>
                <a:cs typeface="Calibri"/>
              </a:rPr>
              <a:t> um </a:t>
            </a:r>
            <a:r>
              <a:rPr lang="en-US" sz="1200" dirty="0" err="1">
                <a:solidFill>
                  <a:schemeClr val="tx1"/>
                </a:solidFill>
                <a:latin typeface="Calibri"/>
                <a:ea typeface="Calibri"/>
                <a:cs typeface="Calibri"/>
              </a:rPr>
              <a:t>tópico</a:t>
            </a:r>
            <a:r>
              <a:rPr lang="en-US" sz="1200" dirty="0">
                <a:solidFill>
                  <a:schemeClr val="tx1"/>
                </a:solidFill>
                <a:latin typeface="Calibri"/>
                <a:ea typeface="Calibri"/>
                <a:cs typeface="Calibri"/>
              </a:rPr>
              <a:t> alternativo, mas que </a:t>
            </a:r>
            <a:r>
              <a:rPr lang="en-US" sz="1200" dirty="0" err="1">
                <a:solidFill>
                  <a:schemeClr val="tx1"/>
                </a:solidFill>
                <a:latin typeface="Calibri"/>
                <a:ea typeface="Calibri"/>
                <a:cs typeface="Calibri"/>
              </a:rPr>
              <a:t>também</a:t>
            </a:r>
            <a:r>
              <a:rPr lang="en-US" sz="1200" dirty="0">
                <a:solidFill>
                  <a:schemeClr val="tx1"/>
                </a:solidFill>
                <a:latin typeface="Calibri"/>
                <a:ea typeface="Calibri"/>
                <a:cs typeface="Calibri"/>
              </a:rPr>
              <a:t> </a:t>
            </a:r>
            <a:r>
              <a:rPr lang="en-US" sz="1200" dirty="0" err="1">
                <a:solidFill>
                  <a:schemeClr val="tx1"/>
                </a:solidFill>
                <a:latin typeface="Calibri"/>
                <a:ea typeface="Calibri"/>
                <a:cs typeface="Calibri"/>
              </a:rPr>
              <a:t>deveria</a:t>
            </a:r>
            <a:r>
              <a:rPr lang="en-US" sz="1200" dirty="0">
                <a:solidFill>
                  <a:schemeClr val="tx1"/>
                </a:solidFill>
                <a:latin typeface="Calibri"/>
                <a:ea typeface="Calibri"/>
                <a:cs typeface="Calibri"/>
              </a:rPr>
              <a:t> ser </a:t>
            </a:r>
            <a:r>
              <a:rPr lang="en-US" sz="1200" dirty="0" err="1">
                <a:solidFill>
                  <a:schemeClr val="tx1"/>
                </a:solidFill>
                <a:latin typeface="Calibri"/>
                <a:ea typeface="Calibri"/>
                <a:cs typeface="Calibri"/>
              </a:rPr>
              <a:t>provocante</a:t>
            </a:r>
            <a:r>
              <a:rPr lang="en-US" sz="1200" dirty="0">
                <a:solidFill>
                  <a:schemeClr val="tx1"/>
                </a:solidFill>
                <a:latin typeface="Calibri"/>
                <a:ea typeface="Calibri"/>
                <a:cs typeface="Calibri"/>
              </a:rPr>
              <a:t>.</a:t>
            </a: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p:txBody>
          <a:bodyPr/>
          <a:lstStyle/>
          <a:p>
            <a:fld id="{CB2079F2-58AF-ED44-82D7-E04B2F6FD686}" type="slidenum">
              <a:rPr lang="en-US" smtClean="0"/>
              <a:pPr algn="l" rtl="0"/>
              <a:t>56</a:t>
            </a:fld>
            <a:endParaRPr lang="en-US"/>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sp>
        <p:nvSpPr>
          <p:cNvPr id="2" name="Speech Bubble: Rectangle with Corners Rounded 1">
            <a:extLst>
              <a:ext uri="{FF2B5EF4-FFF2-40B4-BE49-F238E27FC236}">
                <a16:creationId xmlns:a16="http://schemas.microsoft.com/office/drawing/2014/main" id="{AFFE7AB1-35A3-FD55-14C1-5DA94C905BE3}"/>
              </a:ext>
            </a:extLst>
          </p:cNvPr>
          <p:cNvSpPr/>
          <p:nvPr/>
        </p:nvSpPr>
        <p:spPr>
          <a:xfrm>
            <a:off x="1648826" y="5547111"/>
            <a:ext cx="5075442" cy="1817953"/>
          </a:xfrm>
          <a:prstGeom prst="wedgeRoundRectCallout">
            <a:avLst>
              <a:gd name="adj1" fmla="val -49086"/>
              <a:gd name="adj2" fmla="val 75871"/>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just"/>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Uma das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críticas</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mais</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marcantes</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na</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área</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relaciona</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feminismo</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e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vegetarianismo</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Carol Adams (2015)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em</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“The Sexual Politics of Meat”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afirma</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que a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exploração</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de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fêmeas</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ao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nível</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dos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animais</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reflete</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exploração</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feminina</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Em</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seu</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estudo</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ela</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dá</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exemplos</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históricos</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de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como</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o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consumo</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de carne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está</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associado</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uma</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masculinidade</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forte e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valente</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a:t>
            </a:r>
            <a:endParaRPr lang="en-IE"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11" name="Picture Placeholder 10" descr="Cows eating from trough">
            <a:extLst>
              <a:ext uri="{FF2B5EF4-FFF2-40B4-BE49-F238E27FC236}">
                <a16:creationId xmlns:a16="http://schemas.microsoft.com/office/drawing/2014/main" id="{F27486DF-4322-08D3-66A6-54D3A903F92C}"/>
              </a:ext>
            </a:extLst>
          </p:cNvPr>
          <p:cNvPicPr>
            <a:picLocks noGrp="1" noChangeAspect="1"/>
          </p:cNvPicPr>
          <p:nvPr>
            <p:ph type="pic" sz="quarter" idx="41"/>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8" descr="Icon  Description automatically generated">
            <a:extLst>
              <a:ext uri="{FF2B5EF4-FFF2-40B4-BE49-F238E27FC236}">
                <a16:creationId xmlns:a16="http://schemas.microsoft.com/office/drawing/2014/main" id="{E5A86FEE-965A-36AB-B6A4-F51B601FF17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82636" y="3809409"/>
            <a:ext cx="2741632" cy="2096219"/>
          </a:xfrm>
          <a:prstGeom prst="rect">
            <a:avLst/>
          </a:prstGeom>
        </p:spPr>
      </p:pic>
    </p:spTree>
    <p:extLst>
      <p:ext uri="{BB962C8B-B14F-4D97-AF65-F5344CB8AC3E}">
        <p14:creationId xmlns:p14="http://schemas.microsoft.com/office/powerpoint/2010/main" val="11551345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aphic 2">
            <a:extLst>
              <a:ext uri="{FF2B5EF4-FFF2-40B4-BE49-F238E27FC236}">
                <a16:creationId xmlns:a16="http://schemas.microsoft.com/office/drawing/2014/main" id="{C328866D-79BB-8BDF-B90D-1A01E37D0E5A}"/>
              </a:ext>
            </a:extLst>
          </p:cNvPr>
          <p:cNvGrpSpPr/>
          <p:nvPr/>
        </p:nvGrpSpPr>
        <p:grpSpPr>
          <a:xfrm>
            <a:off x="362649" y="669658"/>
            <a:ext cx="1082141" cy="1124763"/>
            <a:chOff x="690225" y="4499263"/>
            <a:chExt cx="1499146" cy="1521296"/>
          </a:xfrm>
        </p:grpSpPr>
        <p:sp>
          <p:nvSpPr>
            <p:cNvPr id="7" name="Freeform 109">
              <a:extLst>
                <a:ext uri="{FF2B5EF4-FFF2-40B4-BE49-F238E27FC236}">
                  <a16:creationId xmlns:a16="http://schemas.microsoft.com/office/drawing/2014/main" id="{19C49605-AF63-B1B6-D96C-285C2414AC01}"/>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8" name="Graphic 2">
              <a:extLst>
                <a:ext uri="{FF2B5EF4-FFF2-40B4-BE49-F238E27FC236}">
                  <a16:creationId xmlns:a16="http://schemas.microsoft.com/office/drawing/2014/main" id="{A42EBD75-B8F5-BBD5-6CF3-38D67AD9703A}"/>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00982A12-500F-560E-B8C6-322C62C57352}"/>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67">
                <a:extLst>
                  <a:ext uri="{FF2B5EF4-FFF2-40B4-BE49-F238E27FC236}">
                    <a16:creationId xmlns:a16="http://schemas.microsoft.com/office/drawing/2014/main" id="{AEA69B7C-2CDF-DA3E-E085-9713264D247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8">
                <a:extLst>
                  <a:ext uri="{FF2B5EF4-FFF2-40B4-BE49-F238E27FC236}">
                    <a16:creationId xmlns:a16="http://schemas.microsoft.com/office/drawing/2014/main" id="{C22F34A2-B165-FC9B-39A6-4AB610FAC74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70">
                <a:extLst>
                  <a:ext uri="{FF2B5EF4-FFF2-40B4-BE49-F238E27FC236}">
                    <a16:creationId xmlns:a16="http://schemas.microsoft.com/office/drawing/2014/main" id="{BC093933-0E96-7F91-C92D-84C9DD1C523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1">
                <a:extLst>
                  <a:ext uri="{FF2B5EF4-FFF2-40B4-BE49-F238E27FC236}">
                    <a16:creationId xmlns:a16="http://schemas.microsoft.com/office/drawing/2014/main" id="{DA0933B2-CC5F-57A2-C67C-2BEF4C81DE4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9" name="Graphic 2">
              <a:extLst>
                <a:ext uri="{FF2B5EF4-FFF2-40B4-BE49-F238E27FC236}">
                  <a16:creationId xmlns:a16="http://schemas.microsoft.com/office/drawing/2014/main" id="{5002608A-693B-F446-E204-97337D3EC247}"/>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5482062-12D9-BC0B-A0C5-27ECD9709F1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6">
                <a:extLst>
                  <a:ext uri="{FF2B5EF4-FFF2-40B4-BE49-F238E27FC236}">
                    <a16:creationId xmlns:a16="http://schemas.microsoft.com/office/drawing/2014/main" id="{BD1EDD70-BB0E-ED41-499B-D97DB156535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31">
                <a:extLst>
                  <a:ext uri="{FF2B5EF4-FFF2-40B4-BE49-F238E27FC236}">
                    <a16:creationId xmlns:a16="http://schemas.microsoft.com/office/drawing/2014/main" id="{0E7C4C43-7D39-AA18-308B-B55AC30CC565}"/>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9">
                <a:extLst>
                  <a:ext uri="{FF2B5EF4-FFF2-40B4-BE49-F238E27FC236}">
                    <a16:creationId xmlns:a16="http://schemas.microsoft.com/office/drawing/2014/main" id="{09B3F2ED-AB03-2C5A-D4E5-EB620D7F6E25}"/>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65">
                <a:extLst>
                  <a:ext uri="{FF2B5EF4-FFF2-40B4-BE49-F238E27FC236}">
                    <a16:creationId xmlns:a16="http://schemas.microsoft.com/office/drawing/2014/main" id="{CCD0254A-07FF-4240-4E5C-0E3FFF0215AD}"/>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E3F5563C-86DD-4A14-D231-23972323D88F}"/>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CDE2555C-D8F8-F0FF-CD42-BDB51D8A558C}"/>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19" name="Freeform 121">
                <a:extLst>
                  <a:ext uri="{FF2B5EF4-FFF2-40B4-BE49-F238E27FC236}">
                    <a16:creationId xmlns:a16="http://schemas.microsoft.com/office/drawing/2014/main" id="{5BE1BFBF-9EB4-8226-565D-FB5E513C279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2">
                <a:extLst>
                  <a:ext uri="{FF2B5EF4-FFF2-40B4-BE49-F238E27FC236}">
                    <a16:creationId xmlns:a16="http://schemas.microsoft.com/office/drawing/2014/main" id="{A0001E90-E2BC-E941-DED3-1552524E46B4}"/>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3">
                <a:extLst>
                  <a:ext uri="{FF2B5EF4-FFF2-40B4-BE49-F238E27FC236}">
                    <a16:creationId xmlns:a16="http://schemas.microsoft.com/office/drawing/2014/main" id="{76277992-B873-4CCD-C936-F0D54D7C497B}"/>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4">
                <a:extLst>
                  <a:ext uri="{FF2B5EF4-FFF2-40B4-BE49-F238E27FC236}">
                    <a16:creationId xmlns:a16="http://schemas.microsoft.com/office/drawing/2014/main" id="{188C27D1-A4D7-EF83-5B32-D590C0D93E89}"/>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331943AE-1454-DBAB-B943-30D4E371C063}"/>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99519129-BA1B-95C8-693C-FE8B80DD5D7A}"/>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F089FD21-3C5A-9299-E1A3-8F8703143C1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9">
                  <a:extLst>
                    <a:ext uri="{FF2B5EF4-FFF2-40B4-BE49-F238E27FC236}">
                      <a16:creationId xmlns:a16="http://schemas.microsoft.com/office/drawing/2014/main" id="{C350774A-F770-2206-54C6-8FDA61601F51}"/>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3" name="Freeform 115">
                <a:extLst>
                  <a:ext uri="{FF2B5EF4-FFF2-40B4-BE49-F238E27FC236}">
                    <a16:creationId xmlns:a16="http://schemas.microsoft.com/office/drawing/2014/main" id="{D49CACCE-1EFC-845D-A124-4EFE917ADBAF}"/>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4" name="Freeform 116">
                <a:extLst>
                  <a:ext uri="{FF2B5EF4-FFF2-40B4-BE49-F238E27FC236}">
                    <a16:creationId xmlns:a16="http://schemas.microsoft.com/office/drawing/2014/main" id="{431E915F-EFE6-B443-9D23-B2E58B2F734B}"/>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7">
                <a:extLst>
                  <a:ext uri="{FF2B5EF4-FFF2-40B4-BE49-F238E27FC236}">
                    <a16:creationId xmlns:a16="http://schemas.microsoft.com/office/drawing/2014/main" id="{AF78F727-9F12-CAFB-C3E0-9256C34289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sp>
        <p:nvSpPr>
          <p:cNvPr id="4" name="TextBox 3">
            <a:extLst>
              <a:ext uri="{FF2B5EF4-FFF2-40B4-BE49-F238E27FC236}">
                <a16:creationId xmlns:a16="http://schemas.microsoft.com/office/drawing/2014/main" id="{B0B53030-11FB-253B-7D4F-7E9F42E748F2}"/>
              </a:ext>
            </a:extLst>
          </p:cNvPr>
          <p:cNvSpPr txBox="1"/>
          <p:nvPr/>
        </p:nvSpPr>
        <p:spPr>
          <a:xfrm>
            <a:off x="2020912" y="1060543"/>
            <a:ext cx="5362728" cy="830997"/>
          </a:xfrm>
          <a:prstGeom prst="rect">
            <a:avLst/>
          </a:prstGeom>
          <a:noFill/>
        </p:spPr>
        <p:txBody>
          <a:bodyPr wrap="square">
            <a:spAutoFit/>
          </a:bodyPr>
          <a:lstStyle/>
          <a:p>
            <a:pPr algn="r" rtl="0"/>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B.4.3. Vida Sem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Crueldade</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baseada</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em</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P</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lantas</a:t>
            </a:r>
            <a:endPar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33" name="Text Placeholder 32">
            <a:extLst>
              <a:ext uri="{FF2B5EF4-FFF2-40B4-BE49-F238E27FC236}">
                <a16:creationId xmlns:a16="http://schemas.microsoft.com/office/drawing/2014/main" id="{C007E735-BBC6-F5FB-4B5E-3E7A063BE0FD}"/>
              </a:ext>
            </a:extLst>
          </p:cNvPr>
          <p:cNvSpPr>
            <a:spLocks noGrp="1"/>
          </p:cNvSpPr>
          <p:nvPr>
            <p:ph type="body" sz="quarter" idx="32"/>
          </p:nvPr>
        </p:nvSpPr>
        <p:spPr>
          <a:xfrm>
            <a:off x="940347" y="2343715"/>
            <a:ext cx="6285644" cy="6820641"/>
          </a:xfrm>
        </p:spPr>
        <p:txBody>
          <a:bodyPr lIns="91440" tIns="45720" rIns="91440" bIns="45720" numCol="1" spcCol="288000" anchor="t">
            <a:noAutofit/>
          </a:bodyPr>
          <a:lstStyle/>
          <a:p>
            <a:pPr rtl="0" fontAlgn="base"/>
            <a:r>
              <a:rPr lang="en-GB" sz="1200" b="1" i="0" dirty="0">
                <a:solidFill>
                  <a:srgbClr val="000000"/>
                </a:solidFill>
                <a:effectLst/>
                <a:latin typeface="Calibri"/>
                <a:ea typeface="Calibri"/>
                <a:cs typeface="Calibri"/>
              </a:rPr>
              <a:t>Abordagens à base de </a:t>
            </a:r>
            <a:r>
              <a:rPr lang="en-GB" sz="1200" b="1" i="0" dirty="0" err="1">
                <a:solidFill>
                  <a:srgbClr val="000000"/>
                </a:solidFill>
                <a:effectLst/>
                <a:latin typeface="Calibri"/>
                <a:ea typeface="Calibri"/>
                <a:cs typeface="Calibri"/>
              </a:rPr>
              <a:t>plantas</a:t>
            </a:r>
            <a:r>
              <a:rPr lang="en-GB" sz="1200" b="1" i="0" dirty="0">
                <a:solidFill>
                  <a:srgbClr val="000000"/>
                </a:solidFill>
                <a:effectLst/>
                <a:latin typeface="Calibri"/>
                <a:ea typeface="Calibri"/>
                <a:cs typeface="Calibri"/>
              </a:rPr>
              <a:t> </a:t>
            </a:r>
            <a:r>
              <a:rPr lang="en-GB" sz="1200" b="0" i="0" dirty="0">
                <a:solidFill>
                  <a:srgbClr val="000000"/>
                </a:solidFill>
                <a:effectLst/>
                <a:latin typeface="Calibri"/>
                <a:ea typeface="Calibri"/>
                <a:cs typeface="Calibri"/>
              </a:rPr>
              <a:t>- veganismo, vegetarianismo e suas variações – estão ganhando mais popularidade devido à </a:t>
            </a:r>
            <a:r>
              <a:rPr lang="en-GB" sz="1200" b="0" i="0" dirty="0" err="1">
                <a:solidFill>
                  <a:srgbClr val="000000"/>
                </a:solidFill>
                <a:effectLst/>
                <a:latin typeface="Calibri"/>
                <a:ea typeface="Calibri"/>
                <a:cs typeface="Calibri"/>
              </a:rPr>
              <a:t>crescente</a:t>
            </a:r>
            <a:r>
              <a:rPr lang="en-GB" sz="1200" b="0" i="0" dirty="0">
                <a:solidFill>
                  <a:srgbClr val="000000"/>
                </a:solidFill>
                <a:effectLst/>
                <a:latin typeface="Calibri"/>
                <a:ea typeface="Calibri"/>
                <a:cs typeface="Calibri"/>
              </a:rPr>
              <a:t> </a:t>
            </a:r>
            <a:r>
              <a:rPr lang="en-GB" sz="1200" b="0" i="0" dirty="0" err="1">
                <a:solidFill>
                  <a:srgbClr val="000000"/>
                </a:solidFill>
                <a:effectLst/>
                <a:latin typeface="Calibri"/>
                <a:ea typeface="Calibri"/>
                <a:cs typeface="Calibri"/>
              </a:rPr>
              <a:t>consciencialização</a:t>
            </a:r>
            <a:r>
              <a:rPr lang="en-GB" sz="1200" b="0" i="0" dirty="0">
                <a:solidFill>
                  <a:srgbClr val="000000"/>
                </a:solidFill>
                <a:effectLst/>
                <a:latin typeface="Calibri"/>
                <a:ea typeface="Calibri"/>
                <a:cs typeface="Calibri"/>
              </a:rPr>
              <a:t> sobre os direitos dos animais e as preocupações ambientais. A raiz da abordagem baseada em plantas está </a:t>
            </a:r>
            <a:r>
              <a:rPr lang="en-GB" sz="1200" b="0" i="0" dirty="0" err="1">
                <a:solidFill>
                  <a:srgbClr val="000000"/>
                </a:solidFill>
                <a:effectLst/>
                <a:latin typeface="Calibri"/>
                <a:ea typeface="Calibri"/>
                <a:cs typeface="Calibri"/>
              </a:rPr>
              <a:t>relacionada</a:t>
            </a:r>
            <a:r>
              <a:rPr lang="en-GB" sz="1200" b="0" i="0" dirty="0">
                <a:solidFill>
                  <a:srgbClr val="000000"/>
                </a:solidFill>
                <a:effectLst/>
                <a:latin typeface="Calibri"/>
                <a:ea typeface="Calibri"/>
                <a:cs typeface="Calibri"/>
              </a:rPr>
              <a:t> com as discussões sobre a crueldade contra os animais, que remontam ao </a:t>
            </a:r>
            <a:r>
              <a:rPr lang="en-GB" sz="1200" b="0" i="0" dirty="0" err="1">
                <a:solidFill>
                  <a:srgbClr val="000000"/>
                </a:solidFill>
                <a:effectLst/>
                <a:latin typeface="Calibri"/>
                <a:ea typeface="Calibri"/>
                <a:cs typeface="Calibri"/>
              </a:rPr>
              <a:t>Hinduísmo</a:t>
            </a:r>
            <a:r>
              <a:rPr lang="en-GB" sz="1200" b="0" i="0" dirty="0">
                <a:solidFill>
                  <a:srgbClr val="000000"/>
                </a:solidFill>
                <a:effectLst/>
                <a:latin typeface="Calibri"/>
                <a:ea typeface="Calibri"/>
                <a:cs typeface="Calibri"/>
              </a:rPr>
              <a:t> e aos filósofos da Grécia Antiga, conforme discutido na seção “Direitos dos Animais” deste manual. </a:t>
            </a:r>
            <a:r>
              <a:rPr lang="en-GB" sz="1200" b="0" i="0" dirty="0" err="1">
                <a:solidFill>
                  <a:srgbClr val="000000"/>
                </a:solidFill>
                <a:effectLst/>
                <a:latin typeface="Calibri"/>
                <a:ea typeface="Calibri"/>
                <a:cs typeface="Calibri"/>
              </a:rPr>
              <a:t>Começando</a:t>
            </a:r>
            <a:r>
              <a:rPr lang="en-GB" sz="1200" b="0" i="0" dirty="0">
                <a:solidFill>
                  <a:srgbClr val="000000"/>
                </a:solidFill>
                <a:effectLst/>
                <a:latin typeface="Calibri"/>
                <a:ea typeface="Calibri"/>
                <a:cs typeface="Calibri"/>
              </a:rPr>
              <a:t> com uma preocupação </a:t>
            </a:r>
            <a:r>
              <a:rPr lang="en-GB" sz="1200" b="0" i="0" dirty="0" err="1">
                <a:solidFill>
                  <a:srgbClr val="000000"/>
                </a:solidFill>
                <a:effectLst/>
                <a:latin typeface="Calibri"/>
                <a:ea typeface="Calibri"/>
                <a:cs typeface="Calibri"/>
              </a:rPr>
              <a:t>ética</a:t>
            </a:r>
            <a:r>
              <a:rPr lang="en-GB" sz="1200" b="0" i="0" dirty="0">
                <a:solidFill>
                  <a:srgbClr val="000000"/>
                </a:solidFill>
                <a:effectLst/>
                <a:latin typeface="Calibri"/>
                <a:ea typeface="Calibri"/>
                <a:cs typeface="Calibri"/>
              </a:rPr>
              <a:t> ao </a:t>
            </a:r>
            <a:r>
              <a:rPr lang="en-GB" sz="1200" b="0" i="0" dirty="0" err="1">
                <a:solidFill>
                  <a:srgbClr val="000000"/>
                </a:solidFill>
                <a:effectLst/>
                <a:latin typeface="Calibri"/>
                <a:ea typeface="Calibri"/>
                <a:cs typeface="Calibri"/>
              </a:rPr>
              <a:t>nível</a:t>
            </a:r>
            <a:r>
              <a:rPr lang="en-GB" sz="1200" b="0" i="0" dirty="0">
                <a:solidFill>
                  <a:srgbClr val="000000"/>
                </a:solidFill>
                <a:effectLst/>
                <a:latin typeface="Calibri"/>
                <a:ea typeface="Calibri"/>
                <a:cs typeface="Calibri"/>
              </a:rPr>
              <a:t> dos </a:t>
            </a:r>
            <a:r>
              <a:rPr lang="en-GB" sz="1200" b="0" i="0" dirty="0" err="1">
                <a:solidFill>
                  <a:srgbClr val="000000"/>
                </a:solidFill>
                <a:effectLst/>
                <a:latin typeface="Calibri"/>
                <a:ea typeface="Calibri"/>
                <a:cs typeface="Calibri"/>
              </a:rPr>
              <a:t>direitos</a:t>
            </a:r>
            <a:r>
              <a:rPr lang="en-GB" sz="1200" b="0" i="0" dirty="0">
                <a:solidFill>
                  <a:srgbClr val="000000"/>
                </a:solidFill>
                <a:effectLst/>
                <a:latin typeface="Calibri"/>
                <a:ea typeface="Calibri"/>
                <a:cs typeface="Calibri"/>
              </a:rPr>
              <a:t> dos animais, os movimentos individuais tornaram-se mais organizados ao longo do tempo e organizações sem fins </a:t>
            </a:r>
            <a:r>
              <a:rPr lang="en-GB" sz="1200" b="0" i="0" dirty="0" err="1">
                <a:solidFill>
                  <a:srgbClr val="000000"/>
                </a:solidFill>
                <a:effectLst/>
                <a:latin typeface="Calibri"/>
                <a:ea typeface="Calibri"/>
                <a:cs typeface="Calibri"/>
              </a:rPr>
              <a:t>lucrativos</a:t>
            </a:r>
            <a:r>
              <a:rPr lang="en-GB" sz="1200" b="0" i="0" dirty="0">
                <a:solidFill>
                  <a:srgbClr val="000000"/>
                </a:solidFill>
                <a:effectLst/>
                <a:latin typeface="Calibri"/>
                <a:ea typeface="Calibri"/>
                <a:cs typeface="Calibri"/>
              </a:rPr>
              <a:t> </a:t>
            </a:r>
            <a:r>
              <a:rPr lang="en-GB" sz="1200" b="0" i="0" dirty="0" err="1">
                <a:solidFill>
                  <a:srgbClr val="000000"/>
                </a:solidFill>
                <a:effectLst/>
                <a:latin typeface="Calibri"/>
                <a:ea typeface="Calibri"/>
                <a:cs typeface="Calibri"/>
              </a:rPr>
              <a:t>estabeleceram</a:t>
            </a:r>
            <a:r>
              <a:rPr lang="en-GB" sz="1200" b="0" i="0" dirty="0">
                <a:solidFill>
                  <a:srgbClr val="000000"/>
                </a:solidFill>
                <a:effectLst/>
                <a:latin typeface="Calibri"/>
                <a:ea typeface="Calibri"/>
                <a:cs typeface="Calibri"/>
              </a:rPr>
              <a:t>-se para proteger os direitos dos </a:t>
            </a:r>
            <a:r>
              <a:rPr lang="en-GB" sz="1200" b="0" i="0" dirty="0" err="1">
                <a:solidFill>
                  <a:srgbClr val="000000"/>
                </a:solidFill>
                <a:effectLst/>
                <a:latin typeface="Calibri"/>
                <a:ea typeface="Calibri"/>
                <a:cs typeface="Calibri"/>
              </a:rPr>
              <a:t>animais</a:t>
            </a:r>
            <a:r>
              <a:rPr lang="en-GB" sz="1200" b="0" i="0" dirty="0">
                <a:solidFill>
                  <a:srgbClr val="000000"/>
                </a:solidFill>
                <a:effectLst/>
                <a:latin typeface="Calibri"/>
                <a:ea typeface="Calibri"/>
                <a:cs typeface="Calibri"/>
              </a:rPr>
              <a:t> no </a:t>
            </a:r>
            <a:r>
              <a:rPr lang="en-GB" sz="1200" b="0" i="0" dirty="0" err="1">
                <a:solidFill>
                  <a:srgbClr val="000000"/>
                </a:solidFill>
                <a:effectLst/>
                <a:latin typeface="Calibri"/>
                <a:ea typeface="Calibri"/>
                <a:cs typeface="Calibri"/>
              </a:rPr>
              <a:t>século</a:t>
            </a:r>
            <a:r>
              <a:rPr lang="en-GB" sz="1200" b="0" i="0" dirty="0">
                <a:solidFill>
                  <a:srgbClr val="000000"/>
                </a:solidFill>
                <a:effectLst/>
                <a:latin typeface="Calibri"/>
                <a:ea typeface="Calibri"/>
                <a:cs typeface="Calibri"/>
              </a:rPr>
              <a:t> XIX (</a:t>
            </a:r>
            <a:r>
              <a:rPr lang="en-GB" sz="1200" b="0" i="0" dirty="0" err="1">
                <a:solidFill>
                  <a:srgbClr val="000000"/>
                </a:solidFill>
                <a:effectLst/>
                <a:latin typeface="Calibri"/>
                <a:ea typeface="Calibri"/>
                <a:cs typeface="Calibri"/>
              </a:rPr>
              <a:t>Traïni</a:t>
            </a:r>
            <a:r>
              <a:rPr lang="en-GB" sz="1200" b="0" i="0" dirty="0">
                <a:solidFill>
                  <a:srgbClr val="000000"/>
                </a:solidFill>
                <a:effectLst/>
                <a:latin typeface="Calibri"/>
                <a:ea typeface="Calibri"/>
                <a:cs typeface="Calibri"/>
              </a:rPr>
              <a:t>, 2016), tais </a:t>
            </a:r>
            <a:r>
              <a:rPr lang="en-GB" sz="1200" b="0" i="0" dirty="0" err="1">
                <a:solidFill>
                  <a:srgbClr val="000000"/>
                </a:solidFill>
                <a:effectLst/>
                <a:latin typeface="Calibri"/>
                <a:ea typeface="Calibri"/>
                <a:cs typeface="Calibri"/>
              </a:rPr>
              <a:t>como</a:t>
            </a:r>
            <a:r>
              <a:rPr lang="en-GB" sz="1200" b="0" i="0" dirty="0">
                <a:solidFill>
                  <a:srgbClr val="000000"/>
                </a:solidFill>
                <a:effectLst/>
                <a:latin typeface="Calibri"/>
                <a:ea typeface="Calibri"/>
                <a:cs typeface="Calibri"/>
              </a:rPr>
              <a:t> a </a:t>
            </a:r>
            <a:r>
              <a:rPr lang="en-GB" sz="1200" b="0" i="1" dirty="0">
                <a:solidFill>
                  <a:srgbClr val="000000"/>
                </a:solidFill>
                <a:effectLst/>
                <a:latin typeface="Calibri"/>
                <a:ea typeface="Calibri"/>
                <a:cs typeface="Calibri"/>
              </a:rPr>
              <a:t>Band of Hope</a:t>
            </a:r>
            <a:r>
              <a:rPr lang="en-GB" sz="1200" b="0" i="0" dirty="0">
                <a:solidFill>
                  <a:srgbClr val="000000"/>
                </a:solidFill>
                <a:effectLst/>
                <a:latin typeface="Calibri"/>
                <a:ea typeface="Calibri"/>
                <a:cs typeface="Calibri"/>
              </a:rPr>
              <a:t>, </a:t>
            </a:r>
            <a:r>
              <a:rPr lang="en-GB" sz="1200" b="0" i="1" dirty="0">
                <a:solidFill>
                  <a:srgbClr val="000000"/>
                </a:solidFill>
                <a:effectLst/>
                <a:latin typeface="Calibri"/>
                <a:ea typeface="Calibri"/>
                <a:cs typeface="Calibri"/>
              </a:rPr>
              <a:t>Bands of Mercy </a:t>
            </a:r>
            <a:r>
              <a:rPr lang="en-GB" sz="1200" b="0" i="0" dirty="0">
                <a:solidFill>
                  <a:srgbClr val="000000"/>
                </a:solidFill>
                <a:effectLst/>
                <a:latin typeface="Calibri"/>
                <a:ea typeface="Calibri"/>
                <a:cs typeface="Calibri"/>
              </a:rPr>
              <a:t>e a </a:t>
            </a:r>
            <a:r>
              <a:rPr lang="en-GB" sz="1200" b="0" i="1" dirty="0">
                <a:solidFill>
                  <a:srgbClr val="000000"/>
                </a:solidFill>
                <a:effectLst/>
                <a:latin typeface="Calibri"/>
                <a:ea typeface="Calibri"/>
                <a:cs typeface="Calibri"/>
              </a:rPr>
              <a:t>Swiss League Against Animal Testing</a:t>
            </a:r>
            <a:r>
              <a:rPr lang="en-GB" sz="1200" b="0" i="0" dirty="0">
                <a:solidFill>
                  <a:srgbClr val="000000"/>
                </a:solidFill>
                <a:effectLst/>
                <a:latin typeface="Calibri"/>
                <a:ea typeface="Calibri"/>
                <a:cs typeface="Calibri"/>
              </a:rPr>
              <a:t>.</a:t>
            </a:r>
            <a:r>
              <a:rPr lang="en-GB" sz="1200" dirty="0">
                <a:latin typeface="Calibri"/>
                <a:ea typeface="Calibri"/>
                <a:cs typeface="Calibri"/>
              </a:rPr>
              <a:t> </a:t>
            </a:r>
            <a:endParaRPr lang="en-GB" sz="1200" b="0" i="0" dirty="0">
              <a:solidFill>
                <a:srgbClr val="000000"/>
              </a:solidFill>
              <a:effectLst/>
              <a:ea typeface="Calibri"/>
            </a:endParaRPr>
          </a:p>
          <a:p>
            <a:pPr rtl="0" fontAlgn="base"/>
            <a:endParaRPr lang="en-GB" sz="800" b="0" i="0" dirty="0">
              <a:solidFill>
                <a:srgbClr val="000000"/>
              </a:solidFill>
              <a:effectLst/>
              <a:ea typeface="Calibri" panose="020F0502020204030204" pitchFamily="34" charset="0"/>
            </a:endParaRPr>
          </a:p>
          <a:p>
            <a:pPr rtl="0" fontAlgn="base"/>
            <a:r>
              <a:rPr lang="en-GB" sz="1200" b="0" i="0" dirty="0">
                <a:solidFill>
                  <a:srgbClr val="000000"/>
                </a:solidFill>
                <a:effectLst/>
                <a:latin typeface="Calibri"/>
                <a:ea typeface="Calibri"/>
                <a:cs typeface="Calibri"/>
              </a:rPr>
              <a:t>Há </a:t>
            </a:r>
            <a:r>
              <a:rPr lang="en-GB" sz="1200" b="0" i="0" dirty="0" err="1">
                <a:solidFill>
                  <a:srgbClr val="000000"/>
                </a:solidFill>
                <a:effectLst/>
                <a:latin typeface="Calibri"/>
                <a:ea typeface="Calibri"/>
                <a:cs typeface="Calibri"/>
              </a:rPr>
              <a:t>uma</a:t>
            </a:r>
            <a:r>
              <a:rPr lang="en-GB" sz="1200" b="0" i="0" dirty="0">
                <a:solidFill>
                  <a:srgbClr val="000000"/>
                </a:solidFill>
                <a:effectLst/>
                <a:latin typeface="Calibri"/>
                <a:ea typeface="Calibri"/>
                <a:cs typeface="Calibri"/>
              </a:rPr>
              <a:t> </a:t>
            </a:r>
            <a:r>
              <a:rPr lang="en-GB" sz="1200" b="0" i="0" dirty="0" err="1">
                <a:solidFill>
                  <a:srgbClr val="000000"/>
                </a:solidFill>
                <a:effectLst/>
                <a:latin typeface="Calibri"/>
                <a:ea typeface="Calibri"/>
                <a:cs typeface="Calibri"/>
              </a:rPr>
              <a:t>maior</a:t>
            </a:r>
            <a:r>
              <a:rPr lang="en-GB" sz="1200" b="0" i="0" dirty="0">
                <a:solidFill>
                  <a:srgbClr val="000000"/>
                </a:solidFill>
                <a:effectLst/>
                <a:latin typeface="Calibri"/>
                <a:ea typeface="Calibri"/>
                <a:cs typeface="Calibri"/>
              </a:rPr>
              <a:t> </a:t>
            </a:r>
            <a:r>
              <a:rPr lang="en-GB" sz="1200" b="0" i="0" dirty="0" err="1">
                <a:solidFill>
                  <a:srgbClr val="000000"/>
                </a:solidFill>
                <a:effectLst/>
                <a:latin typeface="Calibri"/>
                <a:ea typeface="Calibri"/>
                <a:cs typeface="Calibri"/>
              </a:rPr>
              <a:t>procura</a:t>
            </a:r>
            <a:r>
              <a:rPr lang="en-GB" sz="1200" b="0" i="0" dirty="0">
                <a:solidFill>
                  <a:srgbClr val="000000"/>
                </a:solidFill>
                <a:effectLst/>
                <a:latin typeface="Calibri"/>
                <a:ea typeface="Calibri"/>
                <a:cs typeface="Calibri"/>
              </a:rPr>
              <a:t> </a:t>
            </a:r>
            <a:r>
              <a:rPr lang="en-GB" sz="1200" b="0" i="0" dirty="0" err="1">
                <a:solidFill>
                  <a:srgbClr val="000000"/>
                </a:solidFill>
                <a:effectLst/>
                <a:latin typeface="Calibri"/>
                <a:ea typeface="Calibri"/>
                <a:cs typeface="Calibri"/>
              </a:rPr>
              <a:t>pelo</a:t>
            </a:r>
            <a:r>
              <a:rPr lang="en-GB" sz="1200" b="0" i="0" dirty="0">
                <a:solidFill>
                  <a:srgbClr val="000000"/>
                </a:solidFill>
                <a:effectLst/>
                <a:latin typeface="Calibri"/>
                <a:ea typeface="Calibri"/>
                <a:cs typeface="Calibri"/>
              </a:rPr>
              <a:t> </a:t>
            </a:r>
            <a:r>
              <a:rPr lang="en-GB" sz="1200" b="1" i="0" dirty="0" err="1">
                <a:solidFill>
                  <a:srgbClr val="000000"/>
                </a:solidFill>
                <a:effectLst/>
                <a:latin typeface="Calibri"/>
                <a:ea typeface="Calibri"/>
                <a:cs typeface="Calibri"/>
              </a:rPr>
              <a:t>tratamento</a:t>
            </a:r>
            <a:r>
              <a:rPr lang="en-GB" sz="1200" b="1" i="0" dirty="0">
                <a:solidFill>
                  <a:srgbClr val="000000"/>
                </a:solidFill>
                <a:effectLst/>
                <a:latin typeface="Calibri"/>
                <a:ea typeface="Calibri"/>
                <a:cs typeface="Calibri"/>
              </a:rPr>
              <a:t> ético dos animais</a:t>
            </a:r>
            <a:r>
              <a:rPr lang="en-GB" sz="1200" b="0" i="0" dirty="0">
                <a:solidFill>
                  <a:srgbClr val="000000"/>
                </a:solidFill>
                <a:effectLst/>
                <a:latin typeface="Calibri"/>
                <a:ea typeface="Calibri"/>
                <a:cs typeface="Calibri"/>
              </a:rPr>
              <a:t>, intensificado pelas mudanças climáticas e pelas emissões de gases de efeito estufa. A </a:t>
            </a:r>
            <a:r>
              <a:rPr lang="en-GB" sz="1200" b="0" i="0" dirty="0" err="1">
                <a:solidFill>
                  <a:srgbClr val="000000"/>
                </a:solidFill>
                <a:effectLst/>
                <a:latin typeface="Calibri"/>
                <a:ea typeface="Calibri"/>
                <a:cs typeface="Calibri"/>
              </a:rPr>
              <a:t>redução</a:t>
            </a:r>
            <a:r>
              <a:rPr lang="en-GB" sz="1200" b="0" i="0" dirty="0">
                <a:solidFill>
                  <a:srgbClr val="000000"/>
                </a:solidFill>
                <a:effectLst/>
                <a:latin typeface="Calibri"/>
                <a:ea typeface="Calibri"/>
                <a:cs typeface="Calibri"/>
              </a:rPr>
              <a:t> do </a:t>
            </a:r>
            <a:r>
              <a:rPr lang="en-GB" sz="1200" b="0" i="0" dirty="0" err="1">
                <a:solidFill>
                  <a:srgbClr val="000000"/>
                </a:solidFill>
                <a:effectLst/>
                <a:latin typeface="Calibri"/>
                <a:ea typeface="Calibri"/>
                <a:cs typeface="Calibri"/>
              </a:rPr>
              <a:t>nível</a:t>
            </a:r>
            <a:r>
              <a:rPr lang="en-GB" sz="1200" b="0" i="0" dirty="0">
                <a:solidFill>
                  <a:srgbClr val="000000"/>
                </a:solidFill>
                <a:effectLst/>
                <a:latin typeface="Calibri"/>
                <a:ea typeface="Calibri"/>
                <a:cs typeface="Calibri"/>
              </a:rPr>
              <a:t> de </a:t>
            </a:r>
            <a:r>
              <a:rPr lang="en-GB" sz="1200" b="0" i="0" dirty="0" err="1">
                <a:solidFill>
                  <a:srgbClr val="000000"/>
                </a:solidFill>
                <a:effectLst/>
                <a:latin typeface="Calibri"/>
                <a:ea typeface="Calibri"/>
                <a:cs typeface="Calibri"/>
              </a:rPr>
              <a:t>consumo</a:t>
            </a:r>
            <a:r>
              <a:rPr lang="en-GB" sz="1200" b="0" i="0" dirty="0">
                <a:solidFill>
                  <a:srgbClr val="000000"/>
                </a:solidFill>
                <a:effectLst/>
                <a:latin typeface="Calibri"/>
                <a:ea typeface="Calibri"/>
                <a:cs typeface="Calibri"/>
              </a:rPr>
              <a:t> de </a:t>
            </a:r>
            <a:r>
              <a:rPr lang="en-GB" sz="1200" b="0" i="0" dirty="0" err="1">
                <a:solidFill>
                  <a:srgbClr val="000000"/>
                </a:solidFill>
                <a:effectLst/>
                <a:latin typeface="Calibri"/>
                <a:ea typeface="Calibri"/>
                <a:cs typeface="Calibri"/>
              </a:rPr>
              <a:t>produtos</a:t>
            </a:r>
            <a:r>
              <a:rPr lang="en-GB" sz="1200" b="0" i="0" dirty="0">
                <a:solidFill>
                  <a:srgbClr val="000000"/>
                </a:solidFill>
                <a:effectLst/>
                <a:latin typeface="Calibri"/>
                <a:ea typeface="Calibri"/>
                <a:cs typeface="Calibri"/>
              </a:rPr>
              <a:t> de origem animal </a:t>
            </a:r>
            <a:r>
              <a:rPr lang="en-GB" sz="1200" b="0" i="0" dirty="0" err="1">
                <a:solidFill>
                  <a:srgbClr val="000000"/>
                </a:solidFill>
                <a:effectLst/>
                <a:latin typeface="Calibri"/>
                <a:ea typeface="Calibri"/>
                <a:cs typeface="Calibri"/>
              </a:rPr>
              <a:t>está</a:t>
            </a:r>
            <a:r>
              <a:rPr lang="en-GB" sz="1200" b="0" i="0" dirty="0">
                <a:solidFill>
                  <a:srgbClr val="000000"/>
                </a:solidFill>
                <a:effectLst/>
                <a:latin typeface="Calibri"/>
                <a:ea typeface="Calibri"/>
                <a:cs typeface="Calibri"/>
              </a:rPr>
              <a:t> a </a:t>
            </a:r>
            <a:r>
              <a:rPr lang="en-GB" sz="1200" b="0" i="0" dirty="0" err="1">
                <a:solidFill>
                  <a:srgbClr val="000000"/>
                </a:solidFill>
                <a:effectLst/>
                <a:latin typeface="Calibri"/>
                <a:ea typeface="Calibri"/>
                <a:cs typeface="Calibri"/>
              </a:rPr>
              <a:t>reduzir</a:t>
            </a:r>
            <a:r>
              <a:rPr lang="en-GB" sz="1200" b="0" i="0" dirty="0">
                <a:solidFill>
                  <a:srgbClr val="000000"/>
                </a:solidFill>
                <a:effectLst/>
                <a:latin typeface="Calibri"/>
                <a:ea typeface="Calibri"/>
                <a:cs typeface="Calibri"/>
              </a:rPr>
              <a:t> as emissões de gases de efeito estufa. De acordo com Scarborough et al. (2014) “</a:t>
            </a:r>
            <a:r>
              <a:rPr lang="en-GB" sz="1200" b="0" i="1" dirty="0">
                <a:solidFill>
                  <a:srgbClr val="000000"/>
                </a:solidFill>
                <a:effectLst/>
                <a:latin typeface="Calibri"/>
                <a:ea typeface="Calibri"/>
                <a:cs typeface="Calibri"/>
              </a:rPr>
              <a:t>mudar de uma dieta rica em carne para uma dieta pobre em carne reduziria a pegada de </a:t>
            </a:r>
            <a:r>
              <a:rPr lang="en-GB" sz="1200" b="0" i="1" dirty="0" err="1">
                <a:solidFill>
                  <a:srgbClr val="000000"/>
                </a:solidFill>
                <a:effectLst/>
                <a:latin typeface="Calibri"/>
                <a:ea typeface="Calibri"/>
                <a:cs typeface="Calibri"/>
              </a:rPr>
              <a:t>carbono</a:t>
            </a:r>
            <a:r>
              <a:rPr lang="en-GB" sz="1200" b="0" i="1" dirty="0">
                <a:solidFill>
                  <a:srgbClr val="000000"/>
                </a:solidFill>
                <a:effectLst/>
                <a:latin typeface="Calibri"/>
                <a:ea typeface="Calibri"/>
                <a:cs typeface="Calibri"/>
              </a:rPr>
              <a:t> individual </a:t>
            </a:r>
            <a:r>
              <a:rPr lang="en-GB" sz="1200" b="0" i="1" dirty="0" err="1">
                <a:solidFill>
                  <a:srgbClr val="000000"/>
                </a:solidFill>
                <a:effectLst/>
                <a:latin typeface="Calibri"/>
                <a:ea typeface="Calibri"/>
                <a:cs typeface="Calibri"/>
              </a:rPr>
              <a:t>em</a:t>
            </a:r>
            <a:r>
              <a:rPr lang="en-GB" sz="1200" b="0" i="1" dirty="0">
                <a:solidFill>
                  <a:srgbClr val="000000"/>
                </a:solidFill>
                <a:effectLst/>
                <a:latin typeface="Calibri"/>
                <a:ea typeface="Calibri"/>
                <a:cs typeface="Calibri"/>
              </a:rPr>
              <a:t> 920 kg CO</a:t>
            </a:r>
            <a:r>
              <a:rPr lang="en-GB" sz="1200" b="0" i="1" baseline="-25000" dirty="0">
                <a:solidFill>
                  <a:srgbClr val="000000"/>
                </a:solidFill>
                <a:effectLst/>
                <a:latin typeface="Calibri"/>
                <a:ea typeface="Calibri"/>
                <a:cs typeface="Calibri"/>
              </a:rPr>
              <a:t>2 </a:t>
            </a:r>
            <a:r>
              <a:rPr lang="en-GB" sz="1200" b="0" i="1" dirty="0" err="1">
                <a:solidFill>
                  <a:srgbClr val="000000"/>
                </a:solidFill>
                <a:effectLst/>
                <a:latin typeface="Calibri"/>
                <a:ea typeface="Calibri"/>
                <a:cs typeface="Calibri"/>
              </a:rPr>
              <a:t>todos</a:t>
            </a:r>
            <a:r>
              <a:rPr lang="en-GB" sz="1200" b="0" i="1" dirty="0">
                <a:solidFill>
                  <a:srgbClr val="000000"/>
                </a:solidFill>
                <a:effectLst/>
                <a:latin typeface="Calibri"/>
                <a:ea typeface="Calibri"/>
                <a:cs typeface="Calibri"/>
              </a:rPr>
              <a:t> </a:t>
            </a:r>
            <a:r>
              <a:rPr lang="en-GB" sz="1200" b="0" i="1" dirty="0" err="1">
                <a:solidFill>
                  <a:srgbClr val="000000"/>
                </a:solidFill>
                <a:effectLst/>
                <a:latin typeface="Calibri"/>
                <a:ea typeface="Calibri"/>
                <a:cs typeface="Calibri"/>
              </a:rPr>
              <a:t>os</a:t>
            </a:r>
            <a:r>
              <a:rPr lang="en-GB" sz="1200" b="0" i="1" dirty="0">
                <a:solidFill>
                  <a:srgbClr val="000000"/>
                </a:solidFill>
                <a:effectLst/>
                <a:latin typeface="Calibri"/>
                <a:ea typeface="Calibri"/>
                <a:cs typeface="Calibri"/>
              </a:rPr>
              <a:t> </a:t>
            </a:r>
            <a:r>
              <a:rPr lang="en-GB" sz="1200" b="0" i="1" dirty="0" err="1">
                <a:solidFill>
                  <a:srgbClr val="000000"/>
                </a:solidFill>
                <a:effectLst/>
                <a:latin typeface="Calibri"/>
                <a:ea typeface="Calibri"/>
                <a:cs typeface="Calibri"/>
              </a:rPr>
              <a:t>anos</a:t>
            </a:r>
            <a:r>
              <a:rPr lang="en-GB" sz="1200" i="1" dirty="0">
                <a:latin typeface="Calibri"/>
                <a:ea typeface="Calibri"/>
                <a:cs typeface="Calibri"/>
              </a:rPr>
              <a:t>. M</a:t>
            </a:r>
            <a:r>
              <a:rPr lang="en-GB" sz="1200" b="0" i="1" dirty="0">
                <a:solidFill>
                  <a:srgbClr val="000000"/>
                </a:solidFill>
                <a:effectLst/>
                <a:latin typeface="Calibri"/>
                <a:ea typeface="Calibri"/>
                <a:cs typeface="Calibri"/>
              </a:rPr>
              <a:t>udar </a:t>
            </a:r>
            <a:r>
              <a:rPr lang="en-GB" sz="1200" i="1" dirty="0">
                <a:latin typeface="Calibri"/>
                <a:ea typeface="Calibri"/>
                <a:cs typeface="Calibri"/>
              </a:rPr>
              <a:t>de</a:t>
            </a:r>
            <a:r>
              <a:rPr lang="en-GB" sz="1200" b="0" i="1" dirty="0">
                <a:solidFill>
                  <a:srgbClr val="000000"/>
                </a:solidFill>
                <a:effectLst/>
                <a:latin typeface="Calibri"/>
                <a:ea typeface="Calibri"/>
                <a:cs typeface="Calibri"/>
              </a:rPr>
              <a:t> uma dieta rica em carne para uma dieta vegetariana reduziria a pegada de carbono em 1.230 kg CO</a:t>
            </a:r>
            <a:r>
              <a:rPr lang="en-GB" sz="1200" b="0" i="1" baseline="-25000" dirty="0">
                <a:solidFill>
                  <a:srgbClr val="000000"/>
                </a:solidFill>
                <a:effectLst/>
                <a:latin typeface="Calibri"/>
                <a:ea typeface="Calibri"/>
                <a:cs typeface="Calibri"/>
              </a:rPr>
              <a:t>2</a:t>
            </a:r>
            <a:r>
              <a:rPr lang="en-GB" sz="1200" b="0" i="1" dirty="0">
                <a:solidFill>
                  <a:srgbClr val="000000"/>
                </a:solidFill>
                <a:effectLst/>
                <a:latin typeface="Calibri"/>
                <a:ea typeface="Calibri"/>
                <a:cs typeface="Calibri"/>
              </a:rPr>
              <a:t>/ano, e mudar de uma dieta rica em carne para uma dieta vegana reduziria a pegada de carbono em 1.560 kg CO</a:t>
            </a:r>
            <a:r>
              <a:rPr lang="en-GB" sz="1200" b="0" i="1" baseline="-25000" dirty="0">
                <a:solidFill>
                  <a:srgbClr val="000000"/>
                </a:solidFill>
                <a:effectLst/>
                <a:latin typeface="Calibri"/>
                <a:ea typeface="Calibri"/>
                <a:cs typeface="Calibri"/>
              </a:rPr>
              <a:t>2</a:t>
            </a:r>
            <a:r>
              <a:rPr lang="en-GB" sz="1200" b="0" i="1" dirty="0">
                <a:solidFill>
                  <a:srgbClr val="000000"/>
                </a:solidFill>
                <a:effectLst/>
                <a:latin typeface="Calibri"/>
                <a:ea typeface="Calibri"/>
                <a:cs typeface="Calibri"/>
              </a:rPr>
              <a:t>/ano</a:t>
            </a:r>
            <a:r>
              <a:rPr lang="en-GB" sz="1200" b="0" i="0" dirty="0">
                <a:solidFill>
                  <a:srgbClr val="000000"/>
                </a:solidFill>
                <a:effectLst/>
                <a:latin typeface="Calibri"/>
                <a:ea typeface="Calibri"/>
                <a:cs typeface="Calibri"/>
              </a:rPr>
              <a:t>”.</a:t>
            </a:r>
            <a:r>
              <a:rPr lang="en-GB" sz="1200" dirty="0">
                <a:latin typeface="Calibri"/>
                <a:ea typeface="Calibri"/>
                <a:cs typeface="Calibri"/>
              </a:rPr>
              <a:t> </a:t>
            </a:r>
            <a:endParaRPr lang="en-GB" sz="1200" b="0" i="0" dirty="0">
              <a:solidFill>
                <a:srgbClr val="000000"/>
              </a:solidFill>
              <a:effectLst/>
              <a:ea typeface="Calibri"/>
            </a:endParaRPr>
          </a:p>
          <a:p>
            <a:pPr rtl="0" fontAlgn="base"/>
            <a:endParaRPr lang="en-GB" sz="800" b="0" i="0" dirty="0">
              <a:solidFill>
                <a:srgbClr val="000000"/>
              </a:solidFill>
              <a:effectLst/>
              <a:ea typeface="Calibri" panose="020F0502020204030204" pitchFamily="34" charset="0"/>
            </a:endParaRPr>
          </a:p>
          <a:p>
            <a:pPr fontAlgn="base"/>
            <a:r>
              <a:rPr lang="en-GB" sz="1200" b="0" i="0" dirty="0">
                <a:solidFill>
                  <a:srgbClr val="000000"/>
                </a:solidFill>
                <a:effectLst/>
                <a:latin typeface="Calibri"/>
                <a:ea typeface="Calibri"/>
                <a:cs typeface="Calibri"/>
              </a:rPr>
              <a:t>O aumento da </a:t>
            </a:r>
            <a:r>
              <a:rPr lang="en-GB" sz="1200" b="0" i="0" dirty="0" err="1">
                <a:solidFill>
                  <a:srgbClr val="000000"/>
                </a:solidFill>
                <a:effectLst/>
                <a:latin typeface="Calibri"/>
                <a:ea typeface="Calibri"/>
                <a:cs typeface="Calibri"/>
              </a:rPr>
              <a:t>consciencialização</a:t>
            </a:r>
            <a:r>
              <a:rPr lang="en-GB" sz="1200" b="0" i="0" dirty="0">
                <a:solidFill>
                  <a:srgbClr val="000000"/>
                </a:solidFill>
                <a:effectLst/>
                <a:latin typeface="Calibri"/>
                <a:ea typeface="Calibri"/>
                <a:cs typeface="Calibri"/>
              </a:rPr>
              <a:t> sobre os direitos dos animais e de </a:t>
            </a:r>
            <a:r>
              <a:rPr lang="en-GB" sz="1200" b="0" i="0" dirty="0" err="1">
                <a:solidFill>
                  <a:srgbClr val="000000"/>
                </a:solidFill>
                <a:effectLst/>
                <a:latin typeface="Calibri"/>
                <a:ea typeface="Calibri"/>
                <a:cs typeface="Calibri"/>
              </a:rPr>
              <a:t>questões</a:t>
            </a:r>
            <a:r>
              <a:rPr lang="en-GB" sz="1200" b="0" i="0" dirty="0">
                <a:solidFill>
                  <a:srgbClr val="000000"/>
                </a:solidFill>
                <a:effectLst/>
                <a:latin typeface="Calibri"/>
                <a:ea typeface="Calibri"/>
                <a:cs typeface="Calibri"/>
              </a:rPr>
              <a:t> de </a:t>
            </a:r>
            <a:r>
              <a:rPr lang="en-GB" sz="1200" b="0" i="0" dirty="0" err="1">
                <a:solidFill>
                  <a:srgbClr val="000000"/>
                </a:solidFill>
                <a:effectLst/>
                <a:latin typeface="Calibri"/>
                <a:ea typeface="Calibri"/>
                <a:cs typeface="Calibri"/>
              </a:rPr>
              <a:t>sustentabilidade</a:t>
            </a:r>
            <a:r>
              <a:rPr lang="en-GB" sz="1200" b="0" i="0" dirty="0">
                <a:solidFill>
                  <a:srgbClr val="000000"/>
                </a:solidFill>
                <a:effectLst/>
                <a:latin typeface="Calibri"/>
                <a:ea typeface="Calibri"/>
                <a:cs typeface="Calibri"/>
              </a:rPr>
              <a:t>, </a:t>
            </a:r>
            <a:r>
              <a:rPr lang="en-GB" sz="1200" b="0" i="0" dirty="0" err="1">
                <a:solidFill>
                  <a:srgbClr val="000000"/>
                </a:solidFill>
                <a:effectLst/>
                <a:latin typeface="Calibri"/>
                <a:ea typeface="Calibri"/>
                <a:cs typeface="Calibri"/>
              </a:rPr>
              <a:t>está</a:t>
            </a:r>
            <a:r>
              <a:rPr lang="en-GB" sz="1200" b="0" i="0" dirty="0">
                <a:solidFill>
                  <a:srgbClr val="000000"/>
                </a:solidFill>
                <a:effectLst/>
                <a:latin typeface="Calibri"/>
                <a:ea typeface="Calibri"/>
                <a:cs typeface="Calibri"/>
              </a:rPr>
              <a:t> a </a:t>
            </a:r>
            <a:r>
              <a:rPr lang="en-GB" sz="1200" b="0" i="0" dirty="0" err="1">
                <a:solidFill>
                  <a:srgbClr val="000000"/>
                </a:solidFill>
                <a:effectLst/>
                <a:latin typeface="Calibri"/>
                <a:ea typeface="Calibri"/>
                <a:cs typeface="Calibri"/>
              </a:rPr>
              <a:t>resultar</a:t>
            </a:r>
            <a:r>
              <a:rPr lang="en-GB" sz="1200" b="0" i="0" dirty="0">
                <a:solidFill>
                  <a:srgbClr val="000000"/>
                </a:solidFill>
                <a:effectLst/>
                <a:latin typeface="Calibri"/>
                <a:ea typeface="Calibri"/>
                <a:cs typeface="Calibri"/>
              </a:rPr>
              <a:t> </a:t>
            </a:r>
            <a:r>
              <a:rPr lang="en-GB" sz="1200" b="0" i="0" dirty="0" err="1">
                <a:solidFill>
                  <a:srgbClr val="000000"/>
                </a:solidFill>
                <a:effectLst/>
                <a:latin typeface="Calibri"/>
                <a:ea typeface="Calibri"/>
                <a:cs typeface="Calibri"/>
              </a:rPr>
              <a:t>num</a:t>
            </a:r>
            <a:r>
              <a:rPr lang="en-GB" sz="1200" b="0" i="0" dirty="0">
                <a:solidFill>
                  <a:srgbClr val="000000"/>
                </a:solidFill>
                <a:effectLst/>
                <a:latin typeface="Calibri"/>
                <a:ea typeface="Calibri"/>
                <a:cs typeface="Calibri"/>
              </a:rPr>
              <a:t> </a:t>
            </a:r>
            <a:r>
              <a:rPr lang="en-GB" sz="1200" b="0" i="0" dirty="0" err="1">
                <a:solidFill>
                  <a:srgbClr val="000000"/>
                </a:solidFill>
                <a:effectLst/>
                <a:latin typeface="Calibri"/>
                <a:ea typeface="Calibri"/>
                <a:cs typeface="Calibri"/>
              </a:rPr>
              <a:t>número</a:t>
            </a:r>
            <a:r>
              <a:rPr lang="en-GB" sz="1200" b="0" i="0" dirty="0">
                <a:solidFill>
                  <a:srgbClr val="000000"/>
                </a:solidFill>
                <a:effectLst/>
                <a:latin typeface="Calibri"/>
                <a:ea typeface="Calibri"/>
                <a:cs typeface="Calibri"/>
              </a:rPr>
              <a:t> crescente de </a:t>
            </a:r>
            <a:r>
              <a:rPr lang="en-GB" sz="1200" b="0" i="0" dirty="0" err="1">
                <a:solidFill>
                  <a:srgbClr val="000000"/>
                </a:solidFill>
                <a:effectLst/>
                <a:latin typeface="Calibri"/>
                <a:ea typeface="Calibri"/>
                <a:cs typeface="Calibri"/>
              </a:rPr>
              <a:t>pessoas</a:t>
            </a:r>
            <a:r>
              <a:rPr lang="en-GB" sz="1200" b="0" i="0" dirty="0">
                <a:solidFill>
                  <a:srgbClr val="000000"/>
                </a:solidFill>
                <a:effectLst/>
                <a:latin typeface="Calibri"/>
                <a:ea typeface="Calibri"/>
                <a:cs typeface="Calibri"/>
              </a:rPr>
              <a:t> a mudar para </a:t>
            </a:r>
            <a:r>
              <a:rPr lang="en-GB" sz="1200" b="0" i="0" dirty="0" err="1">
                <a:solidFill>
                  <a:srgbClr val="000000"/>
                </a:solidFill>
                <a:effectLst/>
                <a:latin typeface="Calibri"/>
                <a:ea typeface="Calibri"/>
                <a:cs typeface="Calibri"/>
              </a:rPr>
              <a:t>dietas</a:t>
            </a:r>
            <a:r>
              <a:rPr lang="en-GB" sz="1200" b="0" i="0" dirty="0">
                <a:solidFill>
                  <a:srgbClr val="000000"/>
                </a:solidFill>
                <a:effectLst/>
                <a:latin typeface="Calibri"/>
                <a:ea typeface="Calibri"/>
                <a:cs typeface="Calibri"/>
              </a:rPr>
              <a:t> amigas do </a:t>
            </a:r>
            <a:r>
              <a:rPr lang="en-GB" sz="1200" b="0" i="0" dirty="0" err="1">
                <a:solidFill>
                  <a:srgbClr val="000000"/>
                </a:solidFill>
                <a:effectLst/>
                <a:latin typeface="Calibri"/>
                <a:ea typeface="Calibri"/>
                <a:cs typeface="Calibri"/>
              </a:rPr>
              <a:t>ambiente</a:t>
            </a:r>
            <a:r>
              <a:rPr lang="en-GB" sz="1200" b="0" i="0" dirty="0">
                <a:solidFill>
                  <a:srgbClr val="000000"/>
                </a:solidFill>
                <a:effectLst/>
                <a:latin typeface="Calibri"/>
                <a:ea typeface="Calibri"/>
                <a:cs typeface="Calibri"/>
              </a:rPr>
              <a:t>. </a:t>
            </a:r>
            <a:r>
              <a:rPr lang="en-GB" sz="1200" b="0" i="0" dirty="0" err="1">
                <a:solidFill>
                  <a:srgbClr val="000000"/>
                </a:solidFill>
                <a:effectLst/>
                <a:latin typeface="Calibri"/>
                <a:ea typeface="Calibri"/>
                <a:cs typeface="Calibri"/>
              </a:rPr>
              <a:t>Os</a:t>
            </a:r>
            <a:r>
              <a:rPr lang="en-GB" sz="1200" b="0" i="0" dirty="0">
                <a:solidFill>
                  <a:srgbClr val="000000"/>
                </a:solidFill>
                <a:effectLst/>
                <a:latin typeface="Calibri"/>
                <a:ea typeface="Calibri"/>
                <a:cs typeface="Calibri"/>
              </a:rPr>
              <a:t> </a:t>
            </a:r>
            <a:r>
              <a:rPr lang="en-GB" sz="1200" dirty="0" err="1">
                <a:latin typeface="Calibri"/>
                <a:ea typeface="Calibri"/>
                <a:cs typeface="Calibri"/>
              </a:rPr>
              <a:t>produtore</a:t>
            </a:r>
            <a:r>
              <a:rPr lang="en-GB" sz="1200" b="0" i="0" dirty="0" err="1">
                <a:solidFill>
                  <a:srgbClr val="000000"/>
                </a:solidFill>
                <a:effectLst/>
                <a:latin typeface="Calibri"/>
                <a:ea typeface="Calibri"/>
                <a:cs typeface="Calibri"/>
              </a:rPr>
              <a:t>s</a:t>
            </a:r>
            <a:r>
              <a:rPr lang="en-GB" sz="1200" b="0" i="0" dirty="0">
                <a:solidFill>
                  <a:srgbClr val="000000"/>
                </a:solidFill>
                <a:effectLst/>
                <a:latin typeface="Calibri"/>
                <a:ea typeface="Calibri"/>
                <a:cs typeface="Calibri"/>
              </a:rPr>
              <a:t> de produtos de origem animal enfrentam as consequências dessa mudança de </a:t>
            </a:r>
            <a:r>
              <a:rPr lang="en-GB" sz="1200" b="0" i="0" dirty="0" err="1">
                <a:solidFill>
                  <a:srgbClr val="000000"/>
                </a:solidFill>
                <a:effectLst/>
                <a:latin typeface="Calibri"/>
                <a:ea typeface="Calibri"/>
                <a:cs typeface="Calibri"/>
              </a:rPr>
              <a:t>procura</a:t>
            </a:r>
            <a:r>
              <a:rPr lang="en-GB" sz="1200" b="0" i="0" dirty="0">
                <a:solidFill>
                  <a:srgbClr val="000000"/>
                </a:solidFill>
                <a:effectLst/>
                <a:latin typeface="Calibri"/>
                <a:ea typeface="Calibri"/>
                <a:cs typeface="Calibri"/>
              </a:rPr>
              <a:t> no mercado. A Tesco estima um aumento de 300% </a:t>
            </a:r>
            <a:r>
              <a:rPr lang="en-GB" sz="1200" b="0" i="0" dirty="0" err="1">
                <a:solidFill>
                  <a:srgbClr val="000000"/>
                </a:solidFill>
                <a:effectLst/>
                <a:latin typeface="Calibri"/>
                <a:ea typeface="Calibri"/>
                <a:cs typeface="Calibri"/>
              </a:rPr>
              <a:t>na</a:t>
            </a:r>
            <a:r>
              <a:rPr lang="en-GB" sz="1200" b="0" i="0" dirty="0">
                <a:solidFill>
                  <a:srgbClr val="000000"/>
                </a:solidFill>
                <a:effectLst/>
                <a:latin typeface="Calibri"/>
                <a:ea typeface="Calibri"/>
                <a:cs typeface="Calibri"/>
              </a:rPr>
              <a:t> “carne </a:t>
            </a:r>
            <a:r>
              <a:rPr lang="en-GB" sz="1200" b="0" i="0" dirty="0" err="1">
                <a:solidFill>
                  <a:srgbClr val="000000"/>
                </a:solidFill>
                <a:effectLst/>
                <a:latin typeface="Calibri"/>
                <a:ea typeface="Calibri"/>
                <a:cs typeface="Calibri"/>
              </a:rPr>
              <a:t>vegana</a:t>
            </a:r>
            <a:r>
              <a:rPr lang="en-GB" sz="1200" b="0" i="0" dirty="0">
                <a:solidFill>
                  <a:srgbClr val="000000"/>
                </a:solidFill>
                <a:effectLst/>
                <a:latin typeface="Calibri"/>
                <a:ea typeface="Calibri"/>
                <a:cs typeface="Calibri"/>
              </a:rPr>
              <a:t>” até 2025 (BBC News, 2020). Restaurantes de fast food (</a:t>
            </a:r>
            <a:r>
              <a:rPr lang="en-GB" sz="1200" dirty="0">
                <a:latin typeface="Calibri"/>
                <a:ea typeface="Calibri"/>
                <a:cs typeface="Calibri"/>
              </a:rPr>
              <a:t>O Whooper do Burger King's à </a:t>
            </a:r>
            <a:r>
              <a:rPr lang="en-GB" sz="1200" b="0" i="0" dirty="0">
                <a:solidFill>
                  <a:srgbClr val="000000"/>
                </a:solidFill>
                <a:effectLst/>
                <a:latin typeface="Calibri"/>
                <a:ea typeface="Calibri"/>
                <a:cs typeface="Calibri"/>
              </a:rPr>
              <a:t>base de plantas, </a:t>
            </a:r>
            <a:r>
              <a:rPr lang="en-GB" sz="1200" dirty="0">
                <a:latin typeface="Calibri"/>
                <a:ea typeface="Calibri"/>
                <a:cs typeface="Calibri"/>
              </a:rPr>
              <a:t>o </a:t>
            </a:r>
            <a:r>
              <a:rPr lang="en-GB" sz="1200" b="0" i="0" dirty="0" err="1">
                <a:solidFill>
                  <a:srgbClr val="000000"/>
                </a:solidFill>
                <a:effectLst/>
                <a:latin typeface="Calibri"/>
                <a:ea typeface="Calibri"/>
                <a:cs typeface="Calibri"/>
              </a:rPr>
              <a:t>hambúrguer</a:t>
            </a:r>
            <a:r>
              <a:rPr lang="en-GB" sz="1200" b="0" i="0" dirty="0">
                <a:solidFill>
                  <a:srgbClr val="000000"/>
                </a:solidFill>
                <a:effectLst/>
                <a:latin typeface="Calibri"/>
                <a:ea typeface="Calibri"/>
                <a:cs typeface="Calibri"/>
              </a:rPr>
              <a:t> </a:t>
            </a:r>
            <a:r>
              <a:rPr lang="en-GB" sz="1200" b="0" i="0" dirty="0" err="1">
                <a:solidFill>
                  <a:srgbClr val="000000"/>
                </a:solidFill>
                <a:effectLst/>
                <a:latin typeface="Calibri"/>
                <a:ea typeface="Calibri"/>
                <a:cs typeface="Calibri"/>
              </a:rPr>
              <a:t>McPlant</a:t>
            </a:r>
            <a:r>
              <a:rPr lang="en-GB" sz="1200" b="0" i="0" dirty="0">
                <a:solidFill>
                  <a:srgbClr val="000000"/>
                </a:solidFill>
                <a:effectLst/>
                <a:latin typeface="Calibri"/>
                <a:ea typeface="Calibri"/>
                <a:cs typeface="Calibri"/>
              </a:rPr>
              <a:t> </a:t>
            </a:r>
            <a:r>
              <a:rPr lang="en-GB" sz="1200" dirty="0">
                <a:latin typeface="Calibri"/>
                <a:ea typeface="Calibri"/>
                <a:cs typeface="Calibri"/>
              </a:rPr>
              <a:t>da </a:t>
            </a:r>
            <a:r>
              <a:rPr lang="en-GB" sz="1200" b="0" i="0" dirty="0">
                <a:solidFill>
                  <a:srgbClr val="000000"/>
                </a:solidFill>
                <a:effectLst/>
                <a:latin typeface="Calibri"/>
                <a:ea typeface="Calibri"/>
                <a:cs typeface="Calibri"/>
              </a:rPr>
              <a:t>McDonald’s,</a:t>
            </a:r>
            <a:r>
              <a:rPr lang="en-GB" sz="1200" dirty="0">
                <a:latin typeface="Calibri"/>
                <a:ea typeface="Calibri"/>
                <a:cs typeface="Calibri"/>
              </a:rPr>
              <a:t> o “</a:t>
            </a:r>
            <a:r>
              <a:rPr lang="en-GB" sz="1200" b="0" i="0" dirty="0">
                <a:solidFill>
                  <a:srgbClr val="000000"/>
                </a:solidFill>
                <a:effectLst/>
                <a:latin typeface="Calibri"/>
                <a:ea typeface="Calibri"/>
                <a:cs typeface="Calibri"/>
              </a:rPr>
              <a:t>KFC's Beyond Chicken Fries” e outros </a:t>
            </a:r>
            <a:r>
              <a:rPr lang="en-GB" sz="1200" b="0" i="0" dirty="0" err="1">
                <a:solidFill>
                  <a:srgbClr val="000000"/>
                </a:solidFill>
                <a:effectLst/>
                <a:latin typeface="Calibri"/>
                <a:ea typeface="Calibri"/>
                <a:cs typeface="Calibri"/>
              </a:rPr>
              <a:t>exemplos</a:t>
            </a:r>
            <a:r>
              <a:rPr lang="en-GB" sz="1200" b="0" i="0" dirty="0">
                <a:solidFill>
                  <a:srgbClr val="000000"/>
                </a:solidFill>
                <a:effectLst/>
                <a:latin typeface="Calibri"/>
                <a:ea typeface="Calibri"/>
                <a:cs typeface="Calibri"/>
              </a:rPr>
              <a:t>) </a:t>
            </a:r>
            <a:r>
              <a:rPr lang="en-GB" sz="1200" b="0" i="0" dirty="0" err="1">
                <a:solidFill>
                  <a:srgbClr val="000000"/>
                </a:solidFill>
                <a:effectLst/>
                <a:latin typeface="Calibri"/>
                <a:ea typeface="Calibri"/>
                <a:cs typeface="Calibri"/>
              </a:rPr>
              <a:t>atualizaram</a:t>
            </a:r>
            <a:r>
              <a:rPr lang="en-GB" sz="1200" b="0" i="0" dirty="0">
                <a:solidFill>
                  <a:srgbClr val="000000"/>
                </a:solidFill>
                <a:effectLst/>
                <a:latin typeface="Calibri"/>
                <a:ea typeface="Calibri"/>
                <a:cs typeface="Calibri"/>
              </a:rPr>
              <a:t> </a:t>
            </a:r>
            <a:r>
              <a:rPr lang="en-GB" sz="1200" b="0" i="0" dirty="0" err="1">
                <a:solidFill>
                  <a:srgbClr val="000000"/>
                </a:solidFill>
                <a:effectLst/>
                <a:latin typeface="Calibri"/>
                <a:ea typeface="Calibri"/>
                <a:cs typeface="Calibri"/>
              </a:rPr>
              <a:t>os</a:t>
            </a:r>
            <a:r>
              <a:rPr lang="en-GB" sz="1200" b="0" i="0" dirty="0">
                <a:solidFill>
                  <a:srgbClr val="000000"/>
                </a:solidFill>
                <a:effectLst/>
                <a:latin typeface="Calibri"/>
                <a:ea typeface="Calibri"/>
                <a:cs typeface="Calibri"/>
              </a:rPr>
              <a:t> </a:t>
            </a:r>
            <a:r>
              <a:rPr lang="en-GB" sz="1200" b="0" i="0" dirty="0" err="1">
                <a:solidFill>
                  <a:srgbClr val="000000"/>
                </a:solidFill>
                <a:effectLst/>
                <a:latin typeface="Calibri"/>
                <a:ea typeface="Calibri"/>
                <a:cs typeface="Calibri"/>
              </a:rPr>
              <a:t>seu</a:t>
            </a:r>
            <a:r>
              <a:rPr lang="en-GB" sz="1200" dirty="0" err="1">
                <a:latin typeface="Calibri"/>
                <a:ea typeface="Calibri"/>
                <a:cs typeface="Calibri"/>
              </a:rPr>
              <a:t>s</a:t>
            </a:r>
            <a:r>
              <a:rPr lang="en-GB" sz="1200" dirty="0">
                <a:latin typeface="Calibri"/>
                <a:ea typeface="Calibri"/>
                <a:cs typeface="Calibri"/>
              </a:rPr>
              <a:t> menus com </a:t>
            </a:r>
            <a:r>
              <a:rPr lang="en-GB" sz="1200" dirty="0" err="1">
                <a:latin typeface="Calibri"/>
                <a:ea typeface="Calibri"/>
                <a:cs typeface="Calibri"/>
              </a:rPr>
              <a:t>produtos</a:t>
            </a:r>
            <a:r>
              <a:rPr lang="en-GB" sz="1200" dirty="0">
                <a:latin typeface="Calibri"/>
                <a:ea typeface="Calibri"/>
                <a:cs typeface="Calibri"/>
              </a:rPr>
              <a:t> </a:t>
            </a:r>
            <a:r>
              <a:rPr lang="en-GB" sz="1200" b="0" i="0" dirty="0">
                <a:solidFill>
                  <a:srgbClr val="000000"/>
                </a:solidFill>
                <a:effectLst/>
                <a:latin typeface="Calibri"/>
                <a:ea typeface="Calibri"/>
                <a:cs typeface="Calibri"/>
              </a:rPr>
              <a:t>à base de plantas, com </a:t>
            </a:r>
            <a:r>
              <a:rPr lang="en-GB" sz="1200" b="0" i="0" dirty="0" err="1">
                <a:solidFill>
                  <a:srgbClr val="000000"/>
                </a:solidFill>
                <a:effectLst/>
                <a:latin typeface="Calibri"/>
                <a:ea typeface="Calibri"/>
                <a:cs typeface="Calibri"/>
              </a:rPr>
              <a:t>sabor</a:t>
            </a:r>
            <a:r>
              <a:rPr lang="en-GB" sz="1200" b="0" i="0" dirty="0">
                <a:solidFill>
                  <a:srgbClr val="000000"/>
                </a:solidFill>
                <a:effectLst/>
                <a:latin typeface="Calibri"/>
                <a:ea typeface="Calibri"/>
                <a:cs typeface="Calibri"/>
              </a:rPr>
              <a:t> a carne. Um </a:t>
            </a:r>
            <a:r>
              <a:rPr lang="en-GB" sz="1200" b="0" i="0" dirty="0" err="1">
                <a:solidFill>
                  <a:srgbClr val="000000"/>
                </a:solidFill>
                <a:effectLst/>
                <a:latin typeface="Calibri"/>
                <a:ea typeface="Calibri"/>
                <a:cs typeface="Calibri"/>
              </a:rPr>
              <a:t>fabricante</a:t>
            </a:r>
            <a:r>
              <a:rPr lang="en-GB" sz="1200" b="0" i="0" dirty="0">
                <a:solidFill>
                  <a:srgbClr val="000000"/>
                </a:solidFill>
                <a:effectLst/>
                <a:latin typeface="Calibri"/>
                <a:ea typeface="Calibri"/>
                <a:cs typeface="Calibri"/>
              </a:rPr>
              <a:t> de substitutos de carne à base de plantas, a Beyond Meat, foi criada por Ethan Brown em 2009 com a missão de criar “</a:t>
            </a:r>
            <a:r>
              <a:rPr lang="en-GB" sz="1200" b="0" i="1" dirty="0">
                <a:solidFill>
                  <a:srgbClr val="000000"/>
                </a:solidFill>
                <a:effectLst/>
                <a:latin typeface="Calibri"/>
                <a:ea typeface="Calibri"/>
                <a:cs typeface="Calibri"/>
              </a:rPr>
              <a:t>proteína deliciosa, nutritiva e </a:t>
            </a:r>
            <a:r>
              <a:rPr lang="en-GB" sz="1200" b="0" i="1" dirty="0" err="1">
                <a:solidFill>
                  <a:srgbClr val="000000"/>
                </a:solidFill>
                <a:effectLst/>
                <a:latin typeface="Calibri"/>
                <a:ea typeface="Calibri"/>
                <a:cs typeface="Calibri"/>
              </a:rPr>
              <a:t>sustentável</a:t>
            </a:r>
            <a:r>
              <a:rPr lang="en-GB" sz="1200" b="0" i="0" dirty="0">
                <a:solidFill>
                  <a:srgbClr val="000000"/>
                </a:solidFill>
                <a:effectLst/>
                <a:latin typeface="Calibri"/>
                <a:ea typeface="Calibri"/>
                <a:cs typeface="Calibri"/>
              </a:rPr>
              <a:t>”, sem sacrificar animais (Beyond Meat, </a:t>
            </a:r>
            <a:r>
              <a:rPr lang="en-GB" sz="1200" b="0" i="0" dirty="0" err="1">
                <a:solidFill>
                  <a:srgbClr val="000000"/>
                </a:solidFill>
                <a:effectLst/>
                <a:latin typeface="Calibri"/>
                <a:ea typeface="Calibri"/>
                <a:cs typeface="Calibri"/>
              </a:rPr>
              <a:t>s.d.</a:t>
            </a:r>
            <a:r>
              <a:rPr lang="en-GB" sz="1200" b="0" i="0" dirty="0">
                <a:solidFill>
                  <a:srgbClr val="000000"/>
                </a:solidFill>
                <a:effectLst/>
                <a:latin typeface="Calibri"/>
                <a:ea typeface="Calibri"/>
                <a:cs typeface="Calibri"/>
              </a:rPr>
              <a:t>) A empresa oferece almôndegas vegetais, frango, salsichas, </a:t>
            </a:r>
            <a:r>
              <a:rPr lang="en-GB" sz="1200" b="0" i="0" dirty="0" err="1">
                <a:solidFill>
                  <a:srgbClr val="000000"/>
                </a:solidFill>
                <a:effectLst/>
                <a:latin typeface="Calibri"/>
                <a:ea typeface="Calibri"/>
                <a:cs typeface="Calibri"/>
              </a:rPr>
              <a:t>bife</a:t>
            </a:r>
            <a:r>
              <a:rPr lang="en-GB" sz="1200" b="0" i="0" dirty="0">
                <a:solidFill>
                  <a:srgbClr val="000000"/>
                </a:solidFill>
                <a:effectLst/>
                <a:latin typeface="Calibri"/>
                <a:ea typeface="Calibri"/>
                <a:cs typeface="Calibri"/>
              </a:rPr>
              <a:t>, etc.</a:t>
            </a:r>
          </a:p>
          <a:p>
            <a:pPr rtl="0" fontAlgn="base"/>
            <a:endParaRPr lang="en-GB" sz="800" dirty="0">
              <a:ea typeface="Calibri" panose="020F0502020204030204" pitchFamily="34" charset="0"/>
            </a:endParaRPr>
          </a:p>
          <a:p>
            <a:pPr rtl="0" fontAlgn="base"/>
            <a:r>
              <a:rPr lang="en-GB" sz="1200" b="0" i="0" dirty="0">
                <a:solidFill>
                  <a:srgbClr val="000000"/>
                </a:solidFill>
                <a:effectLst/>
                <a:latin typeface="Calibri"/>
                <a:ea typeface="Calibri"/>
                <a:cs typeface="Calibri"/>
              </a:rPr>
              <a:t>As dietas à base de plantas </a:t>
            </a:r>
            <a:r>
              <a:rPr lang="en-GB" sz="1200" b="0" i="0" dirty="0" err="1">
                <a:solidFill>
                  <a:srgbClr val="000000"/>
                </a:solidFill>
                <a:effectLst/>
                <a:latin typeface="Calibri"/>
                <a:ea typeface="Calibri"/>
                <a:cs typeface="Calibri"/>
              </a:rPr>
              <a:t>são</a:t>
            </a:r>
            <a:r>
              <a:rPr lang="en-GB" sz="1200" b="0" i="0" dirty="0">
                <a:solidFill>
                  <a:srgbClr val="000000"/>
                </a:solidFill>
                <a:effectLst/>
                <a:latin typeface="Calibri"/>
                <a:ea typeface="Calibri"/>
                <a:cs typeface="Calibri"/>
              </a:rPr>
              <a:t> </a:t>
            </a:r>
            <a:r>
              <a:rPr lang="en-GB" sz="1200" b="0" i="0" dirty="0" err="1">
                <a:solidFill>
                  <a:srgbClr val="000000"/>
                </a:solidFill>
                <a:effectLst/>
                <a:latin typeface="Calibri"/>
                <a:ea typeface="Calibri"/>
                <a:cs typeface="Calibri"/>
              </a:rPr>
              <a:t>preferidas</a:t>
            </a:r>
            <a:r>
              <a:rPr lang="en-GB" sz="1200" b="0" i="0" dirty="0">
                <a:solidFill>
                  <a:srgbClr val="000000"/>
                </a:solidFill>
                <a:effectLst/>
                <a:latin typeface="Calibri"/>
                <a:ea typeface="Calibri"/>
                <a:cs typeface="Calibri"/>
              </a:rPr>
              <a:t>, </a:t>
            </a:r>
            <a:r>
              <a:rPr lang="en-GB" sz="1200" b="0" i="0" dirty="0" err="1">
                <a:solidFill>
                  <a:srgbClr val="000000"/>
                </a:solidFill>
                <a:effectLst/>
                <a:latin typeface="Calibri"/>
                <a:ea typeface="Calibri"/>
                <a:cs typeface="Calibri"/>
              </a:rPr>
              <a:t>não</a:t>
            </a:r>
            <a:r>
              <a:rPr lang="en-GB" sz="1200" b="0" i="0" dirty="0">
                <a:solidFill>
                  <a:srgbClr val="000000"/>
                </a:solidFill>
                <a:effectLst/>
                <a:latin typeface="Calibri"/>
                <a:ea typeface="Calibri"/>
                <a:cs typeface="Calibri"/>
              </a:rPr>
              <a:t> apenas pela sustentabilidade ambiental ou pelos direitos dos </a:t>
            </a:r>
            <a:r>
              <a:rPr lang="en-GB" sz="1200" b="0" i="0" dirty="0" err="1">
                <a:solidFill>
                  <a:srgbClr val="000000"/>
                </a:solidFill>
                <a:effectLst/>
                <a:latin typeface="Calibri"/>
                <a:ea typeface="Calibri"/>
                <a:cs typeface="Calibri"/>
              </a:rPr>
              <a:t>animais</a:t>
            </a:r>
            <a:r>
              <a:rPr lang="en-GB" sz="1200" dirty="0">
                <a:latin typeface="Calibri"/>
                <a:ea typeface="Calibri"/>
                <a:cs typeface="Calibri"/>
              </a:rPr>
              <a:t>, mas </a:t>
            </a:r>
            <a:r>
              <a:rPr lang="en-GB" sz="1200" dirty="0" err="1">
                <a:latin typeface="Calibri"/>
                <a:ea typeface="Calibri"/>
                <a:cs typeface="Calibri"/>
              </a:rPr>
              <a:t>também</a:t>
            </a:r>
            <a:r>
              <a:rPr lang="en-GB" sz="1200" dirty="0">
                <a:latin typeface="Calibri"/>
                <a:ea typeface="Calibri"/>
                <a:cs typeface="Calibri"/>
              </a:rPr>
              <a:t> </a:t>
            </a:r>
            <a:r>
              <a:rPr lang="en-GB" sz="1200" dirty="0" err="1">
                <a:latin typeface="Calibri"/>
                <a:ea typeface="Calibri"/>
                <a:cs typeface="Calibri"/>
              </a:rPr>
              <a:t>por</a:t>
            </a:r>
            <a:r>
              <a:rPr lang="en-GB" sz="1200" dirty="0">
                <a:latin typeface="Calibri"/>
                <a:ea typeface="Calibri"/>
                <a:cs typeface="Calibri"/>
              </a:rPr>
              <a:t> causa da </a:t>
            </a:r>
            <a:r>
              <a:rPr lang="en-GB" sz="1200" b="0" i="0" dirty="0" err="1">
                <a:solidFill>
                  <a:srgbClr val="000000"/>
                </a:solidFill>
                <a:effectLst/>
                <a:latin typeface="Calibri"/>
                <a:ea typeface="Calibri"/>
                <a:cs typeface="Calibri"/>
              </a:rPr>
              <a:t>saúde</a:t>
            </a:r>
            <a:r>
              <a:rPr lang="en-GB" sz="1200" b="0" i="0" dirty="0">
                <a:solidFill>
                  <a:srgbClr val="000000"/>
                </a:solidFill>
                <a:effectLst/>
                <a:latin typeface="Calibri"/>
                <a:ea typeface="Calibri"/>
                <a:cs typeface="Calibri"/>
              </a:rPr>
              <a:t>. O aumento do consumo de frutas e vegetais </a:t>
            </a:r>
            <a:r>
              <a:rPr lang="en-GB" sz="1200" b="0" i="0" dirty="0" err="1">
                <a:solidFill>
                  <a:srgbClr val="000000"/>
                </a:solidFill>
                <a:effectLst/>
                <a:latin typeface="Calibri"/>
                <a:ea typeface="Calibri"/>
                <a:cs typeface="Calibri"/>
              </a:rPr>
              <a:t>resulta</a:t>
            </a:r>
            <a:r>
              <a:rPr lang="en-GB" sz="1200" b="0" i="0" dirty="0">
                <a:solidFill>
                  <a:srgbClr val="000000"/>
                </a:solidFill>
                <a:effectLst/>
                <a:latin typeface="Calibri"/>
                <a:ea typeface="Calibri"/>
                <a:cs typeface="Calibri"/>
              </a:rPr>
              <a:t> </a:t>
            </a:r>
            <a:r>
              <a:rPr lang="en-GB" sz="1200" b="0" i="0" dirty="0" err="1">
                <a:solidFill>
                  <a:srgbClr val="000000"/>
                </a:solidFill>
                <a:effectLst/>
                <a:latin typeface="Calibri"/>
                <a:ea typeface="Calibri"/>
                <a:cs typeface="Calibri"/>
              </a:rPr>
              <a:t>numa</a:t>
            </a:r>
            <a:r>
              <a:rPr lang="en-GB" sz="1200" b="0" i="0" dirty="0">
                <a:solidFill>
                  <a:srgbClr val="000000"/>
                </a:solidFill>
                <a:effectLst/>
                <a:latin typeface="Calibri"/>
                <a:ea typeface="Calibri"/>
                <a:cs typeface="Calibri"/>
              </a:rPr>
              <a:t> </a:t>
            </a:r>
            <a:r>
              <a:rPr lang="en-GB" sz="1200" b="0" i="0" dirty="0" err="1">
                <a:solidFill>
                  <a:srgbClr val="000000"/>
                </a:solidFill>
                <a:effectLst/>
                <a:latin typeface="Calibri"/>
                <a:ea typeface="Calibri"/>
                <a:cs typeface="Calibri"/>
              </a:rPr>
              <a:t>maior</a:t>
            </a:r>
            <a:r>
              <a:rPr lang="en-GB" sz="1200" b="0" i="0" dirty="0">
                <a:solidFill>
                  <a:srgbClr val="000000"/>
                </a:solidFill>
                <a:effectLst/>
                <a:latin typeface="Calibri"/>
                <a:ea typeface="Calibri"/>
                <a:cs typeface="Calibri"/>
              </a:rPr>
              <a:t> </a:t>
            </a:r>
            <a:r>
              <a:rPr lang="en-GB" sz="1200" b="0" i="0" dirty="0" err="1">
                <a:solidFill>
                  <a:srgbClr val="000000"/>
                </a:solidFill>
                <a:effectLst/>
                <a:latin typeface="Calibri"/>
                <a:ea typeface="Calibri"/>
                <a:cs typeface="Calibri"/>
              </a:rPr>
              <a:t>ingestão</a:t>
            </a:r>
            <a:r>
              <a:rPr lang="en-GB" sz="1200" b="0" i="0" dirty="0">
                <a:solidFill>
                  <a:srgbClr val="000000"/>
                </a:solidFill>
                <a:effectLst/>
                <a:latin typeface="Calibri"/>
                <a:ea typeface="Calibri"/>
                <a:cs typeface="Calibri"/>
              </a:rPr>
              <a:t> de fibras, o que reduz o risco associado ao </a:t>
            </a:r>
            <a:r>
              <a:rPr lang="en-GB" sz="1200" b="0" i="0" dirty="0" err="1">
                <a:solidFill>
                  <a:srgbClr val="000000"/>
                </a:solidFill>
                <a:effectLst/>
                <a:latin typeface="Calibri"/>
                <a:ea typeface="Calibri"/>
                <a:cs typeface="Calibri"/>
              </a:rPr>
              <a:t>cancro</a:t>
            </a:r>
            <a:r>
              <a:rPr lang="en-GB" sz="1200" b="0" i="0" dirty="0">
                <a:solidFill>
                  <a:srgbClr val="000000"/>
                </a:solidFill>
                <a:effectLst/>
                <a:latin typeface="Calibri"/>
                <a:ea typeface="Calibri"/>
                <a:cs typeface="Calibri"/>
              </a:rPr>
              <a:t> do </a:t>
            </a:r>
            <a:r>
              <a:rPr lang="en-GB" sz="1200" b="0" i="0" dirty="0" err="1">
                <a:solidFill>
                  <a:srgbClr val="000000"/>
                </a:solidFill>
                <a:effectLst/>
                <a:latin typeface="Calibri"/>
                <a:ea typeface="Calibri"/>
                <a:cs typeface="Calibri"/>
              </a:rPr>
              <a:t>cólon</a:t>
            </a:r>
            <a:r>
              <a:rPr lang="en-GB" sz="1200" b="0" i="0" dirty="0">
                <a:solidFill>
                  <a:srgbClr val="000000"/>
                </a:solidFill>
                <a:effectLst/>
                <a:latin typeface="Calibri"/>
                <a:ea typeface="Calibri"/>
                <a:cs typeface="Calibri"/>
              </a:rPr>
              <a:t> (</a:t>
            </a:r>
            <a:r>
              <a:rPr lang="en-GB" sz="1200" b="0" i="0" dirty="0" err="1">
                <a:solidFill>
                  <a:srgbClr val="000000"/>
                </a:solidFill>
                <a:effectLst/>
                <a:latin typeface="Calibri"/>
                <a:ea typeface="Calibri"/>
                <a:cs typeface="Calibri"/>
              </a:rPr>
              <a:t>Mettlin</a:t>
            </a:r>
            <a:r>
              <a:rPr lang="en-GB" sz="1200" dirty="0">
                <a:latin typeface="Calibri"/>
                <a:ea typeface="Calibri"/>
                <a:cs typeface="Calibri"/>
              </a:rPr>
              <a:t> et al.,</a:t>
            </a:r>
            <a:r>
              <a:rPr lang="en-GB" sz="1200" b="0" i="0" dirty="0">
                <a:solidFill>
                  <a:srgbClr val="000000"/>
                </a:solidFill>
                <a:effectLst/>
                <a:latin typeface="Calibri"/>
                <a:ea typeface="Calibri"/>
                <a:cs typeface="Calibri"/>
              </a:rPr>
              <a:t> 1981; Jenkins et al., 2001), </a:t>
            </a:r>
            <a:r>
              <a:rPr lang="en-GB" sz="1200" b="0" i="0" dirty="0" err="1">
                <a:solidFill>
                  <a:srgbClr val="000000"/>
                </a:solidFill>
                <a:effectLst/>
                <a:latin typeface="Calibri"/>
                <a:ea typeface="Calibri"/>
                <a:cs typeface="Calibri"/>
              </a:rPr>
              <a:t>cancro</a:t>
            </a:r>
            <a:r>
              <a:rPr lang="en-GB" sz="1200" b="0" i="0" dirty="0">
                <a:solidFill>
                  <a:srgbClr val="000000"/>
                </a:solidFill>
                <a:effectLst/>
                <a:latin typeface="Calibri"/>
                <a:ea typeface="Calibri"/>
                <a:cs typeface="Calibri"/>
              </a:rPr>
              <a:t> do pulmão (</a:t>
            </a:r>
            <a:r>
              <a:rPr lang="en-GB" sz="1200" b="0" i="0" dirty="0" err="1">
                <a:solidFill>
                  <a:srgbClr val="000000"/>
                </a:solidFill>
                <a:effectLst/>
                <a:latin typeface="Calibri"/>
                <a:ea typeface="Calibri"/>
                <a:cs typeface="Calibri"/>
              </a:rPr>
              <a:t>Voorrips</a:t>
            </a:r>
            <a:r>
              <a:rPr lang="en-GB" sz="1200" b="0" i="0" dirty="0">
                <a:solidFill>
                  <a:srgbClr val="000000"/>
                </a:solidFill>
                <a:effectLst/>
                <a:latin typeface="Calibri"/>
                <a:ea typeface="Calibri"/>
                <a:cs typeface="Calibri"/>
              </a:rPr>
              <a:t> et al., 2000); </a:t>
            </a:r>
            <a:r>
              <a:rPr lang="en-GB" sz="1200" b="0" i="0" dirty="0" err="1">
                <a:solidFill>
                  <a:srgbClr val="000000"/>
                </a:solidFill>
                <a:effectLst/>
                <a:latin typeface="Calibri"/>
                <a:ea typeface="Calibri"/>
                <a:cs typeface="Calibri"/>
              </a:rPr>
              <a:t>cancro</a:t>
            </a:r>
            <a:r>
              <a:rPr lang="en-GB" sz="1200" b="0" i="0" dirty="0">
                <a:solidFill>
                  <a:srgbClr val="000000"/>
                </a:solidFill>
                <a:effectLst/>
                <a:latin typeface="Calibri"/>
                <a:ea typeface="Calibri"/>
                <a:cs typeface="Calibri"/>
              </a:rPr>
              <a:t> </a:t>
            </a:r>
            <a:r>
              <a:rPr lang="en-GB" sz="1200" b="0" i="0" dirty="0" err="1">
                <a:solidFill>
                  <a:srgbClr val="000000"/>
                </a:solidFill>
                <a:effectLst/>
                <a:latin typeface="Calibri"/>
                <a:ea typeface="Calibri"/>
                <a:cs typeface="Calibri"/>
              </a:rPr>
              <a:t>colorrectal</a:t>
            </a:r>
            <a:r>
              <a:rPr lang="en-GB" sz="1200" b="0" i="0" dirty="0">
                <a:solidFill>
                  <a:srgbClr val="000000"/>
                </a:solidFill>
                <a:effectLst/>
                <a:latin typeface="Calibri"/>
                <a:ea typeface="Calibri"/>
                <a:cs typeface="Calibri"/>
              </a:rPr>
              <a:t> (Terry et al., 2001), e </a:t>
            </a:r>
            <a:r>
              <a:rPr lang="en-GB" sz="1200" b="0" i="0" dirty="0" err="1">
                <a:solidFill>
                  <a:srgbClr val="000000"/>
                </a:solidFill>
                <a:effectLst/>
                <a:latin typeface="Calibri"/>
                <a:ea typeface="Calibri"/>
                <a:cs typeface="Calibri"/>
              </a:rPr>
              <a:t>cancro</a:t>
            </a:r>
            <a:r>
              <a:rPr lang="en-GB" sz="1200" b="0" i="0" dirty="0">
                <a:solidFill>
                  <a:srgbClr val="000000"/>
                </a:solidFill>
                <a:effectLst/>
                <a:latin typeface="Calibri"/>
                <a:ea typeface="Calibri"/>
                <a:cs typeface="Calibri"/>
              </a:rPr>
              <a:t> da mama (Gandini et al., 2000). Alguns </a:t>
            </a:r>
            <a:r>
              <a:rPr lang="en-GB" sz="1200" b="0" i="0" dirty="0" err="1">
                <a:solidFill>
                  <a:srgbClr val="000000"/>
                </a:solidFill>
                <a:effectLst/>
                <a:latin typeface="Calibri"/>
                <a:ea typeface="Calibri"/>
                <a:cs typeface="Calibri"/>
              </a:rPr>
              <a:t>estudos</a:t>
            </a:r>
            <a:r>
              <a:rPr lang="en-GB" sz="1200" b="0" i="0" dirty="0">
                <a:solidFill>
                  <a:srgbClr val="000000"/>
                </a:solidFill>
                <a:effectLst/>
                <a:latin typeface="Calibri"/>
                <a:ea typeface="Calibri"/>
                <a:cs typeface="Calibri"/>
              </a:rPr>
              <a:t> </a:t>
            </a:r>
            <a:r>
              <a:rPr lang="en-GB" sz="1200" b="0" i="0" dirty="0" err="1">
                <a:solidFill>
                  <a:srgbClr val="000000"/>
                </a:solidFill>
                <a:effectLst/>
                <a:latin typeface="Calibri"/>
                <a:ea typeface="Calibri"/>
                <a:cs typeface="Calibri"/>
              </a:rPr>
              <a:t>referem</a:t>
            </a:r>
            <a:r>
              <a:rPr lang="en-GB" sz="1200" b="0" i="0" dirty="0">
                <a:solidFill>
                  <a:srgbClr val="000000"/>
                </a:solidFill>
                <a:effectLst/>
                <a:latin typeface="Calibri"/>
                <a:ea typeface="Calibri"/>
                <a:cs typeface="Calibri"/>
              </a:rPr>
              <a:t> vegetais </a:t>
            </a:r>
            <a:r>
              <a:rPr lang="en-GB" sz="1200" b="0" i="0" dirty="0" err="1">
                <a:solidFill>
                  <a:srgbClr val="000000"/>
                </a:solidFill>
                <a:effectLst/>
                <a:latin typeface="Calibri"/>
                <a:ea typeface="Calibri"/>
                <a:cs typeface="Calibri"/>
              </a:rPr>
              <a:t>específicos</a:t>
            </a:r>
            <a:r>
              <a:rPr lang="en-GB" sz="1200" b="0" i="0" dirty="0">
                <a:solidFill>
                  <a:srgbClr val="000000"/>
                </a:solidFill>
                <a:effectLst/>
                <a:latin typeface="Calibri"/>
                <a:ea typeface="Calibri"/>
                <a:cs typeface="Calibri"/>
              </a:rPr>
              <a:t> </a:t>
            </a:r>
            <a:r>
              <a:rPr lang="en-GB" sz="1200" b="0" i="0" dirty="0" err="1">
                <a:solidFill>
                  <a:srgbClr val="000000"/>
                </a:solidFill>
                <a:effectLst/>
                <a:latin typeface="Calibri"/>
                <a:ea typeface="Calibri"/>
                <a:cs typeface="Calibri"/>
              </a:rPr>
              <a:t>pelo</a:t>
            </a:r>
            <a:r>
              <a:rPr lang="en-GB" sz="1200" b="0" i="0" dirty="0">
                <a:solidFill>
                  <a:srgbClr val="000000"/>
                </a:solidFill>
                <a:effectLst/>
                <a:latin typeface="Calibri"/>
                <a:ea typeface="Calibri"/>
                <a:cs typeface="Calibri"/>
              </a:rPr>
              <a:t> seu efeito protetor contra o </a:t>
            </a:r>
            <a:r>
              <a:rPr lang="en-GB" sz="1200" b="0" i="0" dirty="0" err="1">
                <a:solidFill>
                  <a:srgbClr val="000000"/>
                </a:solidFill>
                <a:effectLst/>
                <a:latin typeface="Calibri"/>
                <a:ea typeface="Calibri"/>
                <a:cs typeface="Calibri"/>
              </a:rPr>
              <a:t>cancro</a:t>
            </a:r>
            <a:r>
              <a:rPr lang="en-GB" sz="1200" b="0" i="0" dirty="0">
                <a:solidFill>
                  <a:srgbClr val="000000"/>
                </a:solidFill>
                <a:effectLst/>
                <a:latin typeface="Calibri"/>
                <a:ea typeface="Calibri"/>
                <a:cs typeface="Calibri"/>
              </a:rPr>
              <a:t>, </a:t>
            </a:r>
            <a:r>
              <a:rPr lang="en-GB" sz="1200" b="0" i="0" dirty="0" err="1">
                <a:solidFill>
                  <a:srgbClr val="000000"/>
                </a:solidFill>
                <a:effectLst/>
                <a:latin typeface="Calibri"/>
                <a:ea typeface="Calibri"/>
                <a:cs typeface="Calibri"/>
              </a:rPr>
              <a:t>como</a:t>
            </a:r>
            <a:r>
              <a:rPr lang="en-GB" sz="1200" b="0" i="0" dirty="0">
                <a:solidFill>
                  <a:srgbClr val="000000"/>
                </a:solidFill>
                <a:effectLst/>
                <a:latin typeface="Calibri"/>
                <a:ea typeface="Calibri"/>
                <a:cs typeface="Calibri"/>
              </a:rPr>
              <a:t> as brássicas (van Poppel et al., 1999) e o alho (Fleischauer e Arab, 2001; Galeone et al., 2006). </a:t>
            </a:r>
            <a:r>
              <a:rPr lang="en-GB" sz="1200" dirty="0">
                <a:latin typeface="Calibri"/>
                <a:ea typeface="Calibri"/>
                <a:cs typeface="Calibri"/>
              </a:rPr>
              <a:t>Outros dados nutricionais para refeições vegetarianas também são discutidos por Phillips (2005).</a:t>
            </a:r>
            <a:endParaRPr lang="en-GB" sz="1200" b="0" i="0" dirty="0">
              <a:solidFill>
                <a:srgbClr val="000000"/>
              </a:solidFill>
              <a:effectLst/>
              <a:ea typeface="Calibri"/>
            </a:endParaRPr>
          </a:p>
        </p:txBody>
      </p:sp>
      <p:sp>
        <p:nvSpPr>
          <p:cNvPr id="34" name="Text Placeholder 1">
            <a:extLst>
              <a:ext uri="{FF2B5EF4-FFF2-40B4-BE49-F238E27FC236}">
                <a16:creationId xmlns:a16="http://schemas.microsoft.com/office/drawing/2014/main" id="{9FD1E1CE-89FC-69B2-69D3-D233F0718F52}"/>
              </a:ext>
            </a:extLst>
          </p:cNvPr>
          <p:cNvSpPr txBox="1">
            <a:spLocks/>
          </p:cNvSpPr>
          <p:nvPr/>
        </p:nvSpPr>
        <p:spPr>
          <a:xfrm>
            <a:off x="1728504" y="-63897"/>
            <a:ext cx="5655136" cy="946746"/>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rtl="0">
              <a:defRPr/>
            </a:pPr>
            <a:r>
              <a:rPr lang="en-IE" sz="3600" dirty="0"/>
              <a:t>B.4. </a:t>
            </a:r>
            <a:r>
              <a:rPr lang="en-IE" sz="3600" dirty="0" err="1"/>
              <a:t>Consumo</a:t>
            </a:r>
            <a:r>
              <a:rPr lang="en-IE" sz="3600" dirty="0"/>
              <a:t> </a:t>
            </a:r>
            <a:r>
              <a:rPr lang="en-IE" sz="3600" dirty="0" err="1"/>
              <a:t>Responsável</a:t>
            </a:r>
            <a:r>
              <a:rPr lang="en-IE" sz="3600" dirty="0"/>
              <a:t> &amp; </a:t>
            </a:r>
            <a:r>
              <a:rPr lang="en-IE" sz="3600" dirty="0" err="1"/>
              <a:t>Sociedade</a:t>
            </a:r>
            <a:r>
              <a:rPr lang="en-IE" sz="3600" dirty="0"/>
              <a:t> Civil</a:t>
            </a:r>
          </a:p>
        </p:txBody>
      </p:sp>
    </p:spTree>
    <p:extLst>
      <p:ext uri="{BB962C8B-B14F-4D97-AF65-F5344CB8AC3E}">
        <p14:creationId xmlns:p14="http://schemas.microsoft.com/office/powerpoint/2010/main" val="19225365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F4858-BA3C-BB6B-E7ED-C40CD64A66D3}"/>
              </a:ext>
            </a:extLst>
          </p:cNvPr>
          <p:cNvSpPr>
            <a:spLocks noGrp="1"/>
          </p:cNvSpPr>
          <p:nvPr>
            <p:ph type="body" sz="quarter" idx="32"/>
          </p:nvPr>
        </p:nvSpPr>
        <p:spPr>
          <a:xfrm>
            <a:off x="559612" y="1910902"/>
            <a:ext cx="6526988" cy="3729370"/>
          </a:xfrm>
        </p:spPr>
        <p:txBody>
          <a:bodyPr lIns="91440" tIns="45720" rIns="91440" bIns="45720" numCol="1" spcCol="288000" anchor="t">
            <a:noAutofit/>
          </a:bodyPr>
          <a:lstStyle/>
          <a:p>
            <a:pPr rtl="0"/>
            <a:r>
              <a:rPr lang="en-US" sz="1200" dirty="0">
                <a:latin typeface="Calibri"/>
                <a:cs typeface="Calibri"/>
              </a:rPr>
              <a:t>O alto </a:t>
            </a:r>
            <a:r>
              <a:rPr lang="en-US" sz="1200" dirty="0" err="1">
                <a:latin typeface="Calibri"/>
                <a:cs typeface="Calibri"/>
              </a:rPr>
              <a:t>consumo</a:t>
            </a:r>
            <a:r>
              <a:rPr lang="en-US" sz="1200" dirty="0">
                <a:latin typeface="Calibri"/>
                <a:cs typeface="Calibri"/>
              </a:rPr>
              <a:t> de carne </a:t>
            </a:r>
            <a:r>
              <a:rPr lang="en-US" sz="1200" dirty="0" err="1">
                <a:latin typeface="Calibri"/>
                <a:cs typeface="Calibri"/>
              </a:rPr>
              <a:t>processada</a:t>
            </a:r>
            <a:r>
              <a:rPr lang="en-US" sz="1200" dirty="0">
                <a:latin typeface="Calibri"/>
                <a:cs typeface="Calibri"/>
              </a:rPr>
              <a:t>, que se “</a:t>
            </a:r>
            <a:r>
              <a:rPr lang="en-US" sz="1200" i="1" dirty="0" err="1">
                <a:latin typeface="Calibri"/>
                <a:cs typeface="Calibri"/>
              </a:rPr>
              <a:t>refere</a:t>
            </a:r>
            <a:r>
              <a:rPr lang="en-US" sz="1200" i="1" dirty="0">
                <a:latin typeface="Calibri"/>
                <a:cs typeface="Calibri"/>
              </a:rPr>
              <a:t> à carne que </a:t>
            </a:r>
            <a:r>
              <a:rPr lang="en-US" sz="1200" i="1" dirty="0" err="1">
                <a:latin typeface="Calibri"/>
                <a:cs typeface="Calibri"/>
              </a:rPr>
              <a:t>foi</a:t>
            </a:r>
            <a:r>
              <a:rPr lang="en-US" sz="1200" i="1" dirty="0">
                <a:latin typeface="Calibri"/>
                <a:cs typeface="Calibri"/>
              </a:rPr>
              <a:t> </a:t>
            </a:r>
            <a:r>
              <a:rPr lang="en-US" sz="1200" i="1" dirty="0" err="1">
                <a:latin typeface="Calibri"/>
                <a:cs typeface="Calibri"/>
              </a:rPr>
              <a:t>transformada</a:t>
            </a:r>
            <a:r>
              <a:rPr lang="en-US" sz="1200" i="1" dirty="0">
                <a:latin typeface="Calibri"/>
                <a:cs typeface="Calibri"/>
              </a:rPr>
              <a:t> </a:t>
            </a:r>
            <a:r>
              <a:rPr lang="en-US" sz="1200" i="1" dirty="0" err="1">
                <a:latin typeface="Calibri"/>
                <a:cs typeface="Calibri"/>
              </a:rPr>
              <a:t>por</a:t>
            </a:r>
            <a:r>
              <a:rPr lang="en-US" sz="1200" i="1" dirty="0">
                <a:latin typeface="Calibri"/>
                <a:cs typeface="Calibri"/>
              </a:rPr>
              <a:t> </a:t>
            </a:r>
            <a:r>
              <a:rPr lang="en-US" sz="1200" i="1" dirty="0" err="1">
                <a:latin typeface="Calibri"/>
                <a:cs typeface="Calibri"/>
              </a:rPr>
              <a:t>meio</a:t>
            </a:r>
            <a:r>
              <a:rPr lang="en-US" sz="1200" i="1" dirty="0">
                <a:latin typeface="Calibri"/>
                <a:cs typeface="Calibri"/>
              </a:rPr>
              <a:t> de </a:t>
            </a:r>
            <a:r>
              <a:rPr lang="en-US" sz="1200" i="1" dirty="0" err="1">
                <a:latin typeface="Calibri"/>
                <a:cs typeface="Calibri"/>
              </a:rPr>
              <a:t>salga</a:t>
            </a:r>
            <a:r>
              <a:rPr lang="en-US" sz="1200" i="1" dirty="0">
                <a:latin typeface="Calibri"/>
                <a:cs typeface="Calibri"/>
              </a:rPr>
              <a:t>, </a:t>
            </a:r>
            <a:r>
              <a:rPr lang="en-US" sz="1200" i="1" dirty="0" err="1">
                <a:latin typeface="Calibri"/>
                <a:cs typeface="Calibri"/>
              </a:rPr>
              <a:t>cura</a:t>
            </a:r>
            <a:r>
              <a:rPr lang="en-US" sz="1200" i="1" dirty="0">
                <a:latin typeface="Calibri"/>
                <a:cs typeface="Calibri"/>
              </a:rPr>
              <a:t>, </a:t>
            </a:r>
            <a:r>
              <a:rPr lang="en-US" sz="1200" i="1" dirty="0" err="1">
                <a:latin typeface="Calibri"/>
                <a:cs typeface="Calibri"/>
              </a:rPr>
              <a:t>fermentação</a:t>
            </a:r>
            <a:r>
              <a:rPr lang="en-US" sz="1200" i="1" dirty="0">
                <a:latin typeface="Calibri"/>
                <a:cs typeface="Calibri"/>
              </a:rPr>
              <a:t>, </a:t>
            </a:r>
            <a:r>
              <a:rPr lang="en-US" sz="1200" i="1" dirty="0" err="1">
                <a:latin typeface="Calibri"/>
                <a:cs typeface="Calibri"/>
              </a:rPr>
              <a:t>defumação</a:t>
            </a:r>
            <a:r>
              <a:rPr lang="en-US" sz="1200" i="1" dirty="0">
                <a:latin typeface="Calibri"/>
                <a:cs typeface="Calibri"/>
              </a:rPr>
              <a:t> </a:t>
            </a:r>
            <a:r>
              <a:rPr lang="en-US" sz="1200" i="1" dirty="0" err="1">
                <a:latin typeface="Calibri"/>
                <a:cs typeface="Calibri"/>
              </a:rPr>
              <a:t>ou</a:t>
            </a:r>
            <a:r>
              <a:rPr lang="en-US" sz="1200" i="1" dirty="0">
                <a:latin typeface="Calibri"/>
                <a:cs typeface="Calibri"/>
              </a:rPr>
              <a:t> outros </a:t>
            </a:r>
            <a:r>
              <a:rPr lang="en-US" sz="1200" i="1" dirty="0" err="1">
                <a:latin typeface="Calibri"/>
                <a:cs typeface="Calibri"/>
              </a:rPr>
              <a:t>processos</a:t>
            </a:r>
            <a:r>
              <a:rPr lang="en-US" sz="1200" i="1" dirty="0">
                <a:latin typeface="Calibri"/>
                <a:cs typeface="Calibri"/>
              </a:rPr>
              <a:t> para </a:t>
            </a:r>
            <a:r>
              <a:rPr lang="en-US" sz="1200" i="1" dirty="0" err="1">
                <a:latin typeface="Calibri"/>
                <a:cs typeface="Calibri"/>
              </a:rPr>
              <a:t>melhorar</a:t>
            </a:r>
            <a:r>
              <a:rPr lang="en-US" sz="1200" i="1" dirty="0">
                <a:latin typeface="Calibri"/>
                <a:cs typeface="Calibri"/>
              </a:rPr>
              <a:t> o </a:t>
            </a:r>
            <a:r>
              <a:rPr lang="en-US" sz="1200" i="1" dirty="0" err="1">
                <a:latin typeface="Calibri"/>
                <a:cs typeface="Calibri"/>
              </a:rPr>
              <a:t>sabor</a:t>
            </a:r>
            <a:r>
              <a:rPr lang="en-US" sz="1200" i="1" dirty="0">
                <a:latin typeface="Calibri"/>
                <a:cs typeface="Calibri"/>
              </a:rPr>
              <a:t> </a:t>
            </a:r>
            <a:r>
              <a:rPr lang="en-US" sz="1200" i="1" dirty="0" err="1">
                <a:latin typeface="Calibri"/>
                <a:cs typeface="Calibri"/>
              </a:rPr>
              <a:t>ou</a:t>
            </a:r>
            <a:r>
              <a:rPr lang="en-US" sz="1200" i="1" dirty="0">
                <a:latin typeface="Calibri"/>
                <a:cs typeface="Calibri"/>
              </a:rPr>
              <a:t> </a:t>
            </a:r>
            <a:r>
              <a:rPr lang="en-US" sz="1200" i="1" dirty="0" err="1">
                <a:latin typeface="Calibri"/>
                <a:cs typeface="Calibri"/>
              </a:rPr>
              <a:t>melhorar</a:t>
            </a:r>
            <a:r>
              <a:rPr lang="en-US" sz="1200" i="1" dirty="0">
                <a:latin typeface="Calibri"/>
                <a:cs typeface="Calibri"/>
              </a:rPr>
              <a:t> a </a:t>
            </a:r>
            <a:r>
              <a:rPr lang="en-US" sz="1200" i="1" dirty="0" err="1">
                <a:latin typeface="Calibri"/>
                <a:cs typeface="Calibri"/>
              </a:rPr>
              <a:t>sua</a:t>
            </a:r>
            <a:r>
              <a:rPr lang="en-US" sz="1200" i="1" dirty="0">
                <a:latin typeface="Calibri"/>
                <a:cs typeface="Calibri"/>
              </a:rPr>
              <a:t> </a:t>
            </a:r>
            <a:r>
              <a:rPr lang="en-US" sz="1200" i="1" dirty="0" err="1">
                <a:latin typeface="Calibri"/>
                <a:cs typeface="Calibri"/>
              </a:rPr>
              <a:t>conservação</a:t>
            </a:r>
            <a:r>
              <a:rPr lang="en-US" sz="1200" dirty="0">
                <a:latin typeface="Calibri"/>
                <a:cs typeface="Calibri"/>
              </a:rPr>
              <a:t>” (Bouvard et al., 2015), </a:t>
            </a:r>
            <a:r>
              <a:rPr lang="en-US" sz="1200" dirty="0" err="1">
                <a:latin typeface="Calibri"/>
                <a:cs typeface="Calibri"/>
              </a:rPr>
              <a:t>também</a:t>
            </a:r>
            <a:r>
              <a:rPr lang="en-US" sz="1200" dirty="0">
                <a:latin typeface="Calibri"/>
                <a:cs typeface="Calibri"/>
              </a:rPr>
              <a:t> </a:t>
            </a:r>
            <a:r>
              <a:rPr lang="en-US" sz="1200" dirty="0" err="1">
                <a:latin typeface="Calibri"/>
                <a:cs typeface="Calibri"/>
              </a:rPr>
              <a:t>está</a:t>
            </a:r>
            <a:r>
              <a:rPr lang="en-US" sz="1200" dirty="0">
                <a:latin typeface="Calibri"/>
                <a:cs typeface="Calibri"/>
              </a:rPr>
              <a:t> </a:t>
            </a:r>
            <a:r>
              <a:rPr lang="en-US" sz="1200" dirty="0" err="1">
                <a:latin typeface="Calibri"/>
                <a:cs typeface="Calibri"/>
              </a:rPr>
              <a:t>associado</a:t>
            </a:r>
            <a:r>
              <a:rPr lang="en-US" sz="1200" dirty="0">
                <a:latin typeface="Calibri"/>
                <a:cs typeface="Calibri"/>
              </a:rPr>
              <a:t> a um </a:t>
            </a:r>
            <a:r>
              <a:rPr lang="en-US" sz="1200" dirty="0" err="1">
                <a:latin typeface="Calibri"/>
                <a:cs typeface="Calibri"/>
              </a:rPr>
              <a:t>risco</a:t>
            </a:r>
            <a:r>
              <a:rPr lang="en-US" sz="1200" dirty="0">
                <a:latin typeface="Calibri"/>
                <a:cs typeface="Calibri"/>
              </a:rPr>
              <a:t> </a:t>
            </a:r>
            <a:r>
              <a:rPr lang="en-US" sz="1200" dirty="0" err="1">
                <a:latin typeface="Calibri"/>
                <a:cs typeface="Calibri"/>
              </a:rPr>
              <a:t>aumentado</a:t>
            </a:r>
            <a:r>
              <a:rPr lang="en-US" sz="1200" dirty="0">
                <a:latin typeface="Calibri"/>
                <a:cs typeface="Calibri"/>
              </a:rPr>
              <a:t> de </a:t>
            </a:r>
            <a:r>
              <a:rPr lang="en-US" sz="1200" dirty="0" err="1">
                <a:latin typeface="Calibri"/>
                <a:cs typeface="Calibri"/>
              </a:rPr>
              <a:t>cancro</a:t>
            </a:r>
            <a:r>
              <a:rPr lang="en-US" sz="1200" dirty="0">
                <a:latin typeface="Calibri"/>
                <a:cs typeface="Calibri"/>
              </a:rPr>
              <a:t> do </a:t>
            </a:r>
            <a:r>
              <a:rPr lang="en-US" sz="1200" dirty="0" err="1">
                <a:latin typeface="Calibri"/>
                <a:cs typeface="Calibri"/>
              </a:rPr>
              <a:t>pâncreas</a:t>
            </a:r>
            <a:r>
              <a:rPr lang="en-US" sz="1200" dirty="0">
                <a:latin typeface="Calibri"/>
                <a:cs typeface="Calibri"/>
              </a:rPr>
              <a:t> (Larsson e </a:t>
            </a:r>
            <a:r>
              <a:rPr lang="en-US" sz="1200" dirty="0" err="1">
                <a:latin typeface="Calibri"/>
                <a:cs typeface="Calibri"/>
              </a:rPr>
              <a:t>Wolk</a:t>
            </a:r>
            <a:r>
              <a:rPr lang="en-US" sz="1200" dirty="0">
                <a:latin typeface="Calibri"/>
                <a:cs typeface="Calibri"/>
              </a:rPr>
              <a:t>, 2012), </a:t>
            </a:r>
            <a:r>
              <a:rPr lang="en-US" sz="1200" dirty="0" err="1">
                <a:latin typeface="Calibri"/>
                <a:cs typeface="Calibri"/>
              </a:rPr>
              <a:t>cancros</a:t>
            </a:r>
            <a:r>
              <a:rPr lang="en-US" sz="1200" dirty="0">
                <a:latin typeface="Calibri"/>
                <a:cs typeface="Calibri"/>
              </a:rPr>
              <a:t> </a:t>
            </a:r>
            <a:r>
              <a:rPr lang="en-US" sz="1200" dirty="0" err="1">
                <a:latin typeface="Calibri"/>
                <a:cs typeface="Calibri"/>
              </a:rPr>
              <a:t>colorrectal</a:t>
            </a:r>
            <a:r>
              <a:rPr lang="en-US" sz="1200" dirty="0">
                <a:latin typeface="Calibri"/>
                <a:cs typeface="Calibri"/>
              </a:rPr>
              <a:t>, do </a:t>
            </a:r>
            <a:r>
              <a:rPr lang="en-US" sz="1200" dirty="0" err="1">
                <a:latin typeface="Calibri"/>
                <a:cs typeface="Calibri"/>
              </a:rPr>
              <a:t>cólon</a:t>
            </a:r>
            <a:r>
              <a:rPr lang="en-US" sz="1200" dirty="0">
                <a:latin typeface="Calibri"/>
                <a:cs typeface="Calibri"/>
              </a:rPr>
              <a:t> e recto (Chan et al., 2011; </a:t>
            </a:r>
            <a:r>
              <a:rPr lang="en-US" sz="1200" dirty="0" err="1">
                <a:latin typeface="Calibri"/>
                <a:cs typeface="Calibri"/>
              </a:rPr>
              <a:t>Santarelli</a:t>
            </a:r>
            <a:r>
              <a:rPr lang="en-US" sz="1200" dirty="0">
                <a:latin typeface="Calibri"/>
                <a:cs typeface="Calibri"/>
              </a:rPr>
              <a:t> et al., 2008; World Cancer Research Fund International, </a:t>
            </a:r>
            <a:r>
              <a:rPr lang="en-US" sz="1200" dirty="0" err="1">
                <a:latin typeface="Calibri"/>
                <a:cs typeface="Calibri"/>
              </a:rPr>
              <a:t>s.d.</a:t>
            </a:r>
            <a:r>
              <a:rPr lang="en-US" sz="1200" dirty="0">
                <a:latin typeface="Calibri"/>
                <a:cs typeface="Calibri"/>
              </a:rPr>
              <a:t>), </a:t>
            </a:r>
            <a:r>
              <a:rPr lang="en-US" sz="1200">
                <a:latin typeface="Calibri"/>
                <a:cs typeface="Calibri"/>
              </a:rPr>
              <a:t>cancro</a:t>
            </a:r>
            <a:r>
              <a:rPr lang="en-US" sz="1200" dirty="0">
                <a:latin typeface="Calibri"/>
                <a:cs typeface="Calibri"/>
              </a:rPr>
              <a:t> do </a:t>
            </a:r>
            <a:r>
              <a:rPr lang="en-US" sz="1200" dirty="0" err="1">
                <a:latin typeface="Calibri"/>
                <a:cs typeface="Calibri"/>
              </a:rPr>
              <a:t>pulmão</a:t>
            </a:r>
            <a:r>
              <a:rPr lang="en-US" sz="1200" dirty="0">
                <a:latin typeface="Calibri"/>
                <a:cs typeface="Calibri"/>
              </a:rPr>
              <a:t> (Cross et al., 2007; Lam et al., 2009) e de outros </a:t>
            </a:r>
            <a:r>
              <a:rPr lang="en-US" sz="1200" dirty="0" err="1">
                <a:latin typeface="Calibri"/>
                <a:cs typeface="Calibri"/>
              </a:rPr>
              <a:t>tipos</a:t>
            </a:r>
            <a:r>
              <a:rPr lang="en-US" sz="1200" dirty="0">
                <a:latin typeface="Calibri"/>
                <a:cs typeface="Calibri"/>
              </a:rPr>
              <a:t> de </a:t>
            </a:r>
            <a:r>
              <a:rPr lang="en-US" sz="1200" dirty="0" err="1">
                <a:latin typeface="Calibri"/>
                <a:cs typeface="Calibri"/>
              </a:rPr>
              <a:t>cancro</a:t>
            </a:r>
            <a:r>
              <a:rPr lang="en-US" sz="1200" dirty="0">
                <a:latin typeface="Calibri"/>
                <a:cs typeface="Calibri"/>
              </a:rPr>
              <a:t>. O </a:t>
            </a:r>
            <a:r>
              <a:rPr lang="en-US" sz="1200" dirty="0" err="1">
                <a:latin typeface="Calibri"/>
                <a:cs typeface="Calibri"/>
              </a:rPr>
              <a:t>método</a:t>
            </a:r>
            <a:r>
              <a:rPr lang="en-US" sz="1200" dirty="0">
                <a:latin typeface="Calibri"/>
                <a:cs typeface="Calibri"/>
              </a:rPr>
              <a:t> de </a:t>
            </a:r>
            <a:r>
              <a:rPr lang="en-US" sz="1200" dirty="0" err="1">
                <a:latin typeface="Calibri"/>
                <a:cs typeface="Calibri"/>
              </a:rPr>
              <a:t>cozimento</a:t>
            </a:r>
            <a:r>
              <a:rPr lang="en-US" sz="1200" dirty="0">
                <a:latin typeface="Calibri"/>
                <a:cs typeface="Calibri"/>
              </a:rPr>
              <a:t> da carne </a:t>
            </a:r>
            <a:r>
              <a:rPr lang="en-US" sz="1200" dirty="0" err="1">
                <a:latin typeface="Calibri"/>
                <a:cs typeface="Calibri"/>
              </a:rPr>
              <a:t>também</a:t>
            </a:r>
            <a:r>
              <a:rPr lang="en-US" sz="1200" dirty="0">
                <a:latin typeface="Calibri"/>
                <a:cs typeface="Calibri"/>
              </a:rPr>
              <a:t> </a:t>
            </a:r>
            <a:r>
              <a:rPr lang="en-US" sz="1200" dirty="0" err="1">
                <a:latin typeface="Calibri"/>
                <a:cs typeface="Calibri"/>
              </a:rPr>
              <a:t>afeta</a:t>
            </a:r>
            <a:r>
              <a:rPr lang="en-US" sz="1200" dirty="0">
                <a:latin typeface="Calibri"/>
                <a:cs typeface="Calibri"/>
              </a:rPr>
              <a:t> a </a:t>
            </a:r>
            <a:r>
              <a:rPr lang="en-US" sz="1200" dirty="0" err="1">
                <a:latin typeface="Calibri"/>
                <a:cs typeface="Calibri"/>
              </a:rPr>
              <a:t>formação</a:t>
            </a:r>
            <a:r>
              <a:rPr lang="en-US" sz="1200" dirty="0">
                <a:latin typeface="Calibri"/>
                <a:cs typeface="Calibri"/>
              </a:rPr>
              <a:t> de </a:t>
            </a:r>
            <a:r>
              <a:rPr lang="en-US" sz="1200" dirty="0" err="1">
                <a:latin typeface="Calibri"/>
                <a:cs typeface="Calibri"/>
              </a:rPr>
              <a:t>compostos</a:t>
            </a:r>
            <a:r>
              <a:rPr lang="en-US" sz="1200" dirty="0">
                <a:latin typeface="Calibri"/>
                <a:cs typeface="Calibri"/>
              </a:rPr>
              <a:t> </a:t>
            </a:r>
            <a:r>
              <a:rPr lang="en-US" sz="1200" dirty="0" err="1">
                <a:latin typeface="Calibri"/>
                <a:cs typeface="Calibri"/>
              </a:rPr>
              <a:t>cancerígenos</a:t>
            </a:r>
            <a:r>
              <a:rPr lang="en-US" sz="1200" dirty="0">
                <a:latin typeface="Calibri"/>
                <a:cs typeface="Calibri"/>
              </a:rPr>
              <a:t>, </a:t>
            </a:r>
            <a:r>
              <a:rPr lang="en-US" sz="1200" dirty="0" err="1">
                <a:latin typeface="Calibri"/>
                <a:cs typeface="Calibri"/>
              </a:rPr>
              <a:t>uma</a:t>
            </a:r>
            <a:r>
              <a:rPr lang="en-US" sz="1200" dirty="0">
                <a:latin typeface="Calibri"/>
                <a:cs typeface="Calibri"/>
              </a:rPr>
              <a:t> </a:t>
            </a:r>
            <a:r>
              <a:rPr lang="en-US" sz="1200" dirty="0" err="1">
                <a:latin typeface="Calibri"/>
                <a:cs typeface="Calibri"/>
              </a:rPr>
              <a:t>vez</a:t>
            </a:r>
            <a:r>
              <a:rPr lang="en-US" sz="1200" dirty="0">
                <a:latin typeface="Calibri"/>
                <a:cs typeface="Calibri"/>
              </a:rPr>
              <a:t> que </a:t>
            </a:r>
            <a:r>
              <a:rPr lang="en-US" sz="1200" dirty="0" err="1">
                <a:latin typeface="Calibri"/>
                <a:cs typeface="Calibri"/>
              </a:rPr>
              <a:t>fritar</a:t>
            </a:r>
            <a:r>
              <a:rPr lang="en-US" sz="1200" dirty="0">
                <a:latin typeface="Calibri"/>
                <a:cs typeface="Calibri"/>
              </a:rPr>
              <a:t>, </a:t>
            </a:r>
            <a:r>
              <a:rPr lang="en-US" sz="1200" dirty="0" err="1">
                <a:latin typeface="Calibri"/>
                <a:cs typeface="Calibri"/>
              </a:rPr>
              <a:t>grelhar</a:t>
            </a:r>
            <a:r>
              <a:rPr lang="en-US" sz="1200" dirty="0">
                <a:latin typeface="Calibri"/>
                <a:cs typeface="Calibri"/>
              </a:rPr>
              <a:t> </a:t>
            </a:r>
            <a:r>
              <a:rPr lang="en-US" sz="1200" dirty="0" err="1">
                <a:latin typeface="Calibri"/>
                <a:cs typeface="Calibri"/>
              </a:rPr>
              <a:t>ou</a:t>
            </a:r>
            <a:r>
              <a:rPr lang="en-US" sz="1200" dirty="0">
                <a:latin typeface="Calibri"/>
                <a:cs typeface="Calibri"/>
              </a:rPr>
              <a:t> </a:t>
            </a:r>
            <a:r>
              <a:rPr lang="en-US" sz="1200" dirty="0" err="1">
                <a:latin typeface="Calibri"/>
                <a:cs typeface="Calibri"/>
              </a:rPr>
              <a:t>assar</a:t>
            </a:r>
            <a:r>
              <a:rPr lang="en-US" sz="1200" dirty="0">
                <a:latin typeface="Calibri"/>
                <a:cs typeface="Calibri"/>
              </a:rPr>
              <a:t> a </a:t>
            </a:r>
            <a:r>
              <a:rPr lang="en-US" sz="1200" dirty="0" err="1">
                <a:latin typeface="Calibri"/>
                <a:cs typeface="Calibri"/>
              </a:rPr>
              <a:t>altas</a:t>
            </a:r>
            <a:r>
              <a:rPr lang="en-US" sz="1200" dirty="0">
                <a:latin typeface="Calibri"/>
                <a:cs typeface="Calibri"/>
              </a:rPr>
              <a:t> </a:t>
            </a:r>
            <a:r>
              <a:rPr lang="en-US" sz="1200" dirty="0" err="1">
                <a:latin typeface="Calibri"/>
                <a:cs typeface="Calibri"/>
              </a:rPr>
              <a:t>temperaturas</a:t>
            </a:r>
            <a:r>
              <a:rPr lang="en-US" sz="1200" dirty="0">
                <a:latin typeface="Calibri"/>
                <a:cs typeface="Calibri"/>
              </a:rPr>
              <a:t> </a:t>
            </a:r>
            <a:r>
              <a:rPr lang="en-US" sz="1200" dirty="0" err="1">
                <a:latin typeface="Calibri"/>
                <a:cs typeface="Calibri"/>
              </a:rPr>
              <a:t>resulta</a:t>
            </a:r>
            <a:r>
              <a:rPr lang="en-US" sz="1200" dirty="0">
                <a:latin typeface="Calibri"/>
                <a:cs typeface="Calibri"/>
              </a:rPr>
              <a:t> </a:t>
            </a:r>
            <a:r>
              <a:rPr lang="en-US" sz="1200" dirty="0" err="1">
                <a:latin typeface="Calibri"/>
                <a:cs typeface="Calibri"/>
              </a:rPr>
              <a:t>numa</a:t>
            </a:r>
            <a:r>
              <a:rPr lang="en-US" sz="1200" dirty="0">
                <a:latin typeface="Calibri"/>
                <a:cs typeface="Calibri"/>
              </a:rPr>
              <a:t> </a:t>
            </a:r>
            <a:r>
              <a:rPr lang="en-US" sz="1200" dirty="0" err="1">
                <a:latin typeface="Calibri"/>
                <a:cs typeface="Calibri"/>
              </a:rPr>
              <a:t>quantidade</a:t>
            </a:r>
            <a:r>
              <a:rPr lang="en-US" sz="1200" dirty="0">
                <a:latin typeface="Calibri"/>
                <a:cs typeface="Calibri"/>
              </a:rPr>
              <a:t> </a:t>
            </a:r>
            <a:r>
              <a:rPr lang="en-US" sz="1200" dirty="0" err="1">
                <a:latin typeface="Calibri"/>
                <a:cs typeface="Calibri"/>
              </a:rPr>
              <a:t>elevada</a:t>
            </a:r>
            <a:r>
              <a:rPr lang="en-US" sz="1200" dirty="0">
                <a:latin typeface="Calibri"/>
                <a:cs typeface="Calibri"/>
              </a:rPr>
              <a:t> de </a:t>
            </a:r>
            <a:r>
              <a:rPr lang="en-US" sz="1200" dirty="0" err="1">
                <a:latin typeface="Calibri"/>
                <a:cs typeface="Calibri"/>
              </a:rPr>
              <a:t>alguns</a:t>
            </a:r>
            <a:r>
              <a:rPr lang="en-US" sz="1200" dirty="0">
                <a:latin typeface="Calibri"/>
                <a:cs typeface="Calibri"/>
              </a:rPr>
              <a:t> </a:t>
            </a:r>
            <a:r>
              <a:rPr lang="en-US" sz="1200" dirty="0" err="1">
                <a:latin typeface="Calibri"/>
                <a:cs typeface="Calibri"/>
              </a:rPr>
              <a:t>compostos</a:t>
            </a:r>
            <a:r>
              <a:rPr lang="en-US" sz="1200" dirty="0">
                <a:latin typeface="Calibri"/>
                <a:cs typeface="Calibri"/>
              </a:rPr>
              <a:t> </a:t>
            </a:r>
            <a:r>
              <a:rPr lang="en-US" sz="1200" dirty="0" err="1">
                <a:latin typeface="Calibri"/>
                <a:cs typeface="Calibri"/>
              </a:rPr>
              <a:t>carcinogénicos</a:t>
            </a:r>
            <a:r>
              <a:rPr lang="en-US" sz="1200" dirty="0">
                <a:latin typeface="Calibri"/>
                <a:cs typeface="Calibri"/>
              </a:rPr>
              <a:t> (Bouvard et al., 2015). Desta forma, </a:t>
            </a:r>
            <a:r>
              <a:rPr lang="en-US" sz="1200" dirty="0" err="1">
                <a:latin typeface="Calibri"/>
                <a:cs typeface="Calibri"/>
              </a:rPr>
              <a:t>algumas</a:t>
            </a:r>
            <a:r>
              <a:rPr lang="en-US" sz="1200" dirty="0">
                <a:latin typeface="Calibri"/>
                <a:cs typeface="Calibri"/>
              </a:rPr>
              <a:t> </a:t>
            </a:r>
            <a:r>
              <a:rPr lang="en-US" sz="1200" dirty="0" err="1">
                <a:latin typeface="Calibri"/>
                <a:cs typeface="Calibri"/>
              </a:rPr>
              <a:t>organizações</a:t>
            </a:r>
            <a:r>
              <a:rPr lang="en-US" sz="1200" dirty="0">
                <a:latin typeface="Calibri"/>
                <a:cs typeface="Calibri"/>
              </a:rPr>
              <a:t> </a:t>
            </a:r>
            <a:r>
              <a:rPr lang="en-US" sz="1200" dirty="0" err="1">
                <a:latin typeface="Calibri"/>
                <a:cs typeface="Calibri"/>
              </a:rPr>
              <a:t>têm</a:t>
            </a:r>
            <a:r>
              <a:rPr lang="en-US" sz="1200" dirty="0">
                <a:latin typeface="Calibri"/>
                <a:cs typeface="Calibri"/>
              </a:rPr>
              <a:t> </a:t>
            </a:r>
            <a:r>
              <a:rPr lang="en-US" sz="1200" dirty="0" err="1">
                <a:latin typeface="Calibri"/>
                <a:cs typeface="Calibri"/>
              </a:rPr>
              <a:t>tentado</a:t>
            </a:r>
            <a:r>
              <a:rPr lang="en-US" sz="1200" dirty="0">
                <a:latin typeface="Calibri"/>
                <a:cs typeface="Calibri"/>
              </a:rPr>
              <a:t> </a:t>
            </a:r>
            <a:r>
              <a:rPr lang="en-US" sz="1200" dirty="0" err="1">
                <a:latin typeface="Calibri"/>
                <a:cs typeface="Calibri"/>
              </a:rPr>
              <a:t>aumentar</a:t>
            </a:r>
            <a:r>
              <a:rPr lang="en-US" sz="1200" dirty="0">
                <a:latin typeface="Calibri"/>
                <a:cs typeface="Calibri"/>
              </a:rPr>
              <a:t> a </a:t>
            </a:r>
            <a:r>
              <a:rPr lang="en-US" sz="1200" dirty="0" err="1">
                <a:latin typeface="Calibri"/>
                <a:cs typeface="Calibri"/>
              </a:rPr>
              <a:t>consciencialização</a:t>
            </a:r>
            <a:r>
              <a:rPr lang="en-US" sz="1200" dirty="0">
                <a:latin typeface="Calibri"/>
                <a:cs typeface="Calibri"/>
              </a:rPr>
              <a:t> </a:t>
            </a:r>
            <a:r>
              <a:rPr lang="en-US" sz="1200" dirty="0" err="1">
                <a:latin typeface="Calibri"/>
                <a:cs typeface="Calibri"/>
              </a:rPr>
              <a:t>sobre</a:t>
            </a:r>
            <a:r>
              <a:rPr lang="en-US" sz="1200" dirty="0">
                <a:latin typeface="Calibri"/>
                <a:cs typeface="Calibri"/>
              </a:rPr>
              <a:t> o </a:t>
            </a:r>
            <a:r>
              <a:rPr lang="en-US" sz="1200" dirty="0" err="1">
                <a:latin typeface="Calibri"/>
                <a:cs typeface="Calibri"/>
              </a:rPr>
              <a:t>cancro</a:t>
            </a:r>
            <a:r>
              <a:rPr lang="en-US" sz="1200" dirty="0">
                <a:latin typeface="Calibri"/>
                <a:cs typeface="Calibri"/>
              </a:rPr>
              <a:t> e o </a:t>
            </a:r>
            <a:r>
              <a:rPr lang="en-US" sz="1200" dirty="0" err="1">
                <a:latin typeface="Calibri"/>
                <a:cs typeface="Calibri"/>
              </a:rPr>
              <a:t>consumo</a:t>
            </a:r>
            <a:r>
              <a:rPr lang="en-US" sz="1200" dirty="0">
                <a:latin typeface="Calibri"/>
                <a:cs typeface="Calibri"/>
              </a:rPr>
              <a:t> de carne </a:t>
            </a:r>
            <a:r>
              <a:rPr lang="en-US" sz="1200" dirty="0" err="1">
                <a:latin typeface="Calibri"/>
                <a:cs typeface="Calibri"/>
              </a:rPr>
              <a:t>processada</a:t>
            </a:r>
            <a:r>
              <a:rPr lang="en-US" sz="1200" dirty="0">
                <a:latin typeface="Calibri"/>
                <a:cs typeface="Calibri"/>
              </a:rPr>
              <a:t> - </a:t>
            </a:r>
            <a:r>
              <a:rPr lang="en-US" sz="1200" dirty="0" err="1">
                <a:latin typeface="Calibri"/>
                <a:cs typeface="Calibri"/>
              </a:rPr>
              <a:t>como</a:t>
            </a:r>
            <a:r>
              <a:rPr lang="en-US" sz="1200" dirty="0">
                <a:latin typeface="Calibri"/>
                <a:cs typeface="Calibri"/>
              </a:rPr>
              <a:t> o </a:t>
            </a:r>
            <a:r>
              <a:rPr lang="en-US" sz="1200" i="1" dirty="0">
                <a:latin typeface="Calibri"/>
                <a:cs typeface="Calibri"/>
              </a:rPr>
              <a:t>American Institute of Cancer Research </a:t>
            </a:r>
            <a:r>
              <a:rPr lang="en-US" sz="1200" dirty="0">
                <a:latin typeface="Calibri"/>
                <a:cs typeface="Calibri"/>
              </a:rPr>
              <a:t>(Smith, 2019) e o </a:t>
            </a:r>
            <a:r>
              <a:rPr lang="en-US" sz="1200" i="1" dirty="0">
                <a:latin typeface="Calibri"/>
                <a:cs typeface="Calibri"/>
              </a:rPr>
              <a:t>Cancer Council of Australia </a:t>
            </a:r>
            <a:r>
              <a:rPr lang="en-US" sz="1200" dirty="0">
                <a:latin typeface="Calibri"/>
                <a:cs typeface="Calibri"/>
              </a:rPr>
              <a:t>(</a:t>
            </a:r>
            <a:r>
              <a:rPr lang="en-US" sz="1200" dirty="0" err="1">
                <a:latin typeface="Calibri"/>
                <a:cs typeface="Calibri"/>
              </a:rPr>
              <a:t>s.d.</a:t>
            </a:r>
            <a:r>
              <a:rPr lang="en-US" sz="1200" dirty="0">
                <a:latin typeface="Calibri"/>
                <a:cs typeface="Calibri"/>
              </a:rPr>
              <a:t>) – </a:t>
            </a:r>
            <a:r>
              <a:rPr lang="en-US" sz="1200" dirty="0" err="1">
                <a:latin typeface="Calibri"/>
                <a:cs typeface="Calibri"/>
              </a:rPr>
              <a:t>os</a:t>
            </a:r>
            <a:r>
              <a:rPr lang="en-US" sz="1200" dirty="0">
                <a:latin typeface="Calibri"/>
                <a:cs typeface="Calibri"/>
              </a:rPr>
              <a:t> </a:t>
            </a:r>
            <a:r>
              <a:rPr lang="en-US" sz="1200" dirty="0" err="1">
                <a:latin typeface="Calibri"/>
                <a:cs typeface="Calibri"/>
              </a:rPr>
              <a:t>quais</a:t>
            </a:r>
            <a:r>
              <a:rPr lang="en-US" sz="1200" dirty="0">
                <a:latin typeface="Calibri"/>
                <a:cs typeface="Calibri"/>
              </a:rPr>
              <a:t> </a:t>
            </a:r>
            <a:r>
              <a:rPr lang="en-US" sz="1200" dirty="0" err="1">
                <a:latin typeface="Calibri"/>
                <a:cs typeface="Calibri"/>
              </a:rPr>
              <a:t>sugerem</a:t>
            </a:r>
            <a:r>
              <a:rPr lang="en-US" sz="1200" dirty="0">
                <a:latin typeface="Calibri"/>
                <a:cs typeface="Calibri"/>
              </a:rPr>
              <a:t> </a:t>
            </a:r>
            <a:r>
              <a:rPr lang="en-US" sz="1200" dirty="0" err="1">
                <a:latin typeface="Calibri"/>
                <a:cs typeface="Calibri"/>
              </a:rPr>
              <a:t>reduzir</a:t>
            </a:r>
            <a:r>
              <a:rPr lang="en-US" sz="1200" dirty="0">
                <a:latin typeface="Calibri"/>
                <a:cs typeface="Calibri"/>
              </a:rPr>
              <a:t> o </a:t>
            </a:r>
            <a:r>
              <a:rPr lang="en-US" sz="1200" dirty="0" err="1">
                <a:latin typeface="Calibri"/>
                <a:cs typeface="Calibri"/>
              </a:rPr>
              <a:t>consumo</a:t>
            </a:r>
            <a:r>
              <a:rPr lang="en-US" sz="1200" dirty="0">
                <a:latin typeface="Calibri"/>
                <a:cs typeface="Calibri"/>
              </a:rPr>
              <a:t> de carne </a:t>
            </a:r>
            <a:r>
              <a:rPr lang="en-US" sz="1200" dirty="0" err="1">
                <a:latin typeface="Calibri"/>
                <a:cs typeface="Calibri"/>
              </a:rPr>
              <a:t>vermelha</a:t>
            </a:r>
            <a:r>
              <a:rPr lang="en-US" sz="1200" dirty="0">
                <a:latin typeface="Calibri"/>
                <a:cs typeface="Calibri"/>
              </a:rPr>
              <a:t> e </a:t>
            </a:r>
            <a:r>
              <a:rPr lang="en-US" sz="1200" dirty="0" err="1">
                <a:latin typeface="Calibri"/>
                <a:cs typeface="Calibri"/>
              </a:rPr>
              <a:t>evitar</a:t>
            </a:r>
            <a:r>
              <a:rPr lang="en-US" sz="1200" dirty="0">
                <a:latin typeface="Calibri"/>
                <a:cs typeface="Calibri"/>
              </a:rPr>
              <a:t> </a:t>
            </a:r>
            <a:r>
              <a:rPr lang="en-US" sz="1200" dirty="0" err="1">
                <a:latin typeface="Calibri"/>
                <a:cs typeface="Calibri"/>
              </a:rPr>
              <a:t>produtos</a:t>
            </a:r>
            <a:r>
              <a:rPr lang="en-US" sz="1200" dirty="0">
                <a:latin typeface="Calibri"/>
                <a:cs typeface="Calibri"/>
              </a:rPr>
              <a:t> </a:t>
            </a:r>
            <a:r>
              <a:rPr lang="en-US" sz="1200" dirty="0" err="1">
                <a:latin typeface="Calibri"/>
                <a:cs typeface="Calibri"/>
              </a:rPr>
              <a:t>processados</a:t>
            </a:r>
            <a:r>
              <a:rPr lang="en-US" sz="1200" dirty="0">
                <a:latin typeface="Calibri"/>
                <a:cs typeface="Calibri"/>
              </a:rPr>
              <a:t> à base de carne, o </a:t>
            </a:r>
            <a:r>
              <a:rPr lang="en-US" sz="1200" dirty="0" err="1">
                <a:latin typeface="Calibri"/>
                <a:cs typeface="Calibri"/>
              </a:rPr>
              <a:t>máximo</a:t>
            </a:r>
            <a:r>
              <a:rPr lang="en-US" sz="1200" dirty="0">
                <a:latin typeface="Calibri"/>
                <a:cs typeface="Calibri"/>
              </a:rPr>
              <a:t> </a:t>
            </a:r>
            <a:r>
              <a:rPr lang="en-US" sz="1200" dirty="0" err="1">
                <a:latin typeface="Calibri"/>
                <a:cs typeface="Calibri"/>
              </a:rPr>
              <a:t>possível</a:t>
            </a:r>
            <a:r>
              <a:rPr lang="en-US" sz="1200" dirty="0">
                <a:latin typeface="Calibri"/>
                <a:cs typeface="Calibri"/>
              </a:rPr>
              <a:t>.</a:t>
            </a:r>
            <a:endParaRPr lang="en-US" sz="1200" dirty="0"/>
          </a:p>
          <a:p>
            <a:pPr rtl="0"/>
            <a:endParaRPr lang="en-US" sz="1200" dirty="0"/>
          </a:p>
          <a:p>
            <a:pPr rtl="0"/>
            <a:r>
              <a:rPr lang="en-US" sz="1200" dirty="0">
                <a:latin typeface="Calibri"/>
                <a:cs typeface="Calibri"/>
              </a:rPr>
              <a:t>Por outro </a:t>
            </a:r>
            <a:r>
              <a:rPr lang="en-US" sz="1200" dirty="0" err="1">
                <a:latin typeface="Calibri"/>
                <a:cs typeface="Calibri"/>
              </a:rPr>
              <a:t>lado</a:t>
            </a:r>
            <a:r>
              <a:rPr lang="en-US" sz="1200" dirty="0">
                <a:latin typeface="Calibri"/>
                <a:cs typeface="Calibri"/>
              </a:rPr>
              <a:t>, </a:t>
            </a:r>
            <a:r>
              <a:rPr lang="en-US" sz="1200" dirty="0" err="1">
                <a:latin typeface="Calibri"/>
                <a:cs typeface="Calibri"/>
              </a:rPr>
              <a:t>vegetarianos</a:t>
            </a:r>
            <a:r>
              <a:rPr lang="en-US" sz="1200" dirty="0">
                <a:latin typeface="Calibri"/>
                <a:cs typeface="Calibri"/>
              </a:rPr>
              <a:t> e </a:t>
            </a:r>
            <a:r>
              <a:rPr lang="en-US" sz="1200" dirty="0" err="1">
                <a:latin typeface="Calibri"/>
                <a:cs typeface="Calibri"/>
              </a:rPr>
              <a:t>veganos</a:t>
            </a:r>
            <a:r>
              <a:rPr lang="en-US" sz="1200" dirty="0">
                <a:latin typeface="Calibri"/>
                <a:cs typeface="Calibri"/>
              </a:rPr>
              <a:t> </a:t>
            </a:r>
            <a:r>
              <a:rPr lang="en-US" sz="1200" dirty="0" err="1">
                <a:latin typeface="Calibri"/>
                <a:cs typeface="Calibri"/>
              </a:rPr>
              <a:t>podem</a:t>
            </a:r>
            <a:r>
              <a:rPr lang="en-US" sz="1200" dirty="0">
                <a:latin typeface="Calibri"/>
                <a:cs typeface="Calibri"/>
              </a:rPr>
              <a:t> </a:t>
            </a:r>
            <a:r>
              <a:rPr lang="en-US" sz="1200" dirty="0" err="1">
                <a:latin typeface="Calibri"/>
                <a:cs typeface="Calibri"/>
              </a:rPr>
              <a:t>carecer</a:t>
            </a:r>
            <a:r>
              <a:rPr lang="en-US" sz="1200" dirty="0">
                <a:latin typeface="Calibri"/>
                <a:cs typeface="Calibri"/>
              </a:rPr>
              <a:t> de </a:t>
            </a:r>
            <a:r>
              <a:rPr lang="en-US" sz="1200" dirty="0" err="1">
                <a:latin typeface="Calibri"/>
                <a:cs typeface="Calibri"/>
              </a:rPr>
              <a:t>alguns</a:t>
            </a:r>
            <a:r>
              <a:rPr lang="en-US" sz="1200" dirty="0">
                <a:latin typeface="Calibri"/>
                <a:cs typeface="Calibri"/>
              </a:rPr>
              <a:t> dos </a:t>
            </a:r>
            <a:r>
              <a:rPr lang="en-US" sz="1200" dirty="0" err="1">
                <a:latin typeface="Calibri"/>
                <a:cs typeface="Calibri"/>
              </a:rPr>
              <a:t>nutrientes</a:t>
            </a:r>
            <a:r>
              <a:rPr lang="en-US" sz="1200" dirty="0">
                <a:latin typeface="Calibri"/>
                <a:cs typeface="Calibri"/>
              </a:rPr>
              <a:t>, o que </a:t>
            </a:r>
            <a:r>
              <a:rPr lang="en-US" sz="1200" dirty="0" err="1">
                <a:latin typeface="Calibri"/>
                <a:cs typeface="Calibri"/>
              </a:rPr>
              <a:t>exige</a:t>
            </a:r>
            <a:r>
              <a:rPr lang="en-US" sz="1200" dirty="0">
                <a:latin typeface="Calibri"/>
                <a:cs typeface="Calibri"/>
              </a:rPr>
              <a:t> que </a:t>
            </a:r>
            <a:r>
              <a:rPr lang="en-US" sz="1200" dirty="0" err="1">
                <a:latin typeface="Calibri"/>
                <a:cs typeface="Calibri"/>
              </a:rPr>
              <a:t>os</a:t>
            </a:r>
            <a:r>
              <a:rPr lang="en-US" sz="1200" dirty="0">
                <a:latin typeface="Calibri"/>
                <a:cs typeface="Calibri"/>
              </a:rPr>
              <a:t> </a:t>
            </a:r>
            <a:r>
              <a:rPr lang="en-US" sz="1200" dirty="0" err="1">
                <a:latin typeface="Calibri"/>
                <a:cs typeface="Calibri"/>
              </a:rPr>
              <a:t>consumidores</a:t>
            </a:r>
            <a:r>
              <a:rPr lang="en-US" sz="1200" dirty="0">
                <a:latin typeface="Calibri"/>
                <a:cs typeface="Calibri"/>
              </a:rPr>
              <a:t> </a:t>
            </a:r>
            <a:r>
              <a:rPr lang="en-US" sz="1200" dirty="0" err="1">
                <a:latin typeface="Calibri"/>
                <a:cs typeface="Calibri"/>
              </a:rPr>
              <a:t>sejam</a:t>
            </a:r>
            <a:r>
              <a:rPr lang="en-US" sz="1200" dirty="0">
                <a:latin typeface="Calibri"/>
                <a:cs typeface="Calibri"/>
              </a:rPr>
              <a:t> </a:t>
            </a:r>
            <a:r>
              <a:rPr lang="en-US" sz="1200" dirty="0" err="1">
                <a:latin typeface="Calibri"/>
                <a:cs typeface="Calibri"/>
              </a:rPr>
              <a:t>educados</a:t>
            </a:r>
            <a:r>
              <a:rPr lang="en-US" sz="1200" dirty="0">
                <a:latin typeface="Calibri"/>
                <a:cs typeface="Calibri"/>
              </a:rPr>
              <a:t> </a:t>
            </a:r>
            <a:r>
              <a:rPr lang="en-US" sz="1200" dirty="0" err="1">
                <a:latin typeface="Calibri"/>
                <a:cs typeface="Calibri"/>
              </a:rPr>
              <a:t>sobre</a:t>
            </a:r>
            <a:r>
              <a:rPr lang="en-US" sz="1200" dirty="0">
                <a:latin typeface="Calibri"/>
                <a:cs typeface="Calibri"/>
              </a:rPr>
              <a:t> </a:t>
            </a:r>
            <a:r>
              <a:rPr lang="en-US" sz="1200" dirty="0" err="1">
                <a:latin typeface="Calibri"/>
                <a:cs typeface="Calibri"/>
              </a:rPr>
              <a:t>os</a:t>
            </a:r>
            <a:r>
              <a:rPr lang="en-US" sz="1200" dirty="0">
                <a:latin typeface="Calibri"/>
                <a:cs typeface="Calibri"/>
              </a:rPr>
              <a:t> </a:t>
            </a:r>
            <a:r>
              <a:rPr lang="en-US" sz="1200" dirty="0" err="1">
                <a:latin typeface="Calibri"/>
                <a:cs typeface="Calibri"/>
              </a:rPr>
              <a:t>valores</a:t>
            </a:r>
            <a:r>
              <a:rPr lang="en-US" sz="1200" dirty="0">
                <a:latin typeface="Calibri"/>
                <a:cs typeface="Calibri"/>
              </a:rPr>
              <a:t> </a:t>
            </a:r>
            <a:r>
              <a:rPr lang="en-US" sz="1200" dirty="0" err="1">
                <a:latin typeface="Calibri"/>
                <a:cs typeface="Calibri"/>
              </a:rPr>
              <a:t>nutricionais</a:t>
            </a:r>
            <a:r>
              <a:rPr lang="en-US" sz="1200" dirty="0">
                <a:latin typeface="Calibri"/>
                <a:cs typeface="Calibri"/>
              </a:rPr>
              <a:t>. </a:t>
            </a:r>
            <a:r>
              <a:rPr lang="en-US" sz="1200" dirty="0" err="1">
                <a:latin typeface="Calibri"/>
                <a:cs typeface="Calibri"/>
              </a:rPr>
              <a:t>Dietas</a:t>
            </a:r>
            <a:r>
              <a:rPr lang="en-US" sz="1200" dirty="0">
                <a:latin typeface="Calibri"/>
                <a:cs typeface="Calibri"/>
              </a:rPr>
              <a:t> à base de </a:t>
            </a:r>
            <a:r>
              <a:rPr lang="en-US" sz="1200" dirty="0" err="1">
                <a:latin typeface="Calibri"/>
                <a:cs typeface="Calibri"/>
              </a:rPr>
              <a:t>produtos</a:t>
            </a:r>
            <a:r>
              <a:rPr lang="en-US" sz="1200" dirty="0">
                <a:latin typeface="Calibri"/>
                <a:cs typeface="Calibri"/>
              </a:rPr>
              <a:t> de </a:t>
            </a:r>
            <a:r>
              <a:rPr lang="en-US" sz="1200" dirty="0" err="1">
                <a:latin typeface="Calibri"/>
                <a:cs typeface="Calibri"/>
              </a:rPr>
              <a:t>origem</a:t>
            </a:r>
            <a:r>
              <a:rPr lang="en-US" sz="1200" dirty="0">
                <a:latin typeface="Calibri"/>
                <a:cs typeface="Calibri"/>
              </a:rPr>
              <a:t> vegetal </a:t>
            </a:r>
            <a:r>
              <a:rPr lang="en-US" sz="1200" dirty="0" err="1">
                <a:latin typeface="Calibri"/>
                <a:cs typeface="Calibri"/>
              </a:rPr>
              <a:t>podem</a:t>
            </a:r>
            <a:r>
              <a:rPr lang="en-US" sz="1200" dirty="0">
                <a:latin typeface="Calibri"/>
                <a:cs typeface="Calibri"/>
              </a:rPr>
              <a:t> </a:t>
            </a:r>
            <a:r>
              <a:rPr lang="en-US" sz="1200" dirty="0" err="1">
                <a:latin typeface="Calibri"/>
                <a:cs typeface="Calibri"/>
              </a:rPr>
              <a:t>causar</a:t>
            </a:r>
            <a:r>
              <a:rPr lang="en-US" sz="1200" dirty="0">
                <a:latin typeface="Calibri"/>
                <a:cs typeface="Calibri"/>
              </a:rPr>
              <a:t> </a:t>
            </a:r>
            <a:r>
              <a:rPr lang="en-US" sz="1200" dirty="0" err="1">
                <a:latin typeface="Calibri"/>
                <a:cs typeface="Calibri"/>
              </a:rPr>
              <a:t>deficiências</a:t>
            </a:r>
            <a:r>
              <a:rPr lang="en-US" sz="1200" dirty="0">
                <a:latin typeface="Calibri"/>
                <a:cs typeface="Calibri"/>
              </a:rPr>
              <a:t> ao </a:t>
            </a:r>
            <a:r>
              <a:rPr lang="en-US" sz="1200" dirty="0" err="1">
                <a:latin typeface="Calibri"/>
                <a:cs typeface="Calibri"/>
              </a:rPr>
              <a:t>nível</a:t>
            </a:r>
            <a:r>
              <a:rPr lang="en-US" sz="1200" dirty="0">
                <a:latin typeface="Calibri"/>
                <a:cs typeface="Calibri"/>
              </a:rPr>
              <a:t> da </a:t>
            </a:r>
            <a:r>
              <a:rPr lang="en-US" sz="1200" dirty="0" err="1">
                <a:latin typeface="Calibri"/>
                <a:cs typeface="Calibri"/>
              </a:rPr>
              <a:t>vitamina</a:t>
            </a:r>
            <a:r>
              <a:rPr lang="en-US" sz="1200" dirty="0">
                <a:latin typeface="Calibri"/>
                <a:cs typeface="Calibri"/>
              </a:rPr>
              <a:t> B12 (Pawlak et al., 2013; Phillips 2005). </a:t>
            </a:r>
            <a:r>
              <a:rPr lang="en-US" sz="1200" dirty="0" err="1">
                <a:latin typeface="Calibri"/>
                <a:cs typeface="Calibri"/>
              </a:rPr>
              <a:t>Isso</a:t>
            </a:r>
            <a:r>
              <a:rPr lang="en-US" sz="1200" dirty="0">
                <a:latin typeface="Calibri"/>
                <a:cs typeface="Calibri"/>
              </a:rPr>
              <a:t> </a:t>
            </a:r>
            <a:r>
              <a:rPr lang="en-US" sz="1200" dirty="0" err="1">
                <a:latin typeface="Calibri"/>
                <a:cs typeface="Calibri"/>
              </a:rPr>
              <a:t>requer</a:t>
            </a:r>
            <a:r>
              <a:rPr lang="en-US" sz="1200" dirty="0">
                <a:latin typeface="Calibri"/>
                <a:cs typeface="Calibri"/>
              </a:rPr>
              <a:t> um </a:t>
            </a:r>
            <a:r>
              <a:rPr lang="en-US" sz="1200" dirty="0" err="1">
                <a:latin typeface="Calibri"/>
                <a:cs typeface="Calibri"/>
              </a:rPr>
              <a:t>perfil</a:t>
            </a:r>
            <a:r>
              <a:rPr lang="en-US" sz="1200" dirty="0">
                <a:latin typeface="Calibri"/>
                <a:cs typeface="Calibri"/>
              </a:rPr>
              <a:t> de </a:t>
            </a:r>
            <a:r>
              <a:rPr lang="en-US" sz="1200" dirty="0" err="1">
                <a:latin typeface="Calibri"/>
                <a:cs typeface="Calibri"/>
              </a:rPr>
              <a:t>consumidor</a:t>
            </a:r>
            <a:r>
              <a:rPr lang="en-US" sz="1200" dirty="0">
                <a:latin typeface="Calibri"/>
                <a:cs typeface="Calibri"/>
              </a:rPr>
              <a:t> </a:t>
            </a:r>
            <a:r>
              <a:rPr lang="en-US" sz="1200" dirty="0" err="1">
                <a:latin typeface="Calibri"/>
                <a:cs typeface="Calibri"/>
              </a:rPr>
              <a:t>atento</a:t>
            </a:r>
            <a:r>
              <a:rPr lang="en-US" sz="1200" dirty="0">
                <a:latin typeface="Calibri"/>
                <a:cs typeface="Calibri"/>
              </a:rPr>
              <a:t> ao valor </a:t>
            </a:r>
            <a:r>
              <a:rPr lang="en-US" sz="1200" dirty="0" err="1">
                <a:latin typeface="Calibri"/>
                <a:cs typeface="Calibri"/>
              </a:rPr>
              <a:t>nutricional</a:t>
            </a:r>
            <a:r>
              <a:rPr lang="en-US" sz="1200" dirty="0">
                <a:latin typeface="Calibri"/>
                <a:cs typeface="Calibri"/>
              </a:rPr>
              <a:t> dos </a:t>
            </a:r>
            <a:r>
              <a:rPr lang="en-US" sz="1200" dirty="0" err="1">
                <a:latin typeface="Calibri"/>
                <a:cs typeface="Calibri"/>
              </a:rPr>
              <a:t>alimentos</a:t>
            </a:r>
            <a:r>
              <a:rPr lang="en-US" sz="1200" dirty="0">
                <a:latin typeface="Calibri"/>
                <a:cs typeface="Calibri"/>
              </a:rPr>
              <a:t>, que </a:t>
            </a:r>
            <a:r>
              <a:rPr lang="en-US" sz="1200" dirty="0" err="1">
                <a:latin typeface="Calibri"/>
                <a:cs typeface="Calibri"/>
              </a:rPr>
              <a:t>leia</a:t>
            </a:r>
            <a:r>
              <a:rPr lang="en-US" sz="1200" dirty="0">
                <a:latin typeface="Calibri"/>
                <a:cs typeface="Calibri"/>
              </a:rPr>
              <a:t>, </a:t>
            </a:r>
            <a:r>
              <a:rPr lang="en-US" sz="1200" dirty="0" err="1">
                <a:latin typeface="Calibri"/>
                <a:cs typeface="Calibri"/>
              </a:rPr>
              <a:t>pesquise</a:t>
            </a:r>
            <a:r>
              <a:rPr lang="en-US" sz="1200" dirty="0">
                <a:latin typeface="Calibri"/>
                <a:cs typeface="Calibri"/>
              </a:rPr>
              <a:t> e se interesse pela </a:t>
            </a:r>
            <a:r>
              <a:rPr lang="en-US" sz="1200" dirty="0" err="1">
                <a:latin typeface="Calibri"/>
                <a:cs typeface="Calibri"/>
              </a:rPr>
              <a:t>alfabetização</a:t>
            </a:r>
            <a:r>
              <a:rPr lang="en-US" sz="1200" dirty="0">
                <a:latin typeface="Calibri"/>
                <a:cs typeface="Calibri"/>
              </a:rPr>
              <a:t> </a:t>
            </a:r>
            <a:r>
              <a:rPr lang="en-US" sz="1200" dirty="0" err="1">
                <a:latin typeface="Calibri"/>
                <a:cs typeface="Calibri"/>
              </a:rPr>
              <a:t>alimentar</a:t>
            </a:r>
            <a:r>
              <a:rPr lang="en-US" sz="1200" dirty="0">
                <a:latin typeface="Calibri"/>
                <a:cs typeface="Calibri"/>
              </a:rPr>
              <a:t>.</a:t>
            </a:r>
            <a:endParaRPr lang="en-IE" sz="1200" dirty="0"/>
          </a:p>
        </p:txBody>
      </p:sp>
      <p:sp>
        <p:nvSpPr>
          <p:cNvPr id="3" name="Slide Number Placeholder 2">
            <a:extLst>
              <a:ext uri="{FF2B5EF4-FFF2-40B4-BE49-F238E27FC236}">
                <a16:creationId xmlns:a16="http://schemas.microsoft.com/office/drawing/2014/main" id="{4C443772-AEF7-CE92-C13B-EE8DE6C5FCEB}"/>
              </a:ext>
            </a:extLst>
          </p:cNvPr>
          <p:cNvSpPr>
            <a:spLocks noGrp="1"/>
          </p:cNvSpPr>
          <p:nvPr>
            <p:ph type="sldNum" sz="quarter" idx="4"/>
          </p:nvPr>
        </p:nvSpPr>
        <p:spPr/>
        <p:txBody>
          <a:bodyPr/>
          <a:lstStyle/>
          <a:p>
            <a:fld id="{CB2079F2-58AF-ED44-82D7-E04B2F6FD686}" type="slidenum">
              <a:rPr lang="en-US" smtClean="0"/>
              <a:pPr algn="l" rtl="0"/>
              <a:t>58</a:t>
            </a:fld>
            <a:endParaRPr lang="en-US"/>
          </a:p>
        </p:txBody>
      </p:sp>
      <p:sp>
        <p:nvSpPr>
          <p:cNvPr id="8" name="TextBox 7">
            <a:extLst>
              <a:ext uri="{FF2B5EF4-FFF2-40B4-BE49-F238E27FC236}">
                <a16:creationId xmlns:a16="http://schemas.microsoft.com/office/drawing/2014/main" id="{5D940DEA-2288-56F3-5E35-DCDD48175DF1}"/>
              </a:ext>
            </a:extLst>
          </p:cNvPr>
          <p:cNvSpPr txBox="1"/>
          <p:nvPr/>
        </p:nvSpPr>
        <p:spPr>
          <a:xfrm>
            <a:off x="116877" y="1118588"/>
            <a:ext cx="5719590" cy="430887"/>
          </a:xfrm>
          <a:prstGeom prst="rect">
            <a:avLst/>
          </a:prstGeom>
          <a:noFill/>
        </p:spPr>
        <p:txBody>
          <a:bodyPr wrap="square">
            <a:spAutoFit/>
          </a:bodyPr>
          <a:lstStyle/>
          <a:p>
            <a:pPr marL="804863" indent="-804863" algn="l" rtl="0"/>
            <a:r>
              <a:rPr lang="en-US" sz="2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B.4.3. Vida Sem </a:t>
            </a:r>
            <a:r>
              <a:rPr lang="en-US" sz="22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Crueldade</a:t>
            </a:r>
            <a:r>
              <a:rPr lang="en-US" sz="2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 </a:t>
            </a:r>
            <a:r>
              <a:rPr lang="en-US" sz="22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baseada</a:t>
            </a:r>
            <a:r>
              <a:rPr lang="en-US" sz="2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2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em</a:t>
            </a:r>
            <a:r>
              <a:rPr lang="en-US" sz="2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200" dirty="0" err="1">
                <a:solidFill>
                  <a:srgbClr val="000000"/>
                </a:solidFill>
                <a:latin typeface="Calibri" panose="020F0502020204030204" pitchFamily="34" charset="0"/>
                <a:ea typeface="Calibri" panose="020F0502020204030204" pitchFamily="34" charset="0"/>
                <a:cs typeface="Calibri" panose="020F0502020204030204" pitchFamily="34" charset="0"/>
              </a:rPr>
              <a:t>P</a:t>
            </a:r>
            <a:r>
              <a:rPr lang="en-US" sz="22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lantas</a:t>
            </a:r>
            <a:endParaRPr lang="en-US" sz="22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grpSp>
        <p:nvGrpSpPr>
          <p:cNvPr id="9" name="Graphic 2">
            <a:extLst>
              <a:ext uri="{FF2B5EF4-FFF2-40B4-BE49-F238E27FC236}">
                <a16:creationId xmlns:a16="http://schemas.microsoft.com/office/drawing/2014/main" id="{C3291A56-81EB-9B8A-5DC3-61C351880E91}"/>
              </a:ext>
            </a:extLst>
          </p:cNvPr>
          <p:cNvGrpSpPr/>
          <p:nvPr/>
        </p:nvGrpSpPr>
        <p:grpSpPr>
          <a:xfrm>
            <a:off x="6183197" y="273012"/>
            <a:ext cx="1082141" cy="1124763"/>
            <a:chOff x="690225" y="4499263"/>
            <a:chExt cx="1499146" cy="1521296"/>
          </a:xfrm>
        </p:grpSpPr>
        <p:sp>
          <p:nvSpPr>
            <p:cNvPr id="10" name="Freeform 109">
              <a:extLst>
                <a:ext uri="{FF2B5EF4-FFF2-40B4-BE49-F238E27FC236}">
                  <a16:creationId xmlns:a16="http://schemas.microsoft.com/office/drawing/2014/main" id="{9701D7CF-C54F-0F6C-9D89-D2CE440C935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11" name="Graphic 2">
              <a:extLst>
                <a:ext uri="{FF2B5EF4-FFF2-40B4-BE49-F238E27FC236}">
                  <a16:creationId xmlns:a16="http://schemas.microsoft.com/office/drawing/2014/main" id="{C52BC982-6319-902B-57C9-E0D43B18D6C1}"/>
                </a:ext>
              </a:extLst>
            </p:cNvPr>
            <p:cNvGrpSpPr/>
            <p:nvPr/>
          </p:nvGrpSpPr>
          <p:grpSpPr>
            <a:xfrm>
              <a:off x="879521" y="4954417"/>
              <a:ext cx="306297" cy="518817"/>
              <a:chOff x="879521" y="4954417"/>
              <a:chExt cx="306297" cy="518817"/>
            </a:xfrm>
            <a:solidFill>
              <a:srgbClr val="F1A0C2"/>
            </a:solidFill>
          </p:grpSpPr>
          <p:sp>
            <p:nvSpPr>
              <p:cNvPr id="31" name="Freeform 166">
                <a:extLst>
                  <a:ext uri="{FF2B5EF4-FFF2-40B4-BE49-F238E27FC236}">
                    <a16:creationId xmlns:a16="http://schemas.microsoft.com/office/drawing/2014/main" id="{C6376319-FB0B-3BA9-B620-F614F9C3EC5D}"/>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67">
                <a:extLst>
                  <a:ext uri="{FF2B5EF4-FFF2-40B4-BE49-F238E27FC236}">
                    <a16:creationId xmlns:a16="http://schemas.microsoft.com/office/drawing/2014/main" id="{F27E56C2-39BA-B52C-9AF3-611ACE88AA0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168">
                <a:extLst>
                  <a:ext uri="{FF2B5EF4-FFF2-40B4-BE49-F238E27FC236}">
                    <a16:creationId xmlns:a16="http://schemas.microsoft.com/office/drawing/2014/main" id="{A2F1179D-8D3B-E140-8B7E-A041D7212379}"/>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4" name="Freeform 170">
                <a:extLst>
                  <a:ext uri="{FF2B5EF4-FFF2-40B4-BE49-F238E27FC236}">
                    <a16:creationId xmlns:a16="http://schemas.microsoft.com/office/drawing/2014/main" id="{9DEBEB7B-C7CF-3684-05AC-E58AAE88957D}"/>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5" name="Freeform 171">
                <a:extLst>
                  <a:ext uri="{FF2B5EF4-FFF2-40B4-BE49-F238E27FC236}">
                    <a16:creationId xmlns:a16="http://schemas.microsoft.com/office/drawing/2014/main" id="{F505CC67-6BA1-4024-9555-C5B826673E88}"/>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2" name="Graphic 2">
              <a:extLst>
                <a:ext uri="{FF2B5EF4-FFF2-40B4-BE49-F238E27FC236}">
                  <a16:creationId xmlns:a16="http://schemas.microsoft.com/office/drawing/2014/main" id="{2D71310C-5D84-E548-A14D-B8073EDEF4E5}"/>
                </a:ext>
              </a:extLst>
            </p:cNvPr>
            <p:cNvGrpSpPr/>
            <p:nvPr/>
          </p:nvGrpSpPr>
          <p:grpSpPr>
            <a:xfrm>
              <a:off x="1305674" y="4681705"/>
              <a:ext cx="305346" cy="518817"/>
              <a:chOff x="1305674" y="4681705"/>
              <a:chExt cx="305346" cy="518817"/>
            </a:xfrm>
            <a:solidFill>
              <a:srgbClr val="F1A0C2"/>
            </a:solidFill>
          </p:grpSpPr>
          <p:sp>
            <p:nvSpPr>
              <p:cNvPr id="26" name="Freeform 125">
                <a:extLst>
                  <a:ext uri="{FF2B5EF4-FFF2-40B4-BE49-F238E27FC236}">
                    <a16:creationId xmlns:a16="http://schemas.microsoft.com/office/drawing/2014/main" id="{339E4EAC-751C-E44B-7020-10983E77DB83}"/>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26">
                <a:extLst>
                  <a:ext uri="{FF2B5EF4-FFF2-40B4-BE49-F238E27FC236}">
                    <a16:creationId xmlns:a16="http://schemas.microsoft.com/office/drawing/2014/main" id="{9372701E-8196-7E40-4139-BF9F493E420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31">
                <a:extLst>
                  <a:ext uri="{FF2B5EF4-FFF2-40B4-BE49-F238E27FC236}">
                    <a16:creationId xmlns:a16="http://schemas.microsoft.com/office/drawing/2014/main" id="{4BE91D9B-26AA-27CA-EB3E-E6D27C8AB64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39">
                <a:extLst>
                  <a:ext uri="{FF2B5EF4-FFF2-40B4-BE49-F238E27FC236}">
                    <a16:creationId xmlns:a16="http://schemas.microsoft.com/office/drawing/2014/main" id="{D04F7149-7337-3552-C886-56869082026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5">
                <a:extLst>
                  <a:ext uri="{FF2B5EF4-FFF2-40B4-BE49-F238E27FC236}">
                    <a16:creationId xmlns:a16="http://schemas.microsoft.com/office/drawing/2014/main" id="{EF5B9457-6D39-69F6-2940-06B7286103D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3" name="Graphic 2">
              <a:extLst>
                <a:ext uri="{FF2B5EF4-FFF2-40B4-BE49-F238E27FC236}">
                  <a16:creationId xmlns:a16="http://schemas.microsoft.com/office/drawing/2014/main" id="{406F7B16-7499-B899-EFE4-783F06A565D0}"/>
                </a:ext>
              </a:extLst>
            </p:cNvPr>
            <p:cNvGrpSpPr/>
            <p:nvPr/>
          </p:nvGrpSpPr>
          <p:grpSpPr>
            <a:xfrm>
              <a:off x="1725169" y="4951566"/>
              <a:ext cx="306297" cy="518817"/>
              <a:chOff x="1725169" y="4951566"/>
              <a:chExt cx="306297" cy="518817"/>
            </a:xfrm>
            <a:solidFill>
              <a:srgbClr val="F1A0C2"/>
            </a:solidFill>
          </p:grpSpPr>
          <p:sp>
            <p:nvSpPr>
              <p:cNvPr id="21" name="Freeform 120">
                <a:extLst>
                  <a:ext uri="{FF2B5EF4-FFF2-40B4-BE49-F238E27FC236}">
                    <a16:creationId xmlns:a16="http://schemas.microsoft.com/office/drawing/2014/main" id="{C1AD8211-AC59-9985-4A7D-4FA43B87B499}"/>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1">
                <a:extLst>
                  <a:ext uri="{FF2B5EF4-FFF2-40B4-BE49-F238E27FC236}">
                    <a16:creationId xmlns:a16="http://schemas.microsoft.com/office/drawing/2014/main" id="{6E6911C2-1A03-4AD2-1D64-BA0864ADADE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2">
                <a:extLst>
                  <a:ext uri="{FF2B5EF4-FFF2-40B4-BE49-F238E27FC236}">
                    <a16:creationId xmlns:a16="http://schemas.microsoft.com/office/drawing/2014/main" id="{8769EE1F-3CB2-D9A8-D773-B25CCF81B349}"/>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3">
                <a:extLst>
                  <a:ext uri="{FF2B5EF4-FFF2-40B4-BE49-F238E27FC236}">
                    <a16:creationId xmlns:a16="http://schemas.microsoft.com/office/drawing/2014/main" id="{E0CCBB8D-CB59-1694-6634-AE84E790D4D7}"/>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24">
                <a:extLst>
                  <a:ext uri="{FF2B5EF4-FFF2-40B4-BE49-F238E27FC236}">
                    <a16:creationId xmlns:a16="http://schemas.microsoft.com/office/drawing/2014/main" id="{672F488E-0FCF-6356-E407-03FC550FAF5F}"/>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4" name="Graphic 2">
              <a:extLst>
                <a:ext uri="{FF2B5EF4-FFF2-40B4-BE49-F238E27FC236}">
                  <a16:creationId xmlns:a16="http://schemas.microsoft.com/office/drawing/2014/main" id="{3FF596AA-4DB3-6348-0D0C-8ACBE08C6AA8}"/>
                </a:ext>
              </a:extLst>
            </p:cNvPr>
            <p:cNvGrpSpPr/>
            <p:nvPr/>
          </p:nvGrpSpPr>
          <p:grpSpPr>
            <a:xfrm>
              <a:off x="690225" y="4499263"/>
              <a:ext cx="1499146" cy="1498491"/>
              <a:chOff x="690225" y="4499263"/>
              <a:chExt cx="1499146" cy="1498491"/>
            </a:xfrm>
            <a:solidFill>
              <a:srgbClr val="000000"/>
            </a:solidFill>
          </p:grpSpPr>
          <p:grpSp>
            <p:nvGrpSpPr>
              <p:cNvPr id="15" name="Graphic 2">
                <a:extLst>
                  <a:ext uri="{FF2B5EF4-FFF2-40B4-BE49-F238E27FC236}">
                    <a16:creationId xmlns:a16="http://schemas.microsoft.com/office/drawing/2014/main" id="{AD190B16-52F6-459A-0136-19EBDF51AFDD}"/>
                  </a:ext>
                </a:extLst>
              </p:cNvPr>
              <p:cNvGrpSpPr/>
              <p:nvPr userDrawn="1"/>
            </p:nvGrpSpPr>
            <p:grpSpPr>
              <a:xfrm>
                <a:off x="690225" y="4499263"/>
                <a:ext cx="1499146" cy="1498491"/>
                <a:chOff x="690225" y="4499263"/>
                <a:chExt cx="1499146" cy="1498491"/>
              </a:xfrm>
              <a:solidFill>
                <a:srgbClr val="000000"/>
              </a:solidFill>
            </p:grpSpPr>
            <p:sp>
              <p:nvSpPr>
                <p:cNvPr id="19" name="Freeform 118">
                  <a:extLst>
                    <a:ext uri="{FF2B5EF4-FFF2-40B4-BE49-F238E27FC236}">
                      <a16:creationId xmlns:a16="http://schemas.microsoft.com/office/drawing/2014/main" id="{66FCACB3-4C93-7EBC-7491-95F9A48DCE9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20" name="Freeform 119">
                  <a:extLst>
                    <a:ext uri="{FF2B5EF4-FFF2-40B4-BE49-F238E27FC236}">
                      <a16:creationId xmlns:a16="http://schemas.microsoft.com/office/drawing/2014/main" id="{3F0A93A5-6303-A2CC-5AB7-3F93133C025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6" name="Freeform 115">
                <a:extLst>
                  <a:ext uri="{FF2B5EF4-FFF2-40B4-BE49-F238E27FC236}">
                    <a16:creationId xmlns:a16="http://schemas.microsoft.com/office/drawing/2014/main" id="{D254E722-373A-1C08-30E0-A01B07C28764}"/>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6">
                <a:extLst>
                  <a:ext uri="{FF2B5EF4-FFF2-40B4-BE49-F238E27FC236}">
                    <a16:creationId xmlns:a16="http://schemas.microsoft.com/office/drawing/2014/main" id="{1E0336DF-77A1-CCA0-DE99-D006B7F3D9A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8" name="Freeform 117">
                <a:extLst>
                  <a:ext uri="{FF2B5EF4-FFF2-40B4-BE49-F238E27FC236}">
                    <a16:creationId xmlns:a16="http://schemas.microsoft.com/office/drawing/2014/main" id="{85F93B35-DDDB-9C80-D148-2BB56375BC6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39" name="Picture 38" descr="Beet veggie burger">
            <a:extLst>
              <a:ext uri="{FF2B5EF4-FFF2-40B4-BE49-F238E27FC236}">
                <a16:creationId xmlns:a16="http://schemas.microsoft.com/office/drawing/2014/main" id="{FFA156C1-E690-9818-6848-C199088B46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96715" y="6875081"/>
            <a:ext cx="3546083" cy="2519892"/>
          </a:xfrm>
          <a:prstGeom prst="rect">
            <a:avLst/>
          </a:prstGeom>
        </p:spPr>
      </p:pic>
      <p:pic>
        <p:nvPicPr>
          <p:cNvPr id="41" name="Picture 40" descr="Multi-layer burger with fries on wood board">
            <a:extLst>
              <a:ext uri="{FF2B5EF4-FFF2-40B4-BE49-F238E27FC236}">
                <a16:creationId xmlns:a16="http://schemas.microsoft.com/office/drawing/2014/main" id="{8E310518-52EC-6C3E-CAB4-FB430BEBD3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6877" y="6875081"/>
            <a:ext cx="3662960" cy="2519892"/>
          </a:xfrm>
          <a:prstGeom prst="rect">
            <a:avLst/>
          </a:prstGeom>
        </p:spPr>
      </p:pic>
      <p:sp>
        <p:nvSpPr>
          <p:cNvPr id="42" name="TextBox 41">
            <a:extLst>
              <a:ext uri="{FF2B5EF4-FFF2-40B4-BE49-F238E27FC236}">
                <a16:creationId xmlns:a16="http://schemas.microsoft.com/office/drawing/2014/main" id="{DB1A8A5A-1893-C79C-69EE-50D0546B60BE}"/>
              </a:ext>
            </a:extLst>
          </p:cNvPr>
          <p:cNvSpPr txBox="1"/>
          <p:nvPr/>
        </p:nvSpPr>
        <p:spPr>
          <a:xfrm>
            <a:off x="761718" y="6432586"/>
            <a:ext cx="6168541" cy="369332"/>
          </a:xfrm>
          <a:prstGeom prst="rect">
            <a:avLst/>
          </a:prstGeom>
          <a:noFill/>
        </p:spPr>
        <p:txBody>
          <a:bodyPr wrap="square" rtlCol="0">
            <a:spAutoFit/>
          </a:bodyPr>
          <a:lstStyle/>
          <a:p>
            <a:pPr algn="l" rtl="0"/>
            <a:r>
              <a:rPr lang="en-IE" b="1" dirty="0" err="1">
                <a:latin typeface="Calibri" panose="020F0502020204030204" pitchFamily="34" charset="0"/>
                <a:ea typeface="Calibri" panose="020F0502020204030204" pitchFamily="34" charset="0"/>
                <a:cs typeface="Calibri" panose="020F0502020204030204" pitchFamily="34" charset="0"/>
              </a:rPr>
              <a:t>Baseada</a:t>
            </a:r>
            <a:r>
              <a:rPr lang="en-IE" b="1" dirty="0">
                <a:latin typeface="Calibri" panose="020F0502020204030204" pitchFamily="34" charset="0"/>
                <a:ea typeface="Calibri" panose="020F0502020204030204" pitchFamily="34" charset="0"/>
                <a:cs typeface="Calibri" panose="020F0502020204030204" pitchFamily="34" charset="0"/>
              </a:rPr>
              <a:t> </a:t>
            </a:r>
            <a:r>
              <a:rPr lang="en-IE" b="1" dirty="0" err="1">
                <a:latin typeface="Calibri" panose="020F0502020204030204" pitchFamily="34" charset="0"/>
                <a:ea typeface="Calibri" panose="020F0502020204030204" pitchFamily="34" charset="0"/>
                <a:cs typeface="Calibri" panose="020F0502020204030204" pitchFamily="34" charset="0"/>
              </a:rPr>
              <a:t>em</a:t>
            </a:r>
            <a:r>
              <a:rPr lang="en-IE" b="1" dirty="0">
                <a:latin typeface="Calibri" panose="020F0502020204030204" pitchFamily="34" charset="0"/>
                <a:ea typeface="Calibri" panose="020F0502020204030204" pitchFamily="34" charset="0"/>
                <a:cs typeface="Calibri" panose="020F0502020204030204" pitchFamily="34" charset="0"/>
              </a:rPr>
              <a:t> </a:t>
            </a:r>
            <a:r>
              <a:rPr lang="en-IE" b="1" dirty="0" err="1">
                <a:latin typeface="Calibri" panose="020F0502020204030204" pitchFamily="34" charset="0"/>
                <a:ea typeface="Calibri" panose="020F0502020204030204" pitchFamily="34" charset="0"/>
                <a:cs typeface="Calibri" panose="020F0502020204030204" pitchFamily="34" charset="0"/>
              </a:rPr>
              <a:t>Animais</a:t>
            </a:r>
            <a:r>
              <a:rPr lang="en-IE" b="1" dirty="0">
                <a:latin typeface="Calibri" panose="020F0502020204030204" pitchFamily="34" charset="0"/>
                <a:ea typeface="Calibri" panose="020F0502020204030204" pitchFamily="34" charset="0"/>
                <a:cs typeface="Calibri" panose="020F0502020204030204" pitchFamily="34" charset="0"/>
              </a:rPr>
              <a:t>           versus            </a:t>
            </a:r>
            <a:r>
              <a:rPr lang="en-IE" b="1" dirty="0" err="1">
                <a:latin typeface="Calibri" panose="020F0502020204030204" pitchFamily="34" charset="0"/>
                <a:ea typeface="Calibri" panose="020F0502020204030204" pitchFamily="34" charset="0"/>
                <a:cs typeface="Calibri" panose="020F0502020204030204" pitchFamily="34" charset="0"/>
              </a:rPr>
              <a:t>Baseada</a:t>
            </a:r>
            <a:r>
              <a:rPr lang="en-IE" b="1" dirty="0">
                <a:latin typeface="Calibri" panose="020F0502020204030204" pitchFamily="34" charset="0"/>
                <a:ea typeface="Calibri" panose="020F0502020204030204" pitchFamily="34" charset="0"/>
                <a:cs typeface="Calibri" panose="020F0502020204030204" pitchFamily="34" charset="0"/>
              </a:rPr>
              <a:t> </a:t>
            </a:r>
            <a:r>
              <a:rPr lang="en-IE" b="1" dirty="0" err="1">
                <a:latin typeface="Calibri" panose="020F0502020204030204" pitchFamily="34" charset="0"/>
                <a:ea typeface="Calibri" panose="020F0502020204030204" pitchFamily="34" charset="0"/>
                <a:cs typeface="Calibri" panose="020F0502020204030204" pitchFamily="34" charset="0"/>
              </a:rPr>
              <a:t>em</a:t>
            </a:r>
            <a:r>
              <a:rPr lang="en-IE" b="1" dirty="0">
                <a:latin typeface="Calibri" panose="020F0502020204030204" pitchFamily="34" charset="0"/>
                <a:ea typeface="Calibri" panose="020F0502020204030204" pitchFamily="34" charset="0"/>
                <a:cs typeface="Calibri" panose="020F0502020204030204" pitchFamily="34" charset="0"/>
              </a:rPr>
              <a:t> </a:t>
            </a:r>
            <a:r>
              <a:rPr lang="en-IE" b="1" dirty="0" err="1">
                <a:latin typeface="Calibri" panose="020F0502020204030204" pitchFamily="34" charset="0"/>
                <a:ea typeface="Calibri" panose="020F0502020204030204" pitchFamily="34" charset="0"/>
                <a:cs typeface="Calibri" panose="020F0502020204030204" pitchFamily="34" charset="0"/>
              </a:rPr>
              <a:t>Plantas</a:t>
            </a:r>
            <a:endParaRPr lang="en-IE"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 Placeholder 1">
            <a:extLst>
              <a:ext uri="{FF2B5EF4-FFF2-40B4-BE49-F238E27FC236}">
                <a16:creationId xmlns:a16="http://schemas.microsoft.com/office/drawing/2014/main" id="{C9565178-BF23-37EE-DCF5-FE8076DE083A}"/>
              </a:ext>
            </a:extLst>
          </p:cNvPr>
          <p:cNvSpPr txBox="1">
            <a:spLocks/>
          </p:cNvSpPr>
          <p:nvPr/>
        </p:nvSpPr>
        <p:spPr>
          <a:xfrm>
            <a:off x="116877" y="-60418"/>
            <a:ext cx="5362728" cy="946746"/>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893763" indent="-893763" algn="l" rtl="0">
              <a:defRPr/>
            </a:pPr>
            <a:r>
              <a:rPr lang="en-IE" sz="3500" dirty="0"/>
              <a:t>B.4. </a:t>
            </a:r>
            <a:r>
              <a:rPr lang="en-IE" sz="3500" dirty="0" err="1"/>
              <a:t>Consumo</a:t>
            </a:r>
            <a:r>
              <a:rPr lang="en-IE" sz="3500" dirty="0"/>
              <a:t> </a:t>
            </a:r>
            <a:r>
              <a:rPr lang="en-IE" sz="3500" dirty="0" err="1"/>
              <a:t>Responsável</a:t>
            </a:r>
            <a:r>
              <a:rPr lang="en-IE" sz="3500" dirty="0"/>
              <a:t> &amp; </a:t>
            </a:r>
            <a:r>
              <a:rPr lang="en-IE" sz="3500" dirty="0" err="1"/>
              <a:t>Sociedade</a:t>
            </a:r>
            <a:r>
              <a:rPr lang="en-IE" sz="3500" dirty="0"/>
              <a:t> Civil</a:t>
            </a:r>
          </a:p>
        </p:txBody>
      </p:sp>
    </p:spTree>
    <p:extLst>
      <p:ext uri="{BB962C8B-B14F-4D97-AF65-F5344CB8AC3E}">
        <p14:creationId xmlns:p14="http://schemas.microsoft.com/office/powerpoint/2010/main" val="18823773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DC083B-A913-D3AA-29A7-F2E8463CCB5A}"/>
              </a:ext>
            </a:extLst>
          </p:cNvPr>
          <p:cNvSpPr>
            <a:spLocks noGrp="1"/>
          </p:cNvSpPr>
          <p:nvPr>
            <p:ph type="body" sz="quarter" idx="30"/>
          </p:nvPr>
        </p:nvSpPr>
        <p:spPr>
          <a:xfrm>
            <a:off x="1095667" y="3261756"/>
            <a:ext cx="2684169" cy="1595763"/>
          </a:xfrm>
        </p:spPr>
        <p:txBody>
          <a:bodyPr/>
          <a:lstStyle/>
          <a:p>
            <a:pPr algn="l" rtl="0"/>
            <a:r>
              <a:rPr lang="en-IE" sz="2400" b="1" dirty="0" err="1"/>
              <a:t>Sugestão</a:t>
            </a:r>
            <a:r>
              <a:rPr lang="en-IE" sz="2400" b="1" dirty="0"/>
              <a:t> de </a:t>
            </a:r>
            <a:r>
              <a:rPr lang="en-IE" sz="2400" b="1" dirty="0" err="1"/>
              <a:t>atividade</a:t>
            </a:r>
            <a:r>
              <a:rPr lang="en-IE" sz="2400" b="1" dirty="0"/>
              <a:t> individual para o </a:t>
            </a:r>
            <a:r>
              <a:rPr lang="en-IE" sz="2400" b="1" dirty="0" err="1"/>
              <a:t>aluno</a:t>
            </a:r>
            <a:r>
              <a:rPr lang="en-IE" sz="2400" b="1" dirty="0"/>
              <a:t>:</a:t>
            </a:r>
          </a:p>
        </p:txBody>
      </p:sp>
      <p:sp>
        <p:nvSpPr>
          <p:cNvPr id="4" name="Text Placeholder 3">
            <a:extLst>
              <a:ext uri="{FF2B5EF4-FFF2-40B4-BE49-F238E27FC236}">
                <a16:creationId xmlns:a16="http://schemas.microsoft.com/office/drawing/2014/main" id="{BE0D4867-600C-4672-3EDF-EEFA584B3749}"/>
              </a:ext>
            </a:extLst>
          </p:cNvPr>
          <p:cNvSpPr>
            <a:spLocks noGrp="1"/>
          </p:cNvSpPr>
          <p:nvPr>
            <p:ph type="body" sz="quarter" idx="42"/>
          </p:nvPr>
        </p:nvSpPr>
        <p:spPr>
          <a:xfrm>
            <a:off x="706178" y="5205412"/>
            <a:ext cx="6363361" cy="4414479"/>
          </a:xfrm>
        </p:spPr>
        <p:txBody>
          <a:bodyPr/>
          <a:lstStyle/>
          <a:p>
            <a:pPr rtl="0"/>
            <a:r>
              <a:rPr lang="en-US" sz="1200" b="1" dirty="0" err="1">
                <a:ea typeface="Calibri" panose="020F0502020204030204" pitchFamily="34" charset="0"/>
              </a:rPr>
              <a:t>Atividade</a:t>
            </a:r>
            <a:r>
              <a:rPr lang="en-US" sz="1200" b="1" dirty="0">
                <a:ea typeface="Calibri" panose="020F0502020204030204" pitchFamily="34" charset="0"/>
              </a:rPr>
              <a:t> </a:t>
            </a:r>
            <a:r>
              <a:rPr lang="en-US" sz="1200" b="1" dirty="0" err="1">
                <a:ea typeface="Calibri" panose="020F0502020204030204" pitchFamily="34" charset="0"/>
              </a:rPr>
              <a:t>Prática</a:t>
            </a:r>
            <a:r>
              <a:rPr lang="en-US" sz="1200" b="1" dirty="0">
                <a:ea typeface="Calibri" panose="020F0502020204030204" pitchFamily="34" charset="0"/>
              </a:rPr>
              <a:t> 1:</a:t>
            </a:r>
          </a:p>
          <a:p>
            <a:pPr rtl="0"/>
            <a:r>
              <a:rPr lang="en-US" sz="1200" dirty="0" err="1">
                <a:solidFill>
                  <a:schemeClr val="tx1"/>
                </a:solidFill>
                <a:ea typeface="Calibri" panose="020F0502020204030204" pitchFamily="34" charset="0"/>
              </a:rPr>
              <a:t>Criar</a:t>
            </a:r>
            <a:r>
              <a:rPr lang="en-US" sz="1200" dirty="0">
                <a:solidFill>
                  <a:schemeClr val="tx1"/>
                </a:solidFill>
                <a:ea typeface="Calibri" panose="020F0502020204030204" pitchFamily="34" charset="0"/>
              </a:rPr>
              <a:t> um </a:t>
            </a:r>
            <a:r>
              <a:rPr lang="en-US" sz="1200" dirty="0" err="1">
                <a:solidFill>
                  <a:schemeClr val="tx1"/>
                </a:solidFill>
                <a:ea typeface="Calibri" panose="020F0502020204030204" pitchFamily="34" charset="0"/>
              </a:rPr>
              <a:t>produto</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substituto</a:t>
            </a:r>
            <a:r>
              <a:rPr lang="en-US" sz="1200" dirty="0">
                <a:solidFill>
                  <a:schemeClr val="tx1"/>
                </a:solidFill>
                <a:ea typeface="Calibri" panose="020F0502020204030204" pitchFamily="34" charset="0"/>
              </a:rPr>
              <a:t> com o </a:t>
            </a:r>
            <a:r>
              <a:rPr lang="en-US" sz="1200" dirty="0" err="1">
                <a:solidFill>
                  <a:schemeClr val="tx1"/>
                </a:solidFill>
                <a:ea typeface="Calibri" panose="020F0502020204030204" pitchFamily="34" charset="0"/>
              </a:rPr>
              <a:t>sabor</a:t>
            </a:r>
            <a:r>
              <a:rPr lang="en-US" sz="1200" dirty="0">
                <a:solidFill>
                  <a:schemeClr val="tx1"/>
                </a:solidFill>
                <a:ea typeface="Calibri" panose="020F0502020204030204" pitchFamily="34" charset="0"/>
              </a:rPr>
              <a:t> da carne </a:t>
            </a:r>
            <a:r>
              <a:rPr lang="en-US" sz="1200" dirty="0" err="1">
                <a:solidFill>
                  <a:schemeClr val="tx1"/>
                </a:solidFill>
                <a:ea typeface="Calibri" panose="020F0502020204030204" pitchFamily="34" charset="0"/>
              </a:rPr>
              <a:t>também</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acarreta</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algumas</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preocupações</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éticas</a:t>
            </a:r>
            <a:r>
              <a:rPr lang="en-US" sz="1200" dirty="0">
                <a:solidFill>
                  <a:schemeClr val="tx1"/>
                </a:solidFill>
                <a:ea typeface="Calibri" panose="020F0502020204030204" pitchFamily="34" charset="0"/>
              </a:rPr>
              <a:t>. Alvaro (2019) </a:t>
            </a:r>
            <a:r>
              <a:rPr lang="en-US" sz="1200" dirty="0" err="1">
                <a:solidFill>
                  <a:schemeClr val="tx1"/>
                </a:solidFill>
                <a:ea typeface="Calibri" panose="020F0502020204030204" pitchFamily="34" charset="0"/>
              </a:rPr>
              <a:t>discute</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essa</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questão</a:t>
            </a:r>
            <a:r>
              <a:rPr lang="en-US" sz="1200" dirty="0">
                <a:solidFill>
                  <a:schemeClr val="tx1"/>
                </a:solidFill>
                <a:ea typeface="Calibri" panose="020F0502020204030204" pitchFamily="34" charset="0"/>
              </a:rPr>
              <a:t> e </a:t>
            </a:r>
            <a:r>
              <a:rPr lang="en-US" sz="1200" dirty="0" err="1">
                <a:solidFill>
                  <a:schemeClr val="tx1"/>
                </a:solidFill>
                <a:ea typeface="Calibri" panose="020F0502020204030204" pitchFamily="34" charset="0"/>
              </a:rPr>
              <a:t>questiona</a:t>
            </a:r>
            <a:r>
              <a:rPr lang="en-US" sz="1200" dirty="0">
                <a:solidFill>
                  <a:schemeClr val="tx1"/>
                </a:solidFill>
                <a:ea typeface="Calibri" panose="020F0502020204030204" pitchFamily="34" charset="0"/>
              </a:rPr>
              <a:t> a </a:t>
            </a:r>
            <a:r>
              <a:rPr lang="en-US" sz="1200" dirty="0" err="1">
                <a:solidFill>
                  <a:schemeClr val="tx1"/>
                </a:solidFill>
                <a:ea typeface="Calibri" panose="020F0502020204030204" pitchFamily="34" charset="0"/>
              </a:rPr>
              <a:t>moralidade</a:t>
            </a:r>
            <a:r>
              <a:rPr lang="en-US" sz="1200" dirty="0">
                <a:solidFill>
                  <a:schemeClr val="tx1"/>
                </a:solidFill>
                <a:ea typeface="Calibri" panose="020F0502020204030204" pitchFamily="34" charset="0"/>
              </a:rPr>
              <a:t> da carne </a:t>
            </a:r>
            <a:r>
              <a:rPr lang="en-US" sz="1200" dirty="0" err="1">
                <a:solidFill>
                  <a:schemeClr val="tx1"/>
                </a:solidFill>
                <a:ea typeface="Calibri" panose="020F0502020204030204" pitchFamily="34" charset="0"/>
              </a:rPr>
              <a:t>produzida</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em</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laboratório</a:t>
            </a:r>
            <a:r>
              <a:rPr lang="en-US" sz="1200" dirty="0">
                <a:solidFill>
                  <a:schemeClr val="tx1"/>
                </a:solidFill>
                <a:ea typeface="Calibri" panose="020F0502020204030204" pitchFamily="34" charset="0"/>
              </a:rPr>
              <a:t>. O </a:t>
            </a:r>
            <a:r>
              <a:rPr lang="en-US" sz="1200" dirty="0" err="1">
                <a:solidFill>
                  <a:schemeClr val="tx1"/>
                </a:solidFill>
                <a:ea typeface="Calibri" panose="020F0502020204030204" pitchFamily="34" charset="0"/>
              </a:rPr>
              <a:t>autor</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aborda</a:t>
            </a:r>
            <a:r>
              <a:rPr lang="en-US" sz="1200" dirty="0">
                <a:solidFill>
                  <a:schemeClr val="tx1"/>
                </a:solidFill>
                <a:ea typeface="Calibri" panose="020F0502020204030204" pitchFamily="34" charset="0"/>
              </a:rPr>
              <a:t> a </a:t>
            </a:r>
            <a:r>
              <a:rPr lang="en-US" sz="1200" dirty="0" err="1">
                <a:solidFill>
                  <a:schemeClr val="tx1"/>
                </a:solidFill>
                <a:ea typeface="Calibri" panose="020F0502020204030204" pitchFamily="34" charset="0"/>
              </a:rPr>
              <a:t>ética</a:t>
            </a:r>
            <a:r>
              <a:rPr lang="en-US" sz="1200" dirty="0">
                <a:solidFill>
                  <a:schemeClr val="tx1"/>
                </a:solidFill>
                <a:ea typeface="Calibri" panose="020F0502020204030204" pitchFamily="34" charset="0"/>
              </a:rPr>
              <a:t> e a </a:t>
            </a:r>
            <a:r>
              <a:rPr lang="en-US" sz="1200" dirty="0" err="1">
                <a:solidFill>
                  <a:schemeClr val="tx1"/>
                </a:solidFill>
                <a:ea typeface="Calibri" panose="020F0502020204030204" pitchFamily="34" charset="0"/>
              </a:rPr>
              <a:t>motivação</a:t>
            </a:r>
            <a:r>
              <a:rPr lang="en-US" sz="1200" dirty="0">
                <a:solidFill>
                  <a:schemeClr val="tx1"/>
                </a:solidFill>
                <a:ea typeface="Calibri" panose="020F0502020204030204" pitchFamily="34" charset="0"/>
              </a:rPr>
              <a:t> e as </a:t>
            </a:r>
            <a:r>
              <a:rPr lang="en-US" sz="1200" dirty="0" err="1">
                <a:solidFill>
                  <a:schemeClr val="tx1"/>
                </a:solidFill>
                <a:ea typeface="Calibri" panose="020F0502020204030204" pitchFamily="34" charset="0"/>
              </a:rPr>
              <a:t>características</a:t>
            </a:r>
            <a:r>
              <a:rPr lang="en-US" sz="1200" dirty="0">
                <a:solidFill>
                  <a:schemeClr val="tx1"/>
                </a:solidFill>
                <a:ea typeface="Calibri" panose="020F0502020204030204" pitchFamily="34" charset="0"/>
              </a:rPr>
              <a:t> do </a:t>
            </a:r>
            <a:r>
              <a:rPr lang="en-US" sz="1200" dirty="0" err="1">
                <a:solidFill>
                  <a:schemeClr val="tx1"/>
                </a:solidFill>
                <a:ea typeface="Calibri" panose="020F0502020204030204" pitchFamily="34" charset="0"/>
              </a:rPr>
              <a:t>indivíduo</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Discutir</a:t>
            </a:r>
            <a:r>
              <a:rPr lang="en-US" sz="1200" dirty="0">
                <a:solidFill>
                  <a:schemeClr val="tx1"/>
                </a:solidFill>
                <a:ea typeface="Calibri" panose="020F0502020204030204" pitchFamily="34" charset="0"/>
              </a:rPr>
              <a:t> o </a:t>
            </a:r>
            <a:r>
              <a:rPr lang="en-US" sz="1200" dirty="0" err="1">
                <a:solidFill>
                  <a:schemeClr val="tx1"/>
                </a:solidFill>
                <a:ea typeface="Calibri" panose="020F0502020204030204" pitchFamily="34" charset="0"/>
              </a:rPr>
              <a:t>assunto</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em</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sala</a:t>
            </a:r>
            <a:r>
              <a:rPr lang="en-US" sz="1200" dirty="0">
                <a:solidFill>
                  <a:schemeClr val="tx1"/>
                </a:solidFill>
                <a:ea typeface="Calibri" panose="020F0502020204030204" pitchFamily="34" charset="0"/>
              </a:rPr>
              <a:t> de aula </a:t>
            </a:r>
            <a:r>
              <a:rPr lang="en-US" sz="1200" dirty="0" err="1">
                <a:solidFill>
                  <a:schemeClr val="tx1"/>
                </a:solidFill>
                <a:ea typeface="Calibri" panose="020F0502020204030204" pitchFamily="34" charset="0"/>
              </a:rPr>
              <a:t>como</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uma</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atividade</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em</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grupo</a:t>
            </a:r>
            <a:r>
              <a:rPr lang="en-US" sz="1200" dirty="0">
                <a:solidFill>
                  <a:schemeClr val="tx1"/>
                </a:solidFill>
                <a:ea typeface="Calibri" panose="020F0502020204030204" pitchFamily="34" charset="0"/>
              </a:rPr>
              <a:t>.</a:t>
            </a:r>
          </a:p>
          <a:p>
            <a:pPr rtl="0"/>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endParaRPr lang="en-US" sz="1200" dirty="0">
              <a:solidFill>
                <a:schemeClr val="tx1"/>
              </a:solidFill>
              <a:ea typeface="Calibri" panose="020F0502020204030204" pitchFamily="34" charset="0"/>
            </a:endParaRPr>
          </a:p>
          <a:p>
            <a:pPr rtl="0"/>
            <a:r>
              <a:rPr lang="en-US" sz="1200" b="1" dirty="0" err="1">
                <a:solidFill>
                  <a:schemeClr val="tx1"/>
                </a:solidFill>
                <a:ea typeface="Calibri" panose="020F0502020204030204" pitchFamily="34" charset="0"/>
              </a:rPr>
              <a:t>Atividade</a:t>
            </a:r>
            <a:r>
              <a:rPr lang="en-US" sz="1200" b="1" dirty="0">
                <a:solidFill>
                  <a:schemeClr val="tx1"/>
                </a:solidFill>
                <a:ea typeface="Calibri" panose="020F0502020204030204" pitchFamily="34" charset="0"/>
              </a:rPr>
              <a:t> </a:t>
            </a:r>
            <a:r>
              <a:rPr lang="en-US" sz="1200" b="1" dirty="0" err="1">
                <a:solidFill>
                  <a:schemeClr val="tx1"/>
                </a:solidFill>
                <a:ea typeface="Calibri" panose="020F0502020204030204" pitchFamily="34" charset="0"/>
              </a:rPr>
              <a:t>Prática</a:t>
            </a:r>
            <a:r>
              <a:rPr lang="en-US" sz="1200" b="1" dirty="0">
                <a:solidFill>
                  <a:schemeClr val="tx1"/>
                </a:solidFill>
                <a:ea typeface="Calibri" panose="020F0502020204030204" pitchFamily="34" charset="0"/>
              </a:rPr>
              <a:t> 2:</a:t>
            </a:r>
            <a:r>
              <a:rPr lang="en-US" sz="1200" dirty="0">
                <a:solidFill>
                  <a:schemeClr val="tx1"/>
                </a:solidFill>
                <a:ea typeface="Calibri" panose="020F0502020204030204" pitchFamily="34" charset="0"/>
              </a:rPr>
              <a:t> </a:t>
            </a:r>
          </a:p>
          <a:p>
            <a:pPr rtl="0"/>
            <a:r>
              <a:rPr lang="en-US" sz="1200" dirty="0">
                <a:solidFill>
                  <a:schemeClr val="tx1"/>
                </a:solidFill>
                <a:ea typeface="Calibri" panose="020F0502020204030204" pitchFamily="34" charset="0"/>
              </a:rPr>
              <a:t>A </a:t>
            </a:r>
            <a:r>
              <a:rPr lang="en-US" sz="1200" dirty="0" err="1">
                <a:solidFill>
                  <a:schemeClr val="tx1"/>
                </a:solidFill>
                <a:ea typeface="Calibri" panose="020F0502020204030204" pitchFamily="34" charset="0"/>
              </a:rPr>
              <a:t>fim</a:t>
            </a:r>
            <a:r>
              <a:rPr lang="en-US" sz="1200" dirty="0">
                <a:solidFill>
                  <a:schemeClr val="tx1"/>
                </a:solidFill>
                <a:ea typeface="Calibri" panose="020F0502020204030204" pitchFamily="34" charset="0"/>
              </a:rPr>
              <a:t> de </a:t>
            </a:r>
            <a:r>
              <a:rPr lang="en-US" sz="1200" dirty="0" err="1">
                <a:solidFill>
                  <a:schemeClr val="tx1"/>
                </a:solidFill>
                <a:ea typeface="Calibri" panose="020F0502020204030204" pitchFamily="34" charset="0"/>
              </a:rPr>
              <a:t>aumentar</a:t>
            </a:r>
            <a:r>
              <a:rPr lang="en-US" sz="1200" dirty="0">
                <a:solidFill>
                  <a:schemeClr val="tx1"/>
                </a:solidFill>
                <a:ea typeface="Calibri" panose="020F0502020204030204" pitchFamily="34" charset="0"/>
              </a:rPr>
              <a:t> a </a:t>
            </a:r>
            <a:r>
              <a:rPr lang="en-US" sz="1200" dirty="0" err="1">
                <a:solidFill>
                  <a:schemeClr val="tx1"/>
                </a:solidFill>
                <a:ea typeface="Calibri" panose="020F0502020204030204" pitchFamily="34" charset="0"/>
              </a:rPr>
              <a:t>consciencialização</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os</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educandos</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podem</a:t>
            </a:r>
            <a:r>
              <a:rPr lang="en-US" sz="1200" dirty="0">
                <a:solidFill>
                  <a:schemeClr val="tx1"/>
                </a:solidFill>
                <a:ea typeface="Calibri" panose="020F0502020204030204" pitchFamily="34" charset="0"/>
              </a:rPr>
              <a:t> ser </a:t>
            </a:r>
            <a:r>
              <a:rPr lang="en-US" sz="1200" dirty="0" err="1">
                <a:solidFill>
                  <a:schemeClr val="tx1"/>
                </a:solidFill>
                <a:ea typeface="Calibri" panose="020F0502020204030204" pitchFamily="34" charset="0"/>
              </a:rPr>
              <a:t>solicitados</a:t>
            </a:r>
            <a:r>
              <a:rPr lang="en-US" sz="1200" dirty="0">
                <a:solidFill>
                  <a:schemeClr val="tx1"/>
                </a:solidFill>
                <a:ea typeface="Calibri" panose="020F0502020204030204" pitchFamily="34" charset="0"/>
              </a:rPr>
              <a:t> a:</a:t>
            </a:r>
          </a:p>
          <a:p>
            <a:pPr marL="171450" indent="-171450" rtl="0">
              <a:buFont typeface="Arial" panose="020B0604020202020204" pitchFamily="34" charset="0"/>
              <a:buChar char="•"/>
            </a:pPr>
            <a:r>
              <a:rPr lang="en-US" sz="1200" dirty="0" err="1">
                <a:solidFill>
                  <a:schemeClr val="tx1"/>
                </a:solidFill>
                <a:ea typeface="Calibri" panose="020F0502020204030204" pitchFamily="34" charset="0"/>
              </a:rPr>
              <a:t>Pesquisar</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receitas</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veganas</a:t>
            </a:r>
            <a:r>
              <a:rPr lang="en-US" sz="1200" dirty="0">
                <a:solidFill>
                  <a:schemeClr val="tx1"/>
                </a:solidFill>
                <a:ea typeface="Calibri" panose="020F0502020204030204" pitchFamily="34" charset="0"/>
              </a:rPr>
              <a:t> e </a:t>
            </a:r>
            <a:r>
              <a:rPr lang="en-US" sz="1200" dirty="0" err="1">
                <a:solidFill>
                  <a:schemeClr val="tx1"/>
                </a:solidFill>
                <a:ea typeface="Calibri" panose="020F0502020204030204" pitchFamily="34" charset="0"/>
              </a:rPr>
              <a:t>calcular</a:t>
            </a:r>
            <a:r>
              <a:rPr lang="en-US" sz="1200" dirty="0">
                <a:solidFill>
                  <a:schemeClr val="tx1"/>
                </a:solidFill>
                <a:ea typeface="Calibri" panose="020F0502020204030204" pitchFamily="34" charset="0"/>
              </a:rPr>
              <a:t> o </a:t>
            </a:r>
            <a:r>
              <a:rPr lang="en-US" sz="1200" dirty="0" err="1">
                <a:solidFill>
                  <a:schemeClr val="tx1"/>
                </a:solidFill>
                <a:ea typeface="Calibri" panose="020F0502020204030204" pitchFamily="34" charset="0"/>
              </a:rPr>
              <a:t>preço</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ou</a:t>
            </a:r>
            <a:r>
              <a:rPr lang="en-US" sz="1200" dirty="0">
                <a:solidFill>
                  <a:schemeClr val="tx1"/>
                </a:solidFill>
                <a:ea typeface="Calibri" panose="020F0502020204030204" pitchFamily="34" charset="0"/>
              </a:rPr>
              <a:t> a </a:t>
            </a:r>
            <a:r>
              <a:rPr lang="en-US" sz="1200" dirty="0" err="1">
                <a:solidFill>
                  <a:schemeClr val="tx1"/>
                </a:solidFill>
                <a:ea typeface="Calibri" panose="020F0502020204030204" pitchFamily="34" charset="0"/>
              </a:rPr>
              <a:t>pegada</a:t>
            </a:r>
            <a:r>
              <a:rPr lang="en-US" sz="1200" dirty="0">
                <a:solidFill>
                  <a:schemeClr val="tx1"/>
                </a:solidFill>
                <a:ea typeface="Calibri" panose="020F0502020204030204" pitchFamily="34" charset="0"/>
              </a:rPr>
              <a:t> de </a:t>
            </a:r>
            <a:r>
              <a:rPr lang="en-US" sz="1200" dirty="0" err="1">
                <a:solidFill>
                  <a:schemeClr val="tx1"/>
                </a:solidFill>
                <a:ea typeface="Calibri" panose="020F0502020204030204" pitchFamily="34" charset="0"/>
              </a:rPr>
              <a:t>carbono</a:t>
            </a:r>
            <a:r>
              <a:rPr lang="en-US" sz="1200" dirty="0">
                <a:solidFill>
                  <a:schemeClr val="tx1"/>
                </a:solidFill>
                <a:ea typeface="Calibri" panose="020F0502020204030204" pitchFamily="34" charset="0"/>
              </a:rPr>
              <a:t> de </a:t>
            </a:r>
            <a:r>
              <a:rPr lang="en-US" sz="1200" dirty="0" err="1">
                <a:solidFill>
                  <a:schemeClr val="tx1"/>
                </a:solidFill>
                <a:ea typeface="Calibri" panose="020F0502020204030204" pitchFamily="34" charset="0"/>
              </a:rPr>
              <a:t>uma</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porção</a:t>
            </a:r>
            <a:r>
              <a:rPr lang="en-US" sz="1200" dirty="0">
                <a:solidFill>
                  <a:schemeClr val="tx1"/>
                </a:solidFill>
                <a:ea typeface="Calibri" panose="020F0502020204030204" pitchFamily="34" charset="0"/>
              </a:rPr>
              <a:t>.</a:t>
            </a:r>
          </a:p>
          <a:p>
            <a:pPr marL="171450" indent="-171450" rtl="0">
              <a:buFont typeface="Arial" panose="020B0604020202020204" pitchFamily="34" charset="0"/>
              <a:buChar char="•"/>
            </a:pPr>
            <a:r>
              <a:rPr lang="en-US" sz="1200" dirty="0" err="1">
                <a:solidFill>
                  <a:schemeClr val="tx1"/>
                </a:solidFill>
                <a:ea typeface="Calibri" panose="020F0502020204030204" pitchFamily="34" charset="0"/>
              </a:rPr>
              <a:t>Pesquisar</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ingredientes</a:t>
            </a:r>
            <a:r>
              <a:rPr lang="en-US" sz="1200" dirty="0">
                <a:solidFill>
                  <a:schemeClr val="tx1"/>
                </a:solidFill>
                <a:ea typeface="Calibri" panose="020F0502020204030204" pitchFamily="34" charset="0"/>
              </a:rPr>
              <a:t> de </a:t>
            </a:r>
            <a:r>
              <a:rPr lang="en-US" sz="1200" dirty="0" err="1">
                <a:solidFill>
                  <a:schemeClr val="tx1"/>
                </a:solidFill>
                <a:ea typeface="Calibri" panose="020F0502020204030204" pitchFamily="34" charset="0"/>
              </a:rPr>
              <a:t>substitutos</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veganos</a:t>
            </a:r>
            <a:r>
              <a:rPr lang="en-US" sz="1200" dirty="0">
                <a:solidFill>
                  <a:schemeClr val="tx1"/>
                </a:solidFill>
                <a:ea typeface="Calibri" panose="020F0502020204030204" pitchFamily="34" charset="0"/>
              </a:rPr>
              <a:t> da carne.</a:t>
            </a:r>
          </a:p>
          <a:p>
            <a:pPr rtl="0"/>
            <a:endParaRPr lang="en-US" sz="1200" dirty="0">
              <a:solidFill>
                <a:schemeClr val="tx1"/>
              </a:solidFill>
              <a:ea typeface="Calibri" panose="020F0502020204030204" pitchFamily="34" charset="0"/>
            </a:endParaRPr>
          </a:p>
          <a:p>
            <a:pPr rtl="0"/>
            <a:r>
              <a:rPr lang="en-US" sz="1200" b="1" dirty="0" err="1">
                <a:solidFill>
                  <a:schemeClr val="tx1"/>
                </a:solidFill>
                <a:ea typeface="Calibri" panose="020F0502020204030204" pitchFamily="34" charset="0"/>
              </a:rPr>
              <a:t>Atividade</a:t>
            </a:r>
            <a:r>
              <a:rPr lang="en-US" sz="1200" b="1" dirty="0">
                <a:solidFill>
                  <a:schemeClr val="tx1"/>
                </a:solidFill>
                <a:ea typeface="Calibri" panose="020F0502020204030204" pitchFamily="34" charset="0"/>
              </a:rPr>
              <a:t> </a:t>
            </a:r>
            <a:r>
              <a:rPr lang="en-US" sz="1200" b="1" dirty="0" err="1">
                <a:solidFill>
                  <a:schemeClr val="tx1"/>
                </a:solidFill>
                <a:ea typeface="Calibri" panose="020F0502020204030204" pitchFamily="34" charset="0"/>
              </a:rPr>
              <a:t>Prática</a:t>
            </a:r>
            <a:r>
              <a:rPr lang="en-US" sz="1200" b="1" dirty="0">
                <a:solidFill>
                  <a:schemeClr val="tx1"/>
                </a:solidFill>
                <a:ea typeface="Calibri" panose="020F0502020204030204" pitchFamily="34" charset="0"/>
              </a:rPr>
              <a:t> 3:</a:t>
            </a:r>
          </a:p>
          <a:p>
            <a:pPr rtl="0"/>
            <a:r>
              <a:rPr lang="en-US" sz="1200" dirty="0" err="1">
                <a:solidFill>
                  <a:schemeClr val="tx1"/>
                </a:solidFill>
                <a:ea typeface="Calibri" panose="020F0502020204030204" pitchFamily="34" charset="0"/>
              </a:rPr>
              <a:t>Os</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educandos</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podem</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trabalhar</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em</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grupos</a:t>
            </a:r>
            <a:r>
              <a:rPr lang="en-US" sz="1200" dirty="0">
                <a:solidFill>
                  <a:schemeClr val="tx1"/>
                </a:solidFill>
                <a:ea typeface="Calibri" panose="020F0502020204030204" pitchFamily="34" charset="0"/>
              </a:rPr>
              <a:t> e </a:t>
            </a:r>
            <a:r>
              <a:rPr lang="en-US" sz="1200" dirty="0" err="1">
                <a:solidFill>
                  <a:schemeClr val="tx1"/>
                </a:solidFill>
                <a:ea typeface="Calibri" panose="020F0502020204030204" pitchFamily="34" charset="0"/>
              </a:rPr>
              <a:t>criar</a:t>
            </a:r>
            <a:r>
              <a:rPr lang="en-US" sz="1200" dirty="0">
                <a:solidFill>
                  <a:schemeClr val="tx1"/>
                </a:solidFill>
                <a:ea typeface="Calibri" panose="020F0502020204030204" pitchFamily="34" charset="0"/>
              </a:rPr>
              <a:t> o </a:t>
            </a:r>
            <a:r>
              <a:rPr lang="en-US" sz="1200" dirty="0" err="1">
                <a:solidFill>
                  <a:schemeClr val="tx1"/>
                </a:solidFill>
                <a:ea typeface="Calibri" panose="020F0502020204030204" pitchFamily="34" charset="0"/>
              </a:rPr>
              <a:t>seu</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próprio</a:t>
            </a:r>
            <a:r>
              <a:rPr lang="en-US" sz="1200" dirty="0">
                <a:solidFill>
                  <a:schemeClr val="tx1"/>
                </a:solidFill>
                <a:ea typeface="Calibri" panose="020F0502020204030204" pitchFamily="34" charset="0"/>
              </a:rPr>
              <a:t> Código de </a:t>
            </a:r>
            <a:r>
              <a:rPr lang="en-US" sz="1200" dirty="0" err="1">
                <a:solidFill>
                  <a:schemeClr val="tx1"/>
                </a:solidFill>
                <a:ea typeface="Calibri" panose="020F0502020204030204" pitchFamily="34" charset="0"/>
              </a:rPr>
              <a:t>Ética</a:t>
            </a:r>
            <a:r>
              <a:rPr lang="en-US" sz="1200" dirty="0">
                <a:solidFill>
                  <a:schemeClr val="tx1"/>
                </a:solidFill>
                <a:ea typeface="Calibri" panose="020F0502020204030204" pitchFamily="34" charset="0"/>
              </a:rPr>
              <a:t> para um </a:t>
            </a:r>
            <a:r>
              <a:rPr lang="en-US" sz="1200" dirty="0" err="1">
                <a:solidFill>
                  <a:schemeClr val="tx1"/>
                </a:solidFill>
                <a:ea typeface="Calibri" panose="020F0502020204030204" pitchFamily="34" charset="0"/>
              </a:rPr>
              <a:t>setor</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específico</a:t>
            </a:r>
            <a:r>
              <a:rPr lang="en-US" sz="1200" dirty="0">
                <a:solidFill>
                  <a:schemeClr val="tx1"/>
                </a:solidFill>
                <a:ea typeface="Calibri" panose="020F0502020204030204" pitchFamily="34" charset="0"/>
              </a:rPr>
              <a:t> de </a:t>
            </a:r>
            <a:r>
              <a:rPr lang="en-US" sz="1200" dirty="0" err="1">
                <a:solidFill>
                  <a:schemeClr val="tx1"/>
                </a:solidFill>
                <a:ea typeface="Calibri" panose="020F0502020204030204" pitchFamily="34" charset="0"/>
              </a:rPr>
              <a:t>alimentos</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podendo</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cada</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grupo</a:t>
            </a:r>
            <a:r>
              <a:rPr lang="en-US" sz="1200" dirty="0">
                <a:solidFill>
                  <a:schemeClr val="tx1"/>
                </a:solidFill>
                <a:ea typeface="Calibri" panose="020F0502020204030204" pitchFamily="34" charset="0"/>
              </a:rPr>
              <a:t> lidar com um </a:t>
            </a:r>
            <a:r>
              <a:rPr lang="en-US" sz="1200" dirty="0" err="1">
                <a:solidFill>
                  <a:schemeClr val="tx1"/>
                </a:solidFill>
                <a:ea typeface="Calibri" panose="020F0502020204030204" pitchFamily="34" charset="0"/>
              </a:rPr>
              <a:t>setor</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diferente</a:t>
            </a:r>
            <a:r>
              <a:rPr lang="en-US" sz="1200" dirty="0">
                <a:solidFill>
                  <a:schemeClr val="tx1"/>
                </a:solidFill>
                <a:ea typeface="Calibri" panose="020F0502020204030204" pitchFamily="34" charset="0"/>
              </a:rPr>
              <a:t>. Ao </a:t>
            </a:r>
            <a:r>
              <a:rPr lang="en-US" sz="1200" dirty="0" err="1">
                <a:solidFill>
                  <a:schemeClr val="tx1"/>
                </a:solidFill>
                <a:ea typeface="Calibri" panose="020F0502020204030204" pitchFamily="34" charset="0"/>
              </a:rPr>
              <a:t>apresentar</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na</a:t>
            </a:r>
            <a:r>
              <a:rPr lang="en-US" sz="1200" dirty="0">
                <a:solidFill>
                  <a:schemeClr val="tx1"/>
                </a:solidFill>
                <a:ea typeface="Calibri" panose="020F0502020204030204" pitchFamily="34" charset="0"/>
              </a:rPr>
              <a:t> aula, </a:t>
            </a:r>
            <a:r>
              <a:rPr lang="en-US" sz="1200" dirty="0" err="1">
                <a:solidFill>
                  <a:schemeClr val="tx1"/>
                </a:solidFill>
                <a:ea typeface="Calibri" panose="020F0502020204030204" pitchFamily="34" charset="0"/>
              </a:rPr>
              <a:t>os</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grupos</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podem</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abordar</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códigos</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semelhantes</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misturar</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semelhantes</a:t>
            </a:r>
            <a:r>
              <a:rPr lang="en-US" sz="1200" dirty="0">
                <a:solidFill>
                  <a:schemeClr val="tx1"/>
                </a:solidFill>
                <a:ea typeface="Calibri" panose="020F0502020204030204" pitchFamily="34" charset="0"/>
              </a:rPr>
              <a:t> e </a:t>
            </a:r>
            <a:r>
              <a:rPr lang="en-US" sz="1200" dirty="0" err="1">
                <a:solidFill>
                  <a:schemeClr val="tx1"/>
                </a:solidFill>
                <a:ea typeface="Calibri" panose="020F0502020204030204" pitchFamily="34" charset="0"/>
              </a:rPr>
              <a:t>fazer</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uma</a:t>
            </a:r>
            <a:r>
              <a:rPr lang="en-US" sz="1200" dirty="0">
                <a:solidFill>
                  <a:schemeClr val="tx1"/>
                </a:solidFill>
                <a:ea typeface="Calibri" panose="020F0502020204030204" pitchFamily="34" charset="0"/>
              </a:rPr>
              <a:t> </a:t>
            </a:r>
            <a:r>
              <a:rPr lang="en-US" sz="1200" dirty="0" err="1">
                <a:solidFill>
                  <a:schemeClr val="tx1"/>
                </a:solidFill>
                <a:ea typeface="Calibri" panose="020F0502020204030204" pitchFamily="34" charset="0"/>
              </a:rPr>
              <a:t>lista</a:t>
            </a:r>
            <a:r>
              <a:rPr lang="en-US" sz="1200" dirty="0">
                <a:solidFill>
                  <a:schemeClr val="tx1"/>
                </a:solidFill>
                <a:ea typeface="Calibri" panose="020F0502020204030204" pitchFamily="34" charset="0"/>
              </a:rPr>
              <a:t> final de </a:t>
            </a:r>
            <a:r>
              <a:rPr lang="en-US" sz="1200" dirty="0" err="1">
                <a:solidFill>
                  <a:schemeClr val="tx1"/>
                </a:solidFill>
                <a:ea typeface="Calibri" panose="020F0502020204030204" pitchFamily="34" charset="0"/>
              </a:rPr>
              <a:t>códigos</a:t>
            </a:r>
            <a:r>
              <a:rPr lang="en-US" sz="1200" dirty="0">
                <a:solidFill>
                  <a:schemeClr val="tx1"/>
                </a:solidFill>
                <a:ea typeface="Calibri" panose="020F0502020204030204" pitchFamily="34" charset="0"/>
              </a:rPr>
              <a:t>.</a:t>
            </a:r>
          </a:p>
          <a:p>
            <a:pPr rtl="0"/>
            <a:endParaRPr lang="en-US" sz="1200" dirty="0">
              <a:solidFill>
                <a:schemeClr val="tx1"/>
              </a:solidFill>
              <a:ea typeface="Calibri" panose="020F0502020204030204" pitchFamily="34" charset="0"/>
            </a:endParaRPr>
          </a:p>
          <a:p>
            <a:pPr rtl="0"/>
            <a:r>
              <a:rPr lang="en-IE" sz="1200" b="1" dirty="0" err="1">
                <a:solidFill>
                  <a:schemeClr val="tx1"/>
                </a:solidFill>
                <a:ea typeface="Calibri" panose="020F0502020204030204" pitchFamily="34" charset="0"/>
              </a:rPr>
              <a:t>Sugestões</a:t>
            </a:r>
            <a:r>
              <a:rPr lang="en-IE" sz="1200" b="1" dirty="0">
                <a:solidFill>
                  <a:schemeClr val="tx1"/>
                </a:solidFill>
                <a:ea typeface="Calibri" panose="020F0502020204030204" pitchFamily="34" charset="0"/>
              </a:rPr>
              <a:t> de </a:t>
            </a:r>
            <a:r>
              <a:rPr lang="en-IE" sz="1200" b="1" dirty="0" err="1">
                <a:solidFill>
                  <a:schemeClr val="tx1"/>
                </a:solidFill>
                <a:ea typeface="Calibri" panose="020F0502020204030204" pitchFamily="34" charset="0"/>
              </a:rPr>
              <a:t>publicações</a:t>
            </a:r>
            <a:r>
              <a:rPr lang="en-IE" sz="1200" b="1" dirty="0">
                <a:solidFill>
                  <a:schemeClr val="tx1"/>
                </a:solidFill>
                <a:ea typeface="Calibri" panose="020F0502020204030204" pitchFamily="34" charset="0"/>
              </a:rPr>
              <a:t>:</a:t>
            </a:r>
          </a:p>
          <a:p>
            <a:pPr marL="171450" indent="-171450" algn="just" rtl="0" fontAlgn="base">
              <a:buFont typeface="Arial" panose="020B0604020202020204" pitchFamily="34" charset="0"/>
              <a:buChar char="•"/>
            </a:pPr>
            <a:r>
              <a:rPr lang="en-US" sz="1200" b="0" i="0" dirty="0">
                <a:solidFill>
                  <a:srgbClr val="000000"/>
                </a:solidFill>
                <a:effectLst/>
                <a:ea typeface="Calibri" panose="020F0502020204030204" pitchFamily="34" charset="0"/>
              </a:rPr>
              <a:t>Earle, M., Hodson, G., Dhont, K., &amp; </a:t>
            </a:r>
            <a:r>
              <a:rPr lang="en-US" sz="1200" b="0" i="0" dirty="0" err="1">
                <a:solidFill>
                  <a:srgbClr val="000000"/>
                </a:solidFill>
                <a:effectLst/>
                <a:ea typeface="Calibri" panose="020F0502020204030204" pitchFamily="34" charset="0"/>
              </a:rPr>
              <a:t>MacInnis</a:t>
            </a:r>
            <a:r>
              <a:rPr lang="en-US" sz="1200" b="0" i="0" dirty="0">
                <a:solidFill>
                  <a:srgbClr val="000000"/>
                </a:solidFill>
                <a:effectLst/>
                <a:ea typeface="Calibri" panose="020F0502020204030204" pitchFamily="34" charset="0"/>
              </a:rPr>
              <a:t>, C. (2019). Eating with our eyes (closed): Effects of visually associating animals with meat on anti-vegan/vegetarian attitudes and meat consumption willingness. Group Processes &amp; Intergroup Relations, 22(6), 818–835. </a:t>
            </a:r>
            <a:r>
              <a:rPr lang="en-US" sz="1200" b="0" i="0" u="sng" strike="noStrike" dirty="0">
                <a:solidFill>
                  <a:srgbClr val="F79037"/>
                </a:solidFill>
                <a:effectLst/>
                <a:ea typeface="Calibri" panose="020F0502020204030204" pitchFamily="34" charset="0"/>
                <a:hlinkClick r:id="rId2">
                  <a:extLst>
                    <a:ext uri="{A12FA001-AC4F-418D-AE19-62706E023703}">
                      <ahyp:hlinkClr xmlns:ahyp="http://schemas.microsoft.com/office/drawing/2018/hyperlinkcolor" val="tx"/>
                    </a:ext>
                  </a:extLst>
                </a:hlinkClick>
              </a:rPr>
              <a:t>https://doi.org/10.1177/1368430219861848</a:t>
            </a:r>
            <a:r>
              <a:rPr lang="en-US" sz="1200" b="0" i="0" dirty="0">
                <a:solidFill>
                  <a:srgbClr val="F79037"/>
                </a:solidFill>
                <a:effectLst/>
                <a:ea typeface="Calibri" panose="020F0502020204030204" pitchFamily="34" charset="0"/>
              </a:rPr>
              <a:t> </a:t>
            </a:r>
          </a:p>
          <a:p>
            <a:pPr marL="171450" indent="-171450" algn="just" rtl="0" fontAlgn="base">
              <a:buFont typeface="Arial" panose="020B0604020202020204" pitchFamily="34" charset="0"/>
              <a:buChar char="•"/>
            </a:pPr>
            <a:r>
              <a:rPr lang="en-US" sz="1200" b="0" i="0" dirty="0">
                <a:solidFill>
                  <a:srgbClr val="000000"/>
                </a:solidFill>
                <a:effectLst/>
                <a:ea typeface="Calibri" panose="020F0502020204030204" pitchFamily="34" charset="0"/>
              </a:rPr>
              <a:t>Nobis, N. (2002) Vegetarianism and Virtue: Does Consequentialism Demand Too Little? Social Theory and Practice, 28 (1), pp. 135-156. </a:t>
            </a:r>
          </a:p>
          <a:p>
            <a:pPr marL="171450" indent="-171450" rtl="0" fontAlgn="base">
              <a:buFont typeface="Arial" panose="020B0604020202020204" pitchFamily="34" charset="0"/>
              <a:buChar char="•"/>
            </a:pPr>
            <a:endParaRPr lang="en-US" sz="1200" b="0" i="0" dirty="0">
              <a:solidFill>
                <a:srgbClr val="F79037"/>
              </a:solidFill>
              <a:effectLst/>
              <a:ea typeface="Calibri" panose="020F0502020204030204" pitchFamily="34" charset="0"/>
            </a:endParaRPr>
          </a:p>
        </p:txBody>
      </p:sp>
      <p:sp>
        <p:nvSpPr>
          <p:cNvPr id="6" name="Slide Number Placeholder 5">
            <a:extLst>
              <a:ext uri="{FF2B5EF4-FFF2-40B4-BE49-F238E27FC236}">
                <a16:creationId xmlns:a16="http://schemas.microsoft.com/office/drawing/2014/main" id="{5ABB2B73-96E7-093A-782D-8D75BEF45918}"/>
              </a:ext>
            </a:extLst>
          </p:cNvPr>
          <p:cNvSpPr>
            <a:spLocks noGrp="1"/>
          </p:cNvSpPr>
          <p:nvPr>
            <p:ph type="sldNum" sz="quarter" idx="4"/>
          </p:nvPr>
        </p:nvSpPr>
        <p:spPr/>
        <p:txBody>
          <a:bodyPr/>
          <a:lstStyle/>
          <a:p>
            <a:fld id="{CB2079F2-58AF-ED44-82D7-E04B2F6FD686}" type="slidenum">
              <a:rPr lang="en-US" smtClean="0"/>
              <a:pPr algn="l" rtl="0"/>
              <a:t>59</a:t>
            </a:fld>
            <a:endParaRPr lang="en-US"/>
          </a:p>
        </p:txBody>
      </p:sp>
      <p:pic>
        <p:nvPicPr>
          <p:cNvPr id="10" name="Picture 6" descr="Icon  Description automatically generated">
            <a:extLst>
              <a:ext uri="{FF2B5EF4-FFF2-40B4-BE49-F238E27FC236}">
                <a16:creationId xmlns:a16="http://schemas.microsoft.com/office/drawing/2014/main" id="{B3D4C0ED-1631-7CA8-6C43-7491381461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6817" y="3179589"/>
            <a:ext cx="900753" cy="1777386"/>
          </a:xfrm>
          <a:prstGeom prst="rect">
            <a:avLst/>
          </a:prstGeom>
        </p:spPr>
      </p:pic>
      <p:grpSp>
        <p:nvGrpSpPr>
          <p:cNvPr id="12" name="Group 11">
            <a:extLst>
              <a:ext uri="{FF2B5EF4-FFF2-40B4-BE49-F238E27FC236}">
                <a16:creationId xmlns:a16="http://schemas.microsoft.com/office/drawing/2014/main" id="{620BB851-14A8-4B6D-547A-DB894EE101EC}"/>
              </a:ext>
            </a:extLst>
          </p:cNvPr>
          <p:cNvGrpSpPr/>
          <p:nvPr/>
        </p:nvGrpSpPr>
        <p:grpSpPr>
          <a:xfrm>
            <a:off x="4119870" y="2789732"/>
            <a:ext cx="3587388" cy="1913308"/>
            <a:chOff x="1950804" y="3053151"/>
            <a:chExt cx="5608871" cy="3418425"/>
          </a:xfrm>
        </p:grpSpPr>
        <p:pic>
          <p:nvPicPr>
            <p:cNvPr id="13" name="Picture 12">
              <a:extLst>
                <a:ext uri="{FF2B5EF4-FFF2-40B4-BE49-F238E27FC236}">
                  <a16:creationId xmlns:a16="http://schemas.microsoft.com/office/drawing/2014/main" id="{ABF93A7B-0C1B-D9A6-9703-65AB9B87009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14" name="Rectangle 13">
              <a:extLst>
                <a:ext uri="{FF2B5EF4-FFF2-40B4-BE49-F238E27FC236}">
                  <a16:creationId xmlns:a16="http://schemas.microsoft.com/office/drawing/2014/main" id="{AE73CCD5-1912-014B-8D94-4A42A445B077}"/>
                </a:ext>
              </a:extLst>
            </p:cNvPr>
            <p:cNvSpPr/>
            <p:nvPr/>
          </p:nvSpPr>
          <p:spPr>
            <a:xfrm>
              <a:off x="2801073" y="3350554"/>
              <a:ext cx="3981693"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Calibri" panose="020F0502020204030204" pitchFamily="34" charset="0"/>
              </a:endParaRPr>
            </a:p>
          </p:txBody>
        </p:sp>
        <p:sp>
          <p:nvSpPr>
            <p:cNvPr id="15" name="Text Placeholder 32">
              <a:extLst>
                <a:ext uri="{FF2B5EF4-FFF2-40B4-BE49-F238E27FC236}">
                  <a16:creationId xmlns:a16="http://schemas.microsoft.com/office/drawing/2014/main" id="{04F6BBBD-A932-0CCD-CA26-E33E2835D0CD}"/>
                </a:ext>
              </a:extLst>
            </p:cNvPr>
            <p:cNvSpPr txBox="1">
              <a:spLocks/>
            </p:cNvSpPr>
            <p:nvPr/>
          </p:nvSpPr>
          <p:spPr>
            <a:xfrm>
              <a:off x="2801073" y="4337414"/>
              <a:ext cx="3981692" cy="891421"/>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GB" sz="1800" b="0">
                  <a:solidFill>
                    <a:srgbClr val="000000"/>
                  </a:solidFill>
                  <a:latin typeface="Calibri" panose="020F0502020204030204" pitchFamily="34" charset="0"/>
                </a:rPr>
                <a:t>site aqui</a:t>
              </a:r>
              <a:endParaRPr lang="en-US" sz="1800" b="0">
                <a:solidFill>
                  <a:srgbClr val="000000"/>
                </a:solidFill>
                <a:latin typeface="Calibri" panose="020F0502020204030204" pitchFamily="34" charset="0"/>
              </a:endParaRPr>
            </a:p>
          </p:txBody>
        </p:sp>
      </p:grpSp>
      <p:pic>
        <p:nvPicPr>
          <p:cNvPr id="11" name="Picture 10">
            <a:hlinkClick r:id="rId5"/>
            <a:extLst>
              <a:ext uri="{FF2B5EF4-FFF2-40B4-BE49-F238E27FC236}">
                <a16:creationId xmlns:a16="http://schemas.microsoft.com/office/drawing/2014/main" id="{3B4A5186-02FA-A6D6-A3D1-9852A3C4448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63695" y="2925145"/>
            <a:ext cx="2546658" cy="1474381"/>
          </a:xfrm>
          <a:prstGeom prst="rect">
            <a:avLst/>
          </a:prstGeom>
        </p:spPr>
      </p:pic>
      <p:pic>
        <p:nvPicPr>
          <p:cNvPr id="21" name="Picture Placeholder 20" descr="Business team brainstorming">
            <a:extLst>
              <a:ext uri="{FF2B5EF4-FFF2-40B4-BE49-F238E27FC236}">
                <a16:creationId xmlns:a16="http://schemas.microsoft.com/office/drawing/2014/main" id="{CBBF44B2-BF02-9B41-1A3E-733A09ADE9EB}"/>
              </a:ext>
            </a:extLst>
          </p:cNvPr>
          <p:cNvPicPr>
            <a:picLocks noGrp="1" noChangeAspect="1"/>
          </p:cNvPicPr>
          <p:nvPr>
            <p:ph type="pic" sz="quarter" idx="41"/>
          </p:nvPr>
        </p:nvPicPr>
        <p:blipFill rotWithShape="1">
          <a:blip r:embed="rId7" cstate="screen">
            <a:extLst>
              <a:ext uri="{28A0092B-C50C-407E-A947-70E740481C1C}">
                <a14:useLocalDpi xmlns:a14="http://schemas.microsoft.com/office/drawing/2010/main"/>
              </a:ext>
            </a:extLst>
          </a:blip>
          <a:srcRect/>
          <a:stretch/>
        </p:blipFill>
        <p:spPr>
          <a:xfrm>
            <a:off x="-1" y="-11581"/>
            <a:ext cx="7559675" cy="2723566"/>
          </a:xfrm>
        </p:spPr>
      </p:pic>
      <p:sp>
        <p:nvSpPr>
          <p:cNvPr id="19" name="Speech Bubble: Rectangle with Corners Rounded 18">
            <a:extLst>
              <a:ext uri="{FF2B5EF4-FFF2-40B4-BE49-F238E27FC236}">
                <a16:creationId xmlns:a16="http://schemas.microsoft.com/office/drawing/2014/main" id="{E57C436D-38D4-9988-6D4E-9157BB471F6F}"/>
              </a:ext>
            </a:extLst>
          </p:cNvPr>
          <p:cNvSpPr/>
          <p:nvPr/>
        </p:nvSpPr>
        <p:spPr>
          <a:xfrm>
            <a:off x="3829001" y="6021605"/>
            <a:ext cx="3587388" cy="698172"/>
          </a:xfrm>
          <a:prstGeom prst="wedgeRoundRectCallout">
            <a:avLst>
              <a:gd name="adj1" fmla="val -40252"/>
              <a:gd name="adj2" fmla="val 94200"/>
              <a:gd name="adj3" fmla="val 16667"/>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DICA: usar o </a:t>
            </a:r>
            <a:r>
              <a:rPr lang="en-US" sz="1400" b="1" dirty="0" err="1">
                <a:solidFill>
                  <a:srgbClr val="B2DEDD"/>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Aplicativo</a:t>
            </a:r>
            <a:r>
              <a:rPr lang="en-US" sz="1400" b="1" dirty="0">
                <a:solidFill>
                  <a:srgbClr val="B2DEDD"/>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 </a:t>
            </a:r>
            <a:r>
              <a:rPr lang="en-US" sz="1400" b="1" dirty="0" err="1">
                <a:solidFill>
                  <a:srgbClr val="B2DEDD"/>
                </a:solidFill>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Evocco</a:t>
            </a:r>
            <a:r>
              <a:rPr lang="en-US" sz="1400" b="1" dirty="0">
                <a:solidFill>
                  <a:srgbClr val="B2DEDD"/>
                </a:solidFill>
                <a:latin typeface="Calibri" panose="020F0502020204030204" pitchFamily="34" charset="0"/>
                <a:ea typeface="Calibri" panose="020F0502020204030204" pitchFamily="34" charset="0"/>
                <a:cs typeface="Calibri" panose="020F0502020204030204" pitchFamily="34" charset="0"/>
              </a:rPr>
              <a:t> </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para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ajudar</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calcular</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a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pegada</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de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carbono</a:t>
            </a:r>
            <a:r>
              <a:rPr lang="en-US" sz="1400" dirty="0">
                <a:solidFill>
                  <a:schemeClr val="bg1"/>
                </a:solidFill>
                <a:latin typeface="Calibri" panose="020F0502020204030204" pitchFamily="34" charset="0"/>
                <a:ea typeface="Calibri" panose="020F0502020204030204" pitchFamily="34" charset="0"/>
                <a:cs typeface="Calibri" panose="020F0502020204030204" pitchFamily="34" charset="0"/>
              </a:rPr>
              <a:t> dos </a:t>
            </a:r>
            <a:r>
              <a:rPr lang="en-US" sz="1400" dirty="0" err="1">
                <a:solidFill>
                  <a:schemeClr val="bg1"/>
                </a:solidFill>
                <a:latin typeface="Calibri" panose="020F0502020204030204" pitchFamily="34" charset="0"/>
                <a:ea typeface="Calibri" panose="020F0502020204030204" pitchFamily="34" charset="0"/>
                <a:cs typeface="Calibri" panose="020F0502020204030204" pitchFamily="34" charset="0"/>
              </a:rPr>
              <a:t>alimentos</a:t>
            </a:r>
            <a:endParaRPr lang="en-IE" sz="14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F0974A20-F476-E0CF-B755-5642C4D026F9}"/>
              </a:ext>
            </a:extLst>
          </p:cNvPr>
          <p:cNvPicPr>
            <a:picLocks noChangeAspect="1"/>
          </p:cNvPicPr>
          <p:nvPr/>
        </p:nvPicPr>
        <p:blipFill>
          <a:blip r:embed="rId9"/>
          <a:stretch>
            <a:fillRect/>
          </a:stretch>
        </p:blipFill>
        <p:spPr>
          <a:xfrm>
            <a:off x="3286756" y="6021605"/>
            <a:ext cx="493080" cy="474817"/>
          </a:xfrm>
          <a:prstGeom prst="rect">
            <a:avLst/>
          </a:prstGeom>
        </p:spPr>
      </p:pic>
    </p:spTree>
    <p:extLst>
      <p:ext uri="{BB962C8B-B14F-4D97-AF65-F5344CB8AC3E}">
        <p14:creationId xmlns:p14="http://schemas.microsoft.com/office/powerpoint/2010/main" val="1693752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8B5D4F-8EC0-BA18-52BB-6AB13C28AF04}"/>
              </a:ext>
            </a:extLst>
          </p:cNvPr>
          <p:cNvSpPr>
            <a:spLocks noGrp="1"/>
          </p:cNvSpPr>
          <p:nvPr>
            <p:ph type="body" sz="quarter" idx="32"/>
          </p:nvPr>
        </p:nvSpPr>
        <p:spPr>
          <a:xfrm>
            <a:off x="202019" y="1640149"/>
            <a:ext cx="7045881" cy="3729370"/>
          </a:xfrm>
        </p:spPr>
        <p:txBody>
          <a:bodyPr lIns="91440" tIns="45720" rIns="91440" bIns="45720" numCol="1" spcCol="288000" anchor="t">
            <a:noAutofit/>
          </a:bodyPr>
          <a:lstStyle/>
          <a:p>
            <a:pPr rtl="0" fontAlgn="base"/>
            <a:r>
              <a:rPr lang="en-US" sz="1200" b="0" i="0" dirty="0">
                <a:solidFill>
                  <a:srgbClr val="000000"/>
                </a:solidFill>
                <a:effectLst/>
                <a:latin typeface="Calibri"/>
                <a:ea typeface="Calibri" panose="020F0502020204030204" pitchFamily="34" charset="0"/>
                <a:cs typeface="Calibri"/>
              </a:rPr>
              <a:t>No </a:t>
            </a:r>
            <a:r>
              <a:rPr lang="en-US" sz="1200" b="0" i="0" dirty="0" err="1">
                <a:solidFill>
                  <a:srgbClr val="000000"/>
                </a:solidFill>
                <a:effectLst/>
                <a:latin typeface="Calibri"/>
                <a:ea typeface="Calibri" panose="020F0502020204030204" pitchFamily="34" charset="0"/>
                <a:cs typeface="Calibri"/>
              </a:rPr>
              <a:t>âmbito</a:t>
            </a:r>
            <a:r>
              <a:rPr lang="en-US" sz="1200" b="0" i="0" dirty="0">
                <a:solidFill>
                  <a:srgbClr val="000000"/>
                </a:solidFill>
                <a:effectLst/>
                <a:latin typeface="Calibri"/>
                <a:ea typeface="Calibri" panose="020F0502020204030204" pitchFamily="34" charset="0"/>
                <a:cs typeface="Calibri"/>
              </a:rPr>
              <a:t> do </a:t>
            </a:r>
            <a:r>
              <a:rPr lang="en-US" sz="1200" b="0" i="0" dirty="0" err="1">
                <a:solidFill>
                  <a:srgbClr val="000000"/>
                </a:solidFill>
                <a:effectLst/>
                <a:latin typeface="Calibri"/>
                <a:ea typeface="Calibri" panose="020F0502020204030204" pitchFamily="34" charset="0"/>
                <a:cs typeface="Calibri"/>
              </a:rPr>
              <a:t>projeto</a:t>
            </a:r>
            <a:r>
              <a:rPr lang="en-US" sz="1200" b="0" i="0" dirty="0">
                <a:solidFill>
                  <a:srgbClr val="000000"/>
                </a:solidFill>
                <a:effectLst/>
                <a:latin typeface="Calibri"/>
                <a:ea typeface="Calibri" panose="020F0502020204030204" pitchFamily="34" charset="0"/>
                <a:cs typeface="Calibri"/>
              </a:rPr>
              <a:t> EFE</a:t>
            </a:r>
            <a:r>
              <a:rPr lang="en-US" sz="1200" dirty="0">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serão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elaborados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diversos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guias</a:t>
            </a:r>
            <a:r>
              <a:rPr lang="en-US" sz="1200" b="0" i="0" dirty="0">
                <a:solidFill>
                  <a:srgbClr val="000000"/>
                </a:solidFill>
                <a:effectLst/>
                <a:latin typeface="Calibri"/>
                <a:ea typeface="Calibri" panose="020F0502020204030204" pitchFamily="34" charset="0"/>
                <a:cs typeface="Calibri"/>
              </a:rPr>
              <a:t>. Um deles é o "</a:t>
            </a:r>
            <a:r>
              <a:rPr lang="en-US" sz="1200" b="0" i="0" dirty="0" err="1">
                <a:solidFill>
                  <a:srgbClr val="000000"/>
                </a:solidFill>
                <a:effectLst/>
                <a:latin typeface="Calibri"/>
                <a:ea typeface="Calibri" panose="020F0502020204030204" pitchFamily="34" charset="0"/>
                <a:cs typeface="Calibri"/>
              </a:rPr>
              <a:t>Guia</a:t>
            </a:r>
            <a:r>
              <a:rPr lang="en-US" sz="1200" b="0" i="0" dirty="0">
                <a:solidFill>
                  <a:srgbClr val="000000"/>
                </a:solidFill>
                <a:effectLst/>
                <a:latin typeface="Calibri"/>
                <a:ea typeface="Calibri" panose="020F0502020204030204" pitchFamily="34" charset="0"/>
                <a:cs typeface="Calibri"/>
              </a:rPr>
              <a:t> do </a:t>
            </a:r>
            <a:r>
              <a:rPr lang="en-US" sz="1200" b="0" i="0" dirty="0" err="1">
                <a:solidFill>
                  <a:srgbClr val="000000"/>
                </a:solidFill>
                <a:effectLst/>
                <a:latin typeface="Calibri"/>
                <a:ea typeface="Calibri" panose="020F0502020204030204" pitchFamily="34" charset="0"/>
                <a:cs typeface="Calibri"/>
              </a:rPr>
              <a:t>Educador</a:t>
            </a:r>
            <a:r>
              <a:rPr lang="en-US" sz="1200" b="0" i="0" dirty="0">
                <a:solidFill>
                  <a:srgbClr val="000000"/>
                </a:solidFill>
                <a:effectLst/>
                <a:latin typeface="Calibri"/>
                <a:ea typeface="Calibri" panose="020F0502020204030204" pitchFamily="34" charset="0"/>
                <a:cs typeface="Calibri"/>
              </a:rPr>
              <a:t> para </a:t>
            </a:r>
            <a:r>
              <a:rPr lang="en-US" sz="1200" b="0" i="0" dirty="0" err="1">
                <a:solidFill>
                  <a:srgbClr val="000000"/>
                </a:solidFill>
                <a:effectLst/>
                <a:latin typeface="Calibri"/>
                <a:ea typeface="Calibri" panose="020F0502020204030204" pitchFamily="34" charset="0"/>
                <a:cs typeface="Calibri"/>
              </a:rPr>
              <a:t>Promotores</a:t>
            </a:r>
            <a:r>
              <a:rPr lang="en-US" sz="1200" b="0" i="0" dirty="0">
                <a:solidFill>
                  <a:srgbClr val="000000"/>
                </a:solidFill>
                <a:effectLst/>
                <a:latin typeface="Calibri"/>
                <a:ea typeface="Calibri" panose="020F0502020204030204" pitchFamily="34" charset="0"/>
                <a:cs typeface="Calibri"/>
              </a:rPr>
              <a:t> &amp; </a:t>
            </a:r>
            <a:r>
              <a:rPr lang="en-US" sz="1200" b="0" i="0" dirty="0" err="1">
                <a:solidFill>
                  <a:srgbClr val="000000"/>
                </a:solidFill>
                <a:effectLst/>
                <a:latin typeface="Calibri"/>
                <a:ea typeface="Calibri" panose="020F0502020204030204" pitchFamily="34" charset="0"/>
                <a:cs typeface="Calibri"/>
              </a:rPr>
              <a:t>Facilitadores</a:t>
            </a:r>
            <a:r>
              <a:rPr lang="en-US" sz="1200" b="0" i="0" dirty="0">
                <a:solidFill>
                  <a:srgbClr val="000000"/>
                </a:solidFill>
                <a:effectLst/>
                <a:latin typeface="Calibri"/>
                <a:ea typeface="Calibri" panose="020F0502020204030204" pitchFamily="34" charset="0"/>
                <a:cs typeface="Calibri"/>
              </a:rPr>
              <a:t> de Alimentos </a:t>
            </a:r>
            <a:r>
              <a:rPr lang="en-US" sz="1200" b="0" i="0" dirty="0" err="1">
                <a:solidFill>
                  <a:srgbClr val="000000"/>
                </a:solidFill>
                <a:effectLst/>
                <a:latin typeface="Calibri"/>
                <a:ea typeface="Calibri" panose="020F0502020204030204" pitchFamily="34" charset="0"/>
                <a:cs typeface="Calibri"/>
              </a:rPr>
              <a:t>Éticos</a:t>
            </a:r>
            <a:r>
              <a:rPr lang="en-US" sz="1200" b="0" i="0" dirty="0">
                <a:solidFill>
                  <a:srgbClr val="000000"/>
                </a:solidFill>
                <a:effectLst/>
                <a:latin typeface="Calibri"/>
                <a:ea typeface="Calibri" panose="020F0502020204030204" pitchFamily="34" charset="0"/>
                <a:cs typeface="Calibri"/>
              </a:rPr>
              <a:t>", o qual </a:t>
            </a:r>
            <a:r>
              <a:rPr lang="en-US" sz="1200" b="0" i="0" dirty="0" err="1">
                <a:solidFill>
                  <a:srgbClr val="000000"/>
                </a:solidFill>
                <a:effectLst/>
                <a:latin typeface="Calibri"/>
                <a:ea typeface="Calibri" panose="020F0502020204030204" pitchFamily="34" charset="0"/>
                <a:cs typeface="Calibri"/>
              </a:rPr>
              <a:t>pretende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ajudar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possíveis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educadores</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inovação</a:t>
            </a:r>
            <a:r>
              <a:rPr lang="en-US" sz="1200" b="0" i="0" dirty="0">
                <a:solidFill>
                  <a:srgbClr val="000000"/>
                </a:solidFill>
                <a:effectLst/>
                <a:latin typeface="Calibri"/>
                <a:ea typeface="Calibri" panose="020F0502020204030204" pitchFamily="34" charset="0"/>
                <a:cs typeface="Calibri"/>
              </a:rPr>
              <a:t> e </a:t>
            </a:r>
            <a:r>
              <a:rPr lang="en-US" sz="1200" b="0" i="0" dirty="0" err="1">
                <a:solidFill>
                  <a:srgbClr val="000000"/>
                </a:solidFill>
                <a:effectLst/>
                <a:latin typeface="Calibri"/>
                <a:ea typeface="Calibri" panose="020F0502020204030204" pitchFamily="34" charset="0"/>
                <a:cs typeface="Calibri"/>
              </a:rPr>
              <a:t>tecnologia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alimentar</a:t>
            </a:r>
            <a:r>
              <a:rPr lang="en-US" sz="1200" b="0" i="0" dirty="0">
                <a:solidFill>
                  <a:srgbClr val="000000"/>
                </a:solidFill>
                <a:effectLst/>
                <a:latin typeface="Calibri"/>
                <a:ea typeface="Calibri" panose="020F0502020204030204" pitchFamily="34" charset="0"/>
                <a:cs typeface="Calibri"/>
              </a:rPr>
              <a:t> que </a:t>
            </a:r>
            <a:r>
              <a:rPr lang="en-US" sz="1200" b="0" i="0" dirty="0" err="1">
                <a:solidFill>
                  <a:srgbClr val="000000"/>
                </a:solidFill>
                <a:effectLst/>
                <a:latin typeface="Calibri"/>
                <a:ea typeface="Calibri" panose="020F0502020204030204" pitchFamily="34" charset="0"/>
                <a:cs typeface="Calibri"/>
              </a:rPr>
              <a:t>tenham</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poucos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ou</a:t>
            </a:r>
            <a:r>
              <a:rPr lang="en-US" sz="1200" b="0" i="0" dirty="0">
                <a:solidFill>
                  <a:srgbClr val="000000"/>
                </a:solidFill>
                <a:effectLst/>
                <a:latin typeface="Calibri"/>
                <a:ea typeface="Calibri" panose="020F0502020204030204" pitchFamily="34" charset="0"/>
                <a:cs typeface="Calibri"/>
              </a:rPr>
              <a:t> </a:t>
            </a:r>
            <a:r>
              <a:rPr lang="pt-PT" sz="1200" b="0" i="0" dirty="0">
                <a:solidFill>
                  <a:srgbClr val="000000"/>
                </a:solidFill>
                <a:effectLst/>
                <a:latin typeface="Calibri"/>
                <a:ea typeface="Calibri" panose="020F0502020204030204" pitchFamily="34" charset="0"/>
                <a:cs typeface="Calibri"/>
              </a:rPr>
              <a:t>nenhuns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conhecimentos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sobre</a:t>
            </a:r>
            <a:r>
              <a:rPr lang="en-US" sz="1200" b="0" i="0" dirty="0">
                <a:solidFill>
                  <a:srgbClr val="000000"/>
                </a:solidFill>
                <a:effectLst/>
                <a:latin typeface="Calibri"/>
                <a:ea typeface="Calibri" panose="020F0502020204030204" pitchFamily="34" charset="0"/>
                <a:cs typeface="Calibri"/>
              </a:rPr>
              <a:t> o </a:t>
            </a:r>
            <a:r>
              <a:rPr lang="en-US" sz="1200" b="0" i="0" dirty="0" err="1">
                <a:solidFill>
                  <a:srgbClr val="000000"/>
                </a:solidFill>
                <a:effectLst/>
                <a:latin typeface="Calibri"/>
                <a:ea typeface="Calibri" panose="020F0502020204030204" pitchFamily="34" charset="0"/>
                <a:cs typeface="Calibri"/>
              </a:rPr>
              <a:t>tema</a:t>
            </a:r>
            <a:r>
              <a:rPr lang="en-US" sz="1200" b="0" i="0" dirty="0">
                <a:solidFill>
                  <a:srgbClr val="000000"/>
                </a:solidFill>
                <a:effectLst/>
                <a:latin typeface="Calibri"/>
                <a:ea typeface="Calibri" panose="020F0502020204030204" pitchFamily="34" charset="0"/>
                <a:cs typeface="Calibri"/>
              </a:rPr>
              <a:t> do </a:t>
            </a:r>
            <a:r>
              <a:rPr lang="en-US" sz="1200" b="0" i="0" dirty="0" err="1">
                <a:solidFill>
                  <a:srgbClr val="000000"/>
                </a:solidFill>
                <a:effectLst/>
                <a:latin typeface="Calibri"/>
                <a:ea typeface="Calibri" panose="020F0502020204030204" pitchFamily="34" charset="0"/>
                <a:cs typeface="Calibri"/>
              </a:rPr>
              <a:t>empreendedorismo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Pretende</a:t>
            </a:r>
            <a:r>
              <a:rPr lang="en-US" sz="1200" b="0" i="0" dirty="0">
                <a:solidFill>
                  <a:srgbClr val="000000"/>
                </a:solidFill>
                <a:effectLst/>
                <a:latin typeface="Calibri"/>
                <a:ea typeface="Calibri" panose="020F0502020204030204" pitchFamily="34" charset="0"/>
                <a:cs typeface="Calibri"/>
              </a:rPr>
              <a:t>-se, </a:t>
            </a:r>
            <a:r>
              <a:rPr lang="en-US" sz="1200" b="0" i="0" dirty="0" err="1">
                <a:solidFill>
                  <a:srgbClr val="000000"/>
                </a:solidFill>
                <a:effectLst/>
                <a:latin typeface="Calibri"/>
                <a:ea typeface="Calibri" panose="020F0502020204030204" pitchFamily="34" charset="0"/>
                <a:cs typeface="Calibri"/>
              </a:rPr>
              <a:t>deste</a:t>
            </a:r>
            <a:r>
              <a:rPr lang="en-US" sz="1200" b="0" i="0" dirty="0">
                <a:solidFill>
                  <a:srgbClr val="000000"/>
                </a:solidFill>
                <a:effectLst/>
                <a:latin typeface="Calibri"/>
                <a:ea typeface="Calibri" panose="020F0502020204030204" pitchFamily="34" charset="0"/>
                <a:cs typeface="Calibri"/>
              </a:rPr>
              <a:t> modo, </a:t>
            </a:r>
            <a:r>
              <a:rPr lang="en-US" sz="1200" b="0" i="0" dirty="0" err="1">
                <a:solidFill>
                  <a:srgbClr val="000000"/>
                </a:solidFill>
                <a:effectLst/>
                <a:latin typeface="Calibri"/>
                <a:ea typeface="Calibri" panose="020F0502020204030204" pitchFamily="34" charset="0"/>
                <a:cs typeface="Calibri"/>
              </a:rPr>
              <a:t>s</a:t>
            </a:r>
            <a:r>
              <a:rPr lang="en-US" sz="1200" dirty="0" err="1">
                <a:latin typeface="Calibri"/>
                <a:ea typeface="Calibri" panose="020F0502020204030204" pitchFamily="34" charset="0"/>
                <a:cs typeface="Calibri"/>
              </a:rPr>
              <a:t>uscitar</a:t>
            </a:r>
            <a:r>
              <a:rPr lang="en-US" sz="1200" dirty="0">
                <a:latin typeface="Calibri"/>
                <a:ea typeface="Calibri" panose="020F0502020204030204" pitchFamily="34" charset="0"/>
                <a:cs typeface="Calibri"/>
              </a:rPr>
              <a:t> a </a:t>
            </a:r>
            <a:r>
              <a:rPr lang="en-US" sz="1200" dirty="0" err="1">
                <a:latin typeface="Calibri"/>
                <a:ea typeface="Calibri" panose="020F0502020204030204" pitchFamily="34" charset="0"/>
                <a:cs typeface="Calibri"/>
              </a:rPr>
              <a:t>sua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compreensão</a:t>
            </a:r>
            <a:r>
              <a:rPr lang="en-US" sz="1200" b="0" i="0" dirty="0">
                <a:solidFill>
                  <a:srgbClr val="000000"/>
                </a:solidFill>
                <a:effectLst/>
                <a:latin typeface="Calibri"/>
                <a:ea typeface="Calibri" panose="020F0502020204030204" pitchFamily="34" charset="0"/>
                <a:cs typeface="Calibri"/>
              </a:rPr>
              <a:t> ao </a:t>
            </a:r>
            <a:r>
              <a:rPr lang="en-US" sz="1200" b="0" i="0" dirty="0" err="1">
                <a:solidFill>
                  <a:srgbClr val="000000"/>
                </a:solidFill>
                <a:effectLst/>
                <a:latin typeface="Calibri"/>
                <a:ea typeface="Calibri" panose="020F0502020204030204" pitchFamily="34" charset="0"/>
                <a:cs typeface="Calibri"/>
              </a:rPr>
              <a:t>nível</a:t>
            </a:r>
            <a:r>
              <a:rPr lang="en-US" sz="1200" b="0" i="0" dirty="0">
                <a:solidFill>
                  <a:srgbClr val="000000"/>
                </a:solidFill>
                <a:effectLst/>
                <a:latin typeface="Calibri"/>
                <a:ea typeface="Calibri" panose="020F0502020204030204" pitchFamily="34" charset="0"/>
                <a:cs typeface="Calibri"/>
              </a:rPr>
              <a:t> das </a:t>
            </a:r>
            <a:r>
              <a:rPr lang="en-US" sz="1200" b="0" i="0" dirty="0" err="1">
                <a:solidFill>
                  <a:srgbClr val="000000"/>
                </a:solidFill>
                <a:effectLst/>
                <a:latin typeface="Calibri"/>
                <a:ea typeface="Calibri" panose="020F0502020204030204" pitchFamily="34" charset="0"/>
                <a:cs typeface="Calibri"/>
              </a:rPr>
              <a:t>oportunidades</a:t>
            </a:r>
            <a:r>
              <a:rPr lang="en-US" sz="1200" b="0" i="0" dirty="0">
                <a:solidFill>
                  <a:srgbClr val="000000"/>
                </a:solidFill>
                <a:effectLst/>
                <a:latin typeface="Calibri"/>
                <a:ea typeface="Calibri" panose="020F0502020204030204" pitchFamily="34" charset="0"/>
                <a:cs typeface="Calibri"/>
              </a:rPr>
              <a:t> </a:t>
            </a:r>
            <a:r>
              <a:rPr lang="en-US" sz="1200" dirty="0">
                <a:latin typeface="Calibri"/>
                <a:ea typeface="Calibri" panose="020F0502020204030204" pitchFamily="34" charset="0"/>
                <a:cs typeface="Calibri"/>
              </a:rPr>
              <a:t>que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negócios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decorrentes</a:t>
            </a:r>
            <a:r>
              <a:rPr lang="en-US" sz="1200" b="0" i="0" dirty="0">
                <a:solidFill>
                  <a:srgbClr val="000000"/>
                </a:solidFill>
                <a:effectLst/>
                <a:latin typeface="Calibri"/>
                <a:ea typeface="Calibri" panose="020F0502020204030204" pitchFamily="34" charset="0"/>
                <a:cs typeface="Calibri"/>
              </a:rPr>
              <a:t> da </a:t>
            </a:r>
            <a:r>
              <a:rPr lang="en-US" sz="1200" b="0" i="0" dirty="0" err="1">
                <a:solidFill>
                  <a:srgbClr val="000000"/>
                </a:solidFill>
                <a:effectLst/>
                <a:latin typeface="Calibri"/>
                <a:ea typeface="Calibri" panose="020F0502020204030204" pitchFamily="34" charset="0"/>
                <a:cs typeface="Calibri"/>
              </a:rPr>
              <a:t>produção</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alimentos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éticos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possam</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trazer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garantindo</a:t>
            </a:r>
            <a:r>
              <a:rPr lang="en-US" sz="1200" b="0" i="0" dirty="0">
                <a:solidFill>
                  <a:srgbClr val="000000"/>
                </a:solidFill>
                <a:effectLst/>
                <a:latin typeface="Calibri"/>
                <a:ea typeface="Calibri" panose="020F0502020204030204" pitchFamily="34" charset="0"/>
                <a:cs typeface="Calibri"/>
              </a:rPr>
              <a:t>-se </a:t>
            </a:r>
            <a:r>
              <a:rPr lang="en-US" sz="1200" b="0" i="0" dirty="0" err="1">
                <a:solidFill>
                  <a:srgbClr val="000000"/>
                </a:solidFill>
                <a:effectLst/>
                <a:latin typeface="Calibri"/>
                <a:ea typeface="Calibri" panose="020F0502020204030204" pitchFamily="34" charset="0"/>
                <a:cs typeface="Calibri"/>
              </a:rPr>
              <a:t>uma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abordagem</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multidisciplinar</a:t>
            </a:r>
            <a:r>
              <a:rPr lang="en-US" sz="1200" b="0" i="0" dirty="0">
                <a:solidFill>
                  <a:srgbClr val="000000"/>
                </a:solidFill>
                <a:effectLst/>
                <a:latin typeface="Calibri"/>
                <a:ea typeface="Calibri" panose="020F0502020204030204" pitchFamily="34" charset="0"/>
                <a:cs typeface="Calibri"/>
              </a:rPr>
              <a:t> que </a:t>
            </a:r>
            <a:r>
              <a:rPr lang="en-US" sz="1200" b="0" i="0" dirty="0" err="1">
                <a:solidFill>
                  <a:srgbClr val="000000"/>
                </a:solidFill>
                <a:effectLst/>
                <a:latin typeface="Calibri"/>
                <a:ea typeface="Calibri" panose="020F0502020204030204" pitchFamily="34" charset="0"/>
                <a:cs typeface="Calibri"/>
              </a:rPr>
              <a:t>beneficiará</a:t>
            </a:r>
            <a:r>
              <a:rPr lang="en-US" sz="1200" b="0" i="0" dirty="0">
                <a:solidFill>
                  <a:srgbClr val="000000"/>
                </a:solidFill>
                <a:effectLst/>
                <a:latin typeface="Calibri"/>
                <a:ea typeface="Calibri" panose="020F0502020204030204" pitchFamily="34" charset="0"/>
                <a:cs typeface="Calibri"/>
              </a:rPr>
              <a:t> tanto </a:t>
            </a:r>
            <a:r>
              <a:rPr lang="en-US" sz="1200" b="0" i="0" dirty="0" err="1">
                <a:solidFill>
                  <a:srgbClr val="000000"/>
                </a:solidFill>
                <a:effectLst/>
                <a:latin typeface="Calibri"/>
                <a:ea typeface="Calibri" panose="020F0502020204030204" pitchFamily="34" charset="0"/>
                <a:cs typeface="Calibri"/>
              </a:rPr>
              <a:t>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alunos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quanto</a:t>
            </a:r>
            <a:r>
              <a:rPr lang="en-US" sz="1200" b="0" i="0" dirty="0">
                <a:solidFill>
                  <a:srgbClr val="000000"/>
                </a:solidFill>
                <a:effectLst/>
                <a:latin typeface="Calibri"/>
                <a:ea typeface="Calibri" panose="020F0502020204030204" pitchFamily="34" charset="0"/>
                <a:cs typeface="Calibri"/>
              </a:rPr>
              <a:t> as PMEs que </a:t>
            </a:r>
            <a:r>
              <a:rPr lang="en-US" sz="1200" b="0" i="0" dirty="0" err="1">
                <a:solidFill>
                  <a:srgbClr val="000000"/>
                </a:solidFill>
                <a:effectLst/>
                <a:latin typeface="Calibri"/>
                <a:ea typeface="Calibri" panose="020F0502020204030204" pitchFamily="34" charset="0"/>
                <a:cs typeface="Calibri"/>
              </a:rPr>
              <a:t>eles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possam</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apoiar</a:t>
            </a:r>
            <a:r>
              <a:rPr lang="en-US" sz="1200" b="0" i="0" dirty="0">
                <a:solidFill>
                  <a:srgbClr val="000000"/>
                </a:solidFill>
                <a:effectLst/>
                <a:latin typeface="Calibri"/>
                <a:ea typeface="Calibri" panose="020F0502020204030204" pitchFamily="34" charset="0"/>
                <a:cs typeface="Calibri"/>
              </a:rPr>
              <a:t>.</a:t>
            </a:r>
          </a:p>
          <a:p>
            <a:pPr rtl="0" fontAlgn="base"/>
            <a:r>
              <a:rPr lang="en-US" sz="1200" b="0" i="0" dirty="0">
                <a:solidFill>
                  <a:srgbClr val="000000"/>
                </a:solidFill>
                <a:effectLst/>
                <a:latin typeface="Calibri"/>
                <a:ea typeface="Calibri" panose="020F0502020204030204" pitchFamily="34" charset="0"/>
                <a:cs typeface="Calibri"/>
              </a:rPr>
              <a:t>O </a:t>
            </a:r>
            <a:r>
              <a:rPr lang="en-US" sz="1200" b="0" i="0" dirty="0" err="1">
                <a:solidFill>
                  <a:srgbClr val="000000"/>
                </a:solidFill>
                <a:effectLst/>
                <a:latin typeface="Calibri"/>
                <a:ea typeface="Calibri" panose="020F0502020204030204" pitchFamily="34" charset="0"/>
                <a:cs typeface="Calibri"/>
              </a:rPr>
              <a:t>presente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guia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encontra</a:t>
            </a:r>
            <a:r>
              <a:rPr lang="en-US" sz="1200" b="0" i="0" dirty="0">
                <a:solidFill>
                  <a:srgbClr val="000000"/>
                </a:solidFill>
                <a:effectLst/>
                <a:latin typeface="Calibri"/>
                <a:ea typeface="Calibri" panose="020F0502020204030204" pitchFamily="34" charset="0"/>
                <a:cs typeface="Calibri"/>
              </a:rPr>
              <a:t>-se </a:t>
            </a:r>
            <a:r>
              <a:rPr lang="en-US" sz="1200" b="0" i="0" dirty="0" err="1">
                <a:solidFill>
                  <a:srgbClr val="000000"/>
                </a:solidFill>
                <a:effectLst/>
                <a:latin typeface="Calibri"/>
                <a:ea typeface="Calibri" panose="020F0502020204030204" pitchFamily="34" charset="0"/>
                <a:cs typeface="Calibri"/>
              </a:rPr>
              <a:t>estruturado</a:t>
            </a:r>
            <a:r>
              <a:rPr lang="en-US" sz="1200" b="0" i="0" dirty="0">
                <a:solidFill>
                  <a:srgbClr val="000000"/>
                </a:solidFill>
                <a:effectLst/>
                <a:latin typeface="Calibri"/>
                <a:ea typeface="Calibri" panose="020F0502020204030204" pitchFamily="34" charset="0"/>
                <a:cs typeface="Calibri"/>
              </a:rPr>
              <a:t> de forma a </a:t>
            </a:r>
            <a:r>
              <a:rPr lang="en-US" sz="1200" b="0" i="0" dirty="0" err="1">
                <a:solidFill>
                  <a:srgbClr val="000000"/>
                </a:solidFill>
                <a:effectLst/>
                <a:latin typeface="Calibri"/>
                <a:ea typeface="Calibri" panose="020F0502020204030204" pitchFamily="34" charset="0"/>
                <a:cs typeface="Calibri"/>
              </a:rPr>
              <a:t>apresentar</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terminologia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teorias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métodos</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avaliação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casos</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estudo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vídeos</a:t>
            </a:r>
            <a:r>
              <a:rPr lang="en-US" sz="1200" b="0" i="0" dirty="0">
                <a:solidFill>
                  <a:srgbClr val="000000"/>
                </a:solidFill>
                <a:effectLst/>
                <a:latin typeface="Calibri"/>
                <a:ea typeface="Calibri" panose="020F0502020204030204" pitchFamily="34" charset="0"/>
                <a:cs typeface="Calibri"/>
              </a:rPr>
              <a:t>, podcasts e </a:t>
            </a:r>
            <a:r>
              <a:rPr lang="pt-PT" sz="1200" b="0" i="0" dirty="0">
                <a:solidFill>
                  <a:srgbClr val="000000"/>
                </a:solidFill>
                <a:effectLst/>
                <a:latin typeface="Calibri"/>
                <a:ea typeface="Calibri" panose="020F0502020204030204" pitchFamily="34" charset="0"/>
                <a:cs typeface="Calibri"/>
              </a:rPr>
              <a:t>outros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recursos</a:t>
            </a:r>
            <a:r>
              <a:rPr lang="en-US" sz="1200" dirty="0">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quais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educadores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podem</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utilizar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nas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suas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sessões</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ordem</a:t>
            </a:r>
            <a:r>
              <a:rPr lang="en-US" sz="1200" b="0" i="0" dirty="0">
                <a:solidFill>
                  <a:srgbClr val="000000"/>
                </a:solidFill>
                <a:effectLst/>
                <a:latin typeface="Calibri"/>
                <a:ea typeface="Calibri" panose="020F0502020204030204" pitchFamily="34" charset="0"/>
                <a:cs typeface="Calibri"/>
              </a:rPr>
              <a:t> dos </a:t>
            </a:r>
            <a:r>
              <a:rPr lang="en-US" sz="1200" b="0" i="0" dirty="0" err="1">
                <a:solidFill>
                  <a:srgbClr val="000000"/>
                </a:solidFill>
                <a:effectLst/>
                <a:latin typeface="Calibri"/>
                <a:ea typeface="Calibri" panose="020F0502020204030204" pitchFamily="34" charset="0"/>
                <a:cs typeface="Calibri"/>
              </a:rPr>
              <a:t>tópicos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neste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guia</a:t>
            </a:r>
            <a:r>
              <a:rPr lang="en-US" sz="1200" b="0" i="0" dirty="0">
                <a:solidFill>
                  <a:srgbClr val="000000"/>
                </a:solidFill>
                <a:effectLst/>
                <a:latin typeface="Calibri"/>
                <a:ea typeface="Calibri" panose="020F0502020204030204" pitchFamily="34" charset="0"/>
                <a:cs typeface="Calibri"/>
              </a:rPr>
              <a:t> é </a:t>
            </a:r>
            <a:r>
              <a:rPr lang="en-US" sz="1200" b="0" i="0" dirty="0" err="1">
                <a:solidFill>
                  <a:srgbClr val="000000"/>
                </a:solidFill>
                <a:effectLst/>
                <a:latin typeface="Calibri"/>
                <a:ea typeface="Calibri" panose="020F0502020204030204" pitchFamily="34" charset="0"/>
                <a:cs typeface="Calibri"/>
              </a:rPr>
              <a:t>meramente</a:t>
            </a:r>
            <a:r>
              <a:rPr lang="en-US" sz="1200" b="0" i="0" dirty="0">
                <a:solidFill>
                  <a:srgbClr val="000000"/>
                </a:solidFill>
                <a:effectLst/>
                <a:latin typeface="Calibri"/>
                <a:ea typeface="Calibri" panose="020F0502020204030204" pitchFamily="34" charset="0"/>
                <a:cs typeface="Calibri"/>
              </a:rPr>
              <a:t> um </a:t>
            </a:r>
            <a:r>
              <a:rPr lang="en-US" sz="1200" b="0" i="0" dirty="0" err="1">
                <a:solidFill>
                  <a:srgbClr val="000000"/>
                </a:solidFill>
                <a:effectLst/>
                <a:latin typeface="Calibri"/>
                <a:ea typeface="Calibri" panose="020F0502020204030204" pitchFamily="34" charset="0"/>
                <a:cs typeface="Calibri"/>
              </a:rPr>
              <a:t>exemplo</a:t>
            </a:r>
            <a:r>
              <a:rPr lang="en-US" sz="1200" b="0" i="0" dirty="0">
                <a:solidFill>
                  <a:srgbClr val="000000"/>
                </a:solidFill>
                <a:effectLst/>
                <a:latin typeface="Calibri"/>
                <a:ea typeface="Calibri" panose="020F0502020204030204" pitchFamily="34" charset="0"/>
                <a:cs typeface="Calibri"/>
              </a:rPr>
              <a:t> da </a:t>
            </a:r>
            <a:r>
              <a:rPr lang="en-US" sz="1200" b="0" i="0" dirty="0" err="1">
                <a:solidFill>
                  <a:srgbClr val="000000"/>
                </a:solidFill>
                <a:effectLst/>
                <a:latin typeface="Calibri"/>
                <a:ea typeface="Calibri" panose="020F0502020204030204" pitchFamily="34" charset="0"/>
                <a:cs typeface="Calibri"/>
              </a:rPr>
              <a:t>ordem</a:t>
            </a:r>
            <a:r>
              <a:rPr lang="en-US" sz="1200" b="0" i="0" dirty="0">
                <a:solidFill>
                  <a:srgbClr val="000000"/>
                </a:solidFill>
                <a:effectLst/>
                <a:latin typeface="Calibri"/>
                <a:ea typeface="Calibri" panose="020F0502020204030204" pitchFamily="34" charset="0"/>
                <a:cs typeface="Calibri"/>
              </a:rPr>
              <a:t> que </a:t>
            </a:r>
            <a:r>
              <a:rPr lang="en-US" sz="1200" b="0" i="0" dirty="0" err="1">
                <a:solidFill>
                  <a:srgbClr val="000000"/>
                </a:solidFill>
                <a:effectLst/>
                <a:latin typeface="Calibri"/>
                <a:ea typeface="Calibri" panose="020F0502020204030204" pitchFamily="34" charset="0"/>
                <a:cs typeface="Calibri"/>
              </a:rPr>
              <a:t>pode</a:t>
            </a:r>
            <a:r>
              <a:rPr lang="en-US" sz="1200" b="0" i="0" dirty="0">
                <a:solidFill>
                  <a:srgbClr val="000000"/>
                </a:solidFill>
                <a:effectLst/>
                <a:latin typeface="Calibri"/>
                <a:ea typeface="Calibri" panose="020F0502020204030204" pitchFamily="34" charset="0"/>
                <a:cs typeface="Calibri"/>
              </a:rPr>
              <a:t> ser </a:t>
            </a:r>
            <a:r>
              <a:rPr lang="en-US" sz="1200" b="0" i="0" dirty="0" err="1">
                <a:solidFill>
                  <a:srgbClr val="000000"/>
                </a:solidFill>
                <a:effectLst/>
                <a:latin typeface="Calibri"/>
                <a:ea typeface="Calibri" panose="020F0502020204030204" pitchFamily="34" charset="0"/>
                <a:cs typeface="Calibri"/>
              </a:rPr>
              <a:t>seguida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pelos</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educadores</a:t>
            </a:r>
            <a:r>
              <a:rPr lang="en-US" sz="1200" dirty="0">
                <a:latin typeface="Calibri"/>
                <a:ea typeface="Calibri" panose="020F0502020204030204" pitchFamily="34" charset="0"/>
                <a:cs typeface="Calibri"/>
              </a:rPr>
              <a:t> que </a:t>
            </a:r>
            <a:r>
              <a:rPr lang="en-US" sz="1200" dirty="0" err="1">
                <a:latin typeface="Calibri"/>
                <a:ea typeface="Calibri" panose="020F0502020204030204" pitchFamily="34" charset="0"/>
                <a:cs typeface="Calibri"/>
              </a:rPr>
              <a:t>pretendam</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ministrar</a:t>
            </a:r>
            <a:r>
              <a:rPr lang="en-US" sz="1200" b="0" i="0" dirty="0">
                <a:solidFill>
                  <a:srgbClr val="000000"/>
                </a:solidFill>
                <a:effectLst/>
                <a:latin typeface="Calibri"/>
                <a:ea typeface="Calibri" panose="020F0502020204030204" pitchFamily="34" charset="0"/>
                <a:cs typeface="Calibri"/>
              </a:rPr>
              <a:t> o </a:t>
            </a:r>
            <a:r>
              <a:rPr lang="en-US" sz="1200" b="0" i="0" dirty="0" err="1">
                <a:solidFill>
                  <a:srgbClr val="000000"/>
                </a:solidFill>
                <a:effectLst/>
                <a:latin typeface="Calibri"/>
                <a:ea typeface="Calibri" panose="020F0502020204030204" pitchFamily="34" charset="0"/>
                <a:cs typeface="Calibri"/>
              </a:rPr>
              <a:t>curso</a:t>
            </a:r>
            <a:r>
              <a:rPr lang="en-US" sz="1200" b="0" i="0" dirty="0">
                <a:solidFill>
                  <a:srgbClr val="000000"/>
                </a:solidFill>
                <a:effectLst/>
                <a:latin typeface="Calibri"/>
                <a:ea typeface="Calibri" panose="020F0502020204030204" pitchFamily="34" charset="0"/>
                <a:cs typeface="Calibri"/>
              </a:rPr>
              <a:t>.</a:t>
            </a:r>
          </a:p>
          <a:p>
            <a:pPr rtl="0" fontAlgn="base"/>
            <a:endParaRPr lang="en-US" sz="1200" b="0" i="0" dirty="0">
              <a:solidFill>
                <a:srgbClr val="000000"/>
              </a:solidFill>
              <a:effectLst/>
              <a:ea typeface="Calibri" panose="020F0502020204030204" pitchFamily="34" charset="0"/>
            </a:endParaRPr>
          </a:p>
          <a:p>
            <a:pPr rtl="0" fontAlgn="base"/>
            <a:r>
              <a:rPr lang="en-US" sz="1200" dirty="0" err="1">
                <a:latin typeface="Calibri"/>
                <a:ea typeface="Calibri" panose="020F0502020204030204" pitchFamily="34" charset="0"/>
                <a:cs typeface="Calibri"/>
              </a:rPr>
              <a:t>Existem</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três</a:t>
            </a:r>
            <a:r>
              <a:rPr lang="en-US" sz="1200" dirty="0">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capítulos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ou</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secções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principais</a:t>
            </a:r>
            <a:r>
              <a:rPr lang="en-US" sz="1200" b="0" i="0" dirty="0">
                <a:solidFill>
                  <a:srgbClr val="000000"/>
                </a:solidFill>
                <a:effectLst/>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designadamente</a:t>
            </a:r>
            <a:r>
              <a:rPr lang="en-US" sz="1200" b="0" i="0" dirty="0">
                <a:solidFill>
                  <a:srgbClr val="000000"/>
                </a:solidFill>
                <a:effectLst/>
                <a:latin typeface="Calibri"/>
                <a:ea typeface="Calibri" panose="020F0502020204030204" pitchFamily="34" charset="0"/>
                <a:cs typeface="Calibri"/>
              </a:rPr>
              <a:t>;</a:t>
            </a:r>
            <a:r>
              <a:rPr lang="en-US" sz="1200" dirty="0">
                <a:latin typeface="Calibri"/>
                <a:ea typeface="Calibri" panose="020F0502020204030204" pitchFamily="34" charset="0"/>
                <a:cs typeface="Calibri"/>
              </a:rPr>
              <a:t> </a:t>
            </a:r>
          </a:p>
          <a:p>
            <a:pPr marL="359410" indent="-171450" rtl="0" fontAlgn="base">
              <a:buFont typeface="Arial" panose="020B0604020202020204" pitchFamily="34" charset="0"/>
              <a:buChar char="•"/>
            </a:pPr>
            <a:r>
              <a:rPr lang="en-US" sz="1200" b="1" i="0" dirty="0">
                <a:solidFill>
                  <a:srgbClr val="000000"/>
                </a:solidFill>
                <a:effectLst/>
                <a:latin typeface="Calibri"/>
                <a:ea typeface="Calibri" panose="020F0502020204030204" pitchFamily="34" charset="0"/>
                <a:cs typeface="Calibri"/>
              </a:rPr>
              <a:t>“</a:t>
            </a:r>
            <a:r>
              <a:rPr lang="en-US" sz="1200" b="1" i="0" dirty="0" err="1">
                <a:solidFill>
                  <a:srgbClr val="000000"/>
                </a:solidFill>
                <a:effectLst/>
                <a:latin typeface="Calibri"/>
                <a:ea typeface="Calibri" panose="020F0502020204030204" pitchFamily="34" charset="0"/>
                <a:cs typeface="Calibri"/>
              </a:rPr>
              <a:t>Ética</a:t>
            </a:r>
            <a:r>
              <a:rPr lang="en-US" sz="1200" b="1" i="0" dirty="0">
                <a:solidFill>
                  <a:srgbClr val="000000"/>
                </a:solidFill>
                <a:effectLst/>
                <a:latin typeface="Calibri"/>
                <a:ea typeface="Calibri" panose="020F0502020204030204" pitchFamily="34" charset="0"/>
                <a:cs typeface="Calibri"/>
              </a:rPr>
              <a:t> e </a:t>
            </a:r>
            <a:r>
              <a:rPr lang="en-US" sz="1200" b="1" i="0" dirty="0" err="1">
                <a:solidFill>
                  <a:srgbClr val="000000"/>
                </a:solidFill>
                <a:effectLst/>
                <a:latin typeface="Calibri"/>
                <a:ea typeface="Calibri" panose="020F0502020204030204" pitchFamily="34" charset="0"/>
                <a:cs typeface="Calibri"/>
              </a:rPr>
              <a:t>Teorias</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Éticas</a:t>
            </a:r>
            <a:r>
              <a:rPr lang="en-US" sz="1200" b="1" i="0" dirty="0">
                <a:solidFill>
                  <a:srgbClr val="000000"/>
                </a:solidFill>
                <a:effectLst/>
                <a:latin typeface="Calibri"/>
                <a:ea typeface="Calibri" panose="020F0502020204030204" pitchFamily="34" charset="0"/>
                <a:cs typeface="Calibri"/>
              </a:rPr>
              <a:t>”</a:t>
            </a:r>
          </a:p>
          <a:p>
            <a:pPr marL="359410" indent="-171450" rtl="0" fontAlgn="base">
              <a:buFont typeface="Arial" panose="020B0604020202020204" pitchFamily="34" charset="0"/>
              <a:buChar char="•"/>
            </a:pPr>
            <a:r>
              <a:rPr lang="en-US" sz="1200" b="1" i="0" dirty="0">
                <a:solidFill>
                  <a:srgbClr val="000000"/>
                </a:solidFill>
                <a:effectLst/>
                <a:latin typeface="Calibri"/>
                <a:ea typeface="Calibri" panose="020F0502020204030204" pitchFamily="34" charset="0"/>
                <a:cs typeface="Calibri"/>
              </a:rPr>
              <a:t>“</a:t>
            </a:r>
            <a:r>
              <a:rPr lang="en-US" sz="1200" b="1" i="0" dirty="0" err="1">
                <a:solidFill>
                  <a:srgbClr val="000000"/>
                </a:solidFill>
                <a:effectLst/>
                <a:latin typeface="Calibri"/>
                <a:ea typeface="Calibri" panose="020F0502020204030204" pitchFamily="34" charset="0"/>
                <a:cs typeface="Calibri"/>
              </a:rPr>
              <a:t>Questões</a:t>
            </a:r>
            <a:r>
              <a:rPr lang="en-US" sz="1200" b="1" i="0" dirty="0">
                <a:solidFill>
                  <a:srgbClr val="000000"/>
                </a:solidFill>
                <a:effectLst/>
                <a:latin typeface="Calibri"/>
                <a:ea typeface="Calibri" panose="020F0502020204030204" pitchFamily="34" charset="0"/>
                <a:cs typeface="Calibri"/>
              </a:rPr>
              <a:t> </a:t>
            </a:r>
            <a:r>
              <a:rPr lang="en-US" sz="1200" b="1" dirty="0" err="1">
                <a:latin typeface="Calibri"/>
                <a:ea typeface="Calibri" panose="020F0502020204030204" pitchFamily="34" charset="0"/>
                <a:cs typeface="Calibri"/>
              </a:rPr>
              <a:t>É</a:t>
            </a:r>
            <a:r>
              <a:rPr lang="en-US" sz="1200" b="1" i="0" dirty="0" err="1">
                <a:solidFill>
                  <a:srgbClr val="000000"/>
                </a:solidFill>
                <a:effectLst/>
                <a:latin typeface="Calibri"/>
                <a:ea typeface="Calibri" panose="020F0502020204030204" pitchFamily="34" charset="0"/>
                <a:cs typeface="Calibri"/>
              </a:rPr>
              <a:t>ticas</a:t>
            </a:r>
            <a:r>
              <a:rPr lang="en-US" sz="1200" b="1" i="0" dirty="0">
                <a:solidFill>
                  <a:srgbClr val="000000"/>
                </a:solidFill>
                <a:effectLst/>
                <a:latin typeface="Calibri"/>
                <a:ea typeface="Calibri" panose="020F0502020204030204" pitchFamily="34" charset="0"/>
                <a:cs typeface="Calibri"/>
              </a:rPr>
              <a:t> no </a:t>
            </a:r>
            <a:r>
              <a:rPr lang="en-US" sz="1200" b="1" dirty="0" err="1">
                <a:latin typeface="Calibri"/>
                <a:ea typeface="Calibri" panose="020F0502020204030204" pitchFamily="34" charset="0"/>
                <a:cs typeface="Calibri"/>
              </a:rPr>
              <a:t>E</a:t>
            </a:r>
            <a:r>
              <a:rPr lang="en-US" sz="1200" b="1" i="0" dirty="0" err="1">
                <a:solidFill>
                  <a:srgbClr val="000000"/>
                </a:solidFill>
                <a:effectLst/>
                <a:latin typeface="Calibri"/>
                <a:ea typeface="Calibri" panose="020F0502020204030204" pitchFamily="34" charset="0"/>
                <a:cs typeface="Calibri"/>
              </a:rPr>
              <a:t>cossistema</a:t>
            </a:r>
            <a:r>
              <a:rPr lang="en-US" sz="1200" b="1" i="0" dirty="0">
                <a:solidFill>
                  <a:srgbClr val="000000"/>
                </a:solidFill>
                <a:effectLst/>
                <a:latin typeface="Calibri"/>
                <a:ea typeface="Calibri" panose="020F0502020204030204" pitchFamily="34" charset="0"/>
                <a:cs typeface="Calibri"/>
              </a:rPr>
              <a:t> </a:t>
            </a:r>
            <a:r>
              <a:rPr lang="en-US" sz="1200" b="1" dirty="0" err="1">
                <a:latin typeface="Calibri"/>
                <a:ea typeface="Calibri" panose="020F0502020204030204" pitchFamily="34" charset="0"/>
                <a:cs typeface="Calibri"/>
              </a:rPr>
              <a:t>A</a:t>
            </a:r>
            <a:r>
              <a:rPr lang="en-US" sz="1200" b="1" i="0" dirty="0" err="1">
                <a:solidFill>
                  <a:srgbClr val="000000"/>
                </a:solidFill>
                <a:effectLst/>
                <a:latin typeface="Calibri"/>
                <a:ea typeface="Calibri" panose="020F0502020204030204" pitchFamily="34" charset="0"/>
                <a:cs typeface="Calibri"/>
              </a:rPr>
              <a:t>limentar</a:t>
            </a:r>
            <a:r>
              <a:rPr lang="en-US" sz="1200" b="1" i="0" dirty="0">
                <a:solidFill>
                  <a:srgbClr val="000000"/>
                </a:solidFill>
                <a:effectLst/>
                <a:latin typeface="Calibri"/>
                <a:ea typeface="Calibri" panose="020F0502020204030204" pitchFamily="34" charset="0"/>
                <a:cs typeface="Calibri"/>
              </a:rPr>
              <a:t>” e</a:t>
            </a:r>
            <a:r>
              <a:rPr lang="en-US" sz="1200" b="1" dirty="0">
                <a:latin typeface="Calibri"/>
                <a:ea typeface="Calibri" panose="020F0502020204030204" pitchFamily="34" charset="0"/>
                <a:cs typeface="Calibri"/>
              </a:rPr>
              <a:t> </a:t>
            </a:r>
            <a:endParaRPr lang="en-US" sz="1200" b="1" i="0" dirty="0">
              <a:solidFill>
                <a:srgbClr val="000000"/>
              </a:solidFill>
              <a:effectLst/>
              <a:ea typeface="Calibri" panose="020F0502020204030204" pitchFamily="34" charset="0"/>
            </a:endParaRPr>
          </a:p>
          <a:p>
            <a:pPr marL="359410" indent="-171450" rtl="0" fontAlgn="base">
              <a:buFont typeface="Arial" panose="020B0604020202020204" pitchFamily="34" charset="0"/>
              <a:buChar char="•"/>
            </a:pPr>
            <a:r>
              <a:rPr lang="en-US" sz="1200" b="1" i="0" dirty="0">
                <a:solidFill>
                  <a:srgbClr val="000000"/>
                </a:solidFill>
                <a:effectLst/>
                <a:latin typeface="Calibri"/>
                <a:ea typeface="Calibri" panose="020F0502020204030204" pitchFamily="34" charset="0"/>
                <a:cs typeface="Calibri"/>
              </a:rPr>
              <a:t>Uma </a:t>
            </a:r>
            <a:r>
              <a:rPr lang="en-US" sz="1200" b="1" dirty="0" err="1">
                <a:latin typeface="Calibri"/>
                <a:ea typeface="Calibri" panose="020F0502020204030204" pitchFamily="34" charset="0"/>
                <a:cs typeface="Calibri"/>
              </a:rPr>
              <a:t>C</a:t>
            </a:r>
            <a:r>
              <a:rPr lang="en-US" sz="1200" b="1" i="0" dirty="0" err="1">
                <a:solidFill>
                  <a:srgbClr val="000000"/>
                </a:solidFill>
                <a:effectLst/>
                <a:latin typeface="Calibri"/>
                <a:ea typeface="Calibri" panose="020F0502020204030204" pitchFamily="34" charset="0"/>
                <a:cs typeface="Calibri"/>
              </a:rPr>
              <a:t>oleção</a:t>
            </a:r>
            <a:r>
              <a:rPr lang="en-US" sz="1200" b="1" i="0" dirty="0">
                <a:solidFill>
                  <a:srgbClr val="000000"/>
                </a:solidFill>
                <a:effectLst/>
                <a:latin typeface="Calibri"/>
                <a:ea typeface="Calibri" panose="020F0502020204030204" pitchFamily="34" charset="0"/>
                <a:cs typeface="Calibri"/>
              </a:rPr>
              <a:t> de </a:t>
            </a:r>
            <a:r>
              <a:rPr lang="en-US" sz="1200" b="1" dirty="0">
                <a:latin typeface="Calibri"/>
                <a:ea typeface="Calibri" panose="020F0502020204030204" pitchFamily="34" charset="0"/>
                <a:cs typeface="Calibri"/>
              </a:rPr>
              <a:t>C</a:t>
            </a:r>
            <a:r>
              <a:rPr lang="en-US" sz="1200" b="1" i="0" dirty="0">
                <a:solidFill>
                  <a:srgbClr val="000000"/>
                </a:solidFill>
                <a:effectLst/>
                <a:latin typeface="Calibri"/>
                <a:ea typeface="Calibri" panose="020F0502020204030204" pitchFamily="34" charset="0"/>
                <a:cs typeface="Calibri"/>
              </a:rPr>
              <a:t>asos de </a:t>
            </a:r>
            <a:r>
              <a:rPr lang="en-US" sz="1200" b="1" dirty="0" err="1">
                <a:latin typeface="Calibri"/>
                <a:ea typeface="Calibri" panose="020F0502020204030204" pitchFamily="34" charset="0"/>
                <a:cs typeface="Calibri"/>
              </a:rPr>
              <a:t>E</a:t>
            </a:r>
            <a:r>
              <a:rPr lang="en-US" sz="1200" b="1" i="0" dirty="0" err="1">
                <a:solidFill>
                  <a:srgbClr val="000000"/>
                </a:solidFill>
                <a:effectLst/>
                <a:latin typeface="Calibri"/>
                <a:ea typeface="Calibri" panose="020F0502020204030204" pitchFamily="34" charset="0"/>
                <a:cs typeface="Calibri"/>
              </a:rPr>
              <a:t>studo</a:t>
            </a:r>
            <a:r>
              <a:rPr lang="en-US" sz="1200" b="1" i="0" dirty="0">
                <a:solidFill>
                  <a:srgbClr val="000000"/>
                </a:solidFill>
                <a:effectLst/>
                <a:latin typeface="Calibri"/>
                <a:ea typeface="Calibri" panose="020F0502020204030204" pitchFamily="34" charset="0"/>
                <a:cs typeface="Calibri"/>
              </a:rPr>
              <a:t> de Boas </a:t>
            </a:r>
            <a:r>
              <a:rPr lang="en-US" sz="1200" b="1" dirty="0" err="1">
                <a:latin typeface="Calibri"/>
                <a:ea typeface="Calibri" panose="020F0502020204030204" pitchFamily="34" charset="0"/>
                <a:cs typeface="Calibri"/>
              </a:rPr>
              <a:t>P</a:t>
            </a:r>
            <a:r>
              <a:rPr lang="en-US" sz="1200" b="1" i="0" dirty="0" err="1">
                <a:solidFill>
                  <a:srgbClr val="000000"/>
                </a:solidFill>
                <a:effectLst/>
                <a:latin typeface="Calibri"/>
                <a:ea typeface="Calibri" panose="020F0502020204030204" pitchFamily="34" charset="0"/>
                <a:cs typeface="Calibri"/>
              </a:rPr>
              <a:t>ráticas</a:t>
            </a:r>
            <a:endParaRPr lang="en-US" sz="1200" b="1" i="0" dirty="0">
              <a:solidFill>
                <a:srgbClr val="000000"/>
              </a:solidFill>
              <a:effectLst/>
              <a:latin typeface="Calibri"/>
              <a:ea typeface="Calibri" panose="020F0502020204030204" pitchFamily="34" charset="0"/>
              <a:cs typeface="Calibri"/>
            </a:endParaRPr>
          </a:p>
          <a:p>
            <a:pPr rtl="0" fontAlgn="base"/>
            <a:endParaRPr lang="en-US" sz="1200" b="0" i="0" dirty="0">
              <a:solidFill>
                <a:srgbClr val="000000"/>
              </a:solidFill>
              <a:effectLst/>
              <a:ea typeface="Calibri" panose="020F0502020204030204" pitchFamily="34" charset="0"/>
            </a:endParaRPr>
          </a:p>
          <a:p>
            <a:pPr rtl="0" fontAlgn="base"/>
            <a:r>
              <a:rPr lang="en-US" sz="1200" b="0" i="0" dirty="0" err="1">
                <a:solidFill>
                  <a:srgbClr val="000000"/>
                </a:solidFill>
                <a:effectLst/>
                <a:latin typeface="Calibri"/>
                <a:ea typeface="Calibri" panose="020F0502020204030204" pitchFamily="34" charset="0"/>
                <a:cs typeface="Calibri"/>
              </a:rPr>
              <a:t>Conforme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indicado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por</a:t>
            </a:r>
            <a:r>
              <a:rPr lang="en-US" sz="1200" b="0" i="0" dirty="0">
                <a:solidFill>
                  <a:srgbClr val="000000"/>
                </a:solidFill>
                <a:effectLst/>
                <a:latin typeface="Calibri"/>
                <a:ea typeface="Calibri" panose="020F0502020204030204" pitchFamily="34" charset="0"/>
                <a:cs typeface="Calibri"/>
              </a:rPr>
              <a:t> Costa </a:t>
            </a:r>
            <a:r>
              <a:rPr lang="en-US" sz="1200" dirty="0">
                <a:latin typeface="Calibri"/>
                <a:ea typeface="Calibri" panose="020F0502020204030204" pitchFamily="34" charset="0"/>
                <a:cs typeface="Calibri"/>
              </a:rPr>
              <a:t>(2018</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resultados</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aprendizagem</a:t>
            </a:r>
            <a:r>
              <a:rPr lang="en-US" sz="1200" b="0" i="0" dirty="0">
                <a:solidFill>
                  <a:srgbClr val="000000"/>
                </a:solidFill>
                <a:effectLst/>
                <a:latin typeface="Calibri"/>
                <a:ea typeface="Calibri" panose="020F0502020204030204" pitchFamily="34" charset="0"/>
                <a:cs typeface="Calibri"/>
              </a:rPr>
              <a:t> ao </a:t>
            </a:r>
            <a:r>
              <a:rPr lang="en-US" sz="1200" b="0" i="0" dirty="0" err="1">
                <a:solidFill>
                  <a:srgbClr val="000000"/>
                </a:solidFill>
                <a:effectLst/>
                <a:latin typeface="Calibri"/>
                <a:ea typeface="Calibri" panose="020F0502020204030204" pitchFamily="34" charset="0"/>
                <a:cs typeface="Calibri"/>
              </a:rPr>
              <a:t>nível</a:t>
            </a:r>
            <a:r>
              <a:rPr lang="en-US" sz="1200" b="0" i="0" dirty="0">
                <a:solidFill>
                  <a:srgbClr val="000000"/>
                </a:solidFill>
                <a:effectLst/>
                <a:latin typeface="Calibri"/>
                <a:ea typeface="Calibri" panose="020F0502020204030204" pitchFamily="34" charset="0"/>
                <a:cs typeface="Calibri"/>
              </a:rPr>
              <a:t> da </a:t>
            </a:r>
            <a:r>
              <a:rPr lang="en-US" sz="1200" b="0" i="0" dirty="0" err="1">
                <a:solidFill>
                  <a:srgbClr val="000000"/>
                </a:solidFill>
                <a:effectLst/>
                <a:latin typeface="Calibri"/>
                <a:ea typeface="Calibri" panose="020F0502020204030204" pitchFamily="34" charset="0"/>
                <a:cs typeface="Calibri"/>
              </a:rPr>
              <a:t>ética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alimentar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podem</a:t>
            </a:r>
            <a:r>
              <a:rPr lang="en-US" sz="1200" b="0" i="0" dirty="0">
                <a:solidFill>
                  <a:srgbClr val="000000"/>
                </a:solidFill>
                <a:effectLst/>
                <a:latin typeface="Calibri"/>
                <a:ea typeface="Calibri" panose="020F0502020204030204" pitchFamily="34" charset="0"/>
                <a:cs typeface="Calibri"/>
              </a:rPr>
              <a:t> ser a </a:t>
            </a:r>
            <a:r>
              <a:rPr lang="en-US" sz="1200" b="0" i="0" dirty="0" err="1">
                <a:solidFill>
                  <a:srgbClr val="000000"/>
                </a:solidFill>
                <a:effectLst/>
                <a:latin typeface="Calibri"/>
                <a:ea typeface="Calibri" panose="020F0502020204030204" pitchFamily="34" charset="0"/>
                <a:cs typeface="Calibri"/>
              </a:rPr>
              <a:t>consciencialização</a:t>
            </a:r>
            <a:r>
              <a:rPr lang="en-US" sz="1200" b="0" i="0" dirty="0">
                <a:solidFill>
                  <a:srgbClr val="000000"/>
                </a:solidFill>
                <a:effectLst/>
                <a:latin typeface="Calibri"/>
                <a:ea typeface="Calibri" panose="020F0502020204030204" pitchFamily="34" charset="0"/>
                <a:cs typeface="Calibri"/>
              </a:rPr>
              <a:t> dos </a:t>
            </a:r>
            <a:r>
              <a:rPr lang="en-US" sz="1200" b="0" i="0" dirty="0" err="1">
                <a:solidFill>
                  <a:srgbClr val="000000"/>
                </a:solidFill>
                <a:effectLst/>
                <a:latin typeface="Calibri"/>
                <a:ea typeface="Calibri" panose="020F0502020204030204" pitchFamily="34" charset="0"/>
                <a:cs typeface="Calibri"/>
              </a:rPr>
              <a:t>educandos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sobre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questões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éticas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relacionadas</a:t>
            </a:r>
            <a:r>
              <a:rPr lang="en-US" sz="1200" b="0" i="0" dirty="0">
                <a:solidFill>
                  <a:srgbClr val="000000"/>
                </a:solidFill>
                <a:effectLst/>
                <a:latin typeface="Calibri"/>
                <a:ea typeface="Calibri" panose="020F0502020204030204" pitchFamily="34" charset="0"/>
                <a:cs typeface="Calibri"/>
              </a:rPr>
              <a:t> com </a:t>
            </a:r>
            <a:r>
              <a:rPr lang="en-US" sz="1200" b="0" i="0" dirty="0" err="1">
                <a:solidFill>
                  <a:srgbClr val="000000"/>
                </a:solidFill>
                <a:effectLst/>
                <a:latin typeface="Calibri"/>
                <a:ea typeface="Calibri" panose="020F0502020204030204" pitchFamily="34" charset="0"/>
                <a:cs typeface="Calibri"/>
              </a:rPr>
              <a:t>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alimentos</a:t>
            </a:r>
            <a:r>
              <a:rPr lang="en-US" sz="1200" b="0" i="0" dirty="0">
                <a:solidFill>
                  <a:srgbClr val="000000"/>
                </a:solidFill>
                <a:effectLst/>
                <a:latin typeface="Calibri"/>
                <a:ea typeface="Calibri" panose="020F0502020204030204" pitchFamily="34" charset="0"/>
                <a:cs typeface="Calibri"/>
              </a:rPr>
              <a:t> e a </a:t>
            </a:r>
            <a:r>
              <a:rPr lang="en-US" sz="1200" b="0" i="0" dirty="0" err="1">
                <a:solidFill>
                  <a:srgbClr val="000000"/>
                </a:solidFill>
                <a:effectLst/>
                <a:latin typeface="Calibri"/>
                <a:ea typeface="Calibri" panose="020F0502020204030204" pitchFamily="34" charset="0"/>
                <a:cs typeface="Calibri"/>
              </a:rPr>
              <a:t>capacidade</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contribuir</a:t>
            </a:r>
            <a:r>
              <a:rPr lang="en-US" sz="1200" b="0" i="0" dirty="0">
                <a:solidFill>
                  <a:srgbClr val="000000"/>
                </a:solidFill>
                <a:effectLst/>
                <a:latin typeface="Calibri"/>
                <a:ea typeface="Calibri" panose="020F0502020204030204" pitchFamily="34" charset="0"/>
                <a:cs typeface="Calibri"/>
              </a:rPr>
              <a:t> para </a:t>
            </a:r>
            <a:r>
              <a:rPr lang="en-US" sz="1200" b="0" i="0" dirty="0" err="1">
                <a:solidFill>
                  <a:srgbClr val="000000"/>
                </a:solidFill>
                <a:effectLst/>
                <a:latin typeface="Calibri"/>
                <a:ea typeface="Calibri" panose="020F0502020204030204" pitchFamily="34" charset="0"/>
                <a:cs typeface="Calibri"/>
              </a:rPr>
              <a:t>discussões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relacionadas</a:t>
            </a:r>
            <a:r>
              <a:rPr lang="en-US" sz="1200" b="0" i="0" dirty="0">
                <a:solidFill>
                  <a:srgbClr val="000000"/>
                </a:solidFill>
                <a:effectLst/>
                <a:latin typeface="Calibri"/>
                <a:ea typeface="Calibri" panose="020F0502020204030204" pitchFamily="34" charset="0"/>
                <a:cs typeface="Calibri"/>
              </a:rPr>
              <a:t> com a </a:t>
            </a:r>
            <a:r>
              <a:rPr lang="en-US" sz="1200" b="0" i="0" dirty="0" err="1">
                <a:solidFill>
                  <a:srgbClr val="000000"/>
                </a:solidFill>
                <a:effectLst/>
                <a:latin typeface="Calibri"/>
                <a:ea typeface="Calibri" panose="020F0502020204030204" pitchFamily="34" charset="0"/>
                <a:cs typeface="Calibri"/>
              </a:rPr>
              <a:t>ética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alimentar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Assim</a:t>
            </a:r>
            <a:r>
              <a:rPr lang="en-US" sz="1200" dirty="0">
                <a:latin typeface="Calibri"/>
                <a:ea typeface="Calibri" panose="020F0502020204030204" pitchFamily="34" charset="0"/>
                <a:cs typeface="Calibri"/>
              </a:rPr>
              <a:t>, </a:t>
            </a:r>
            <a:r>
              <a:rPr lang="en-US" sz="1200" dirty="0" err="1">
                <a:latin typeface="Calibri"/>
                <a:ea typeface="Calibri" panose="020F0502020204030204" pitchFamily="34" charset="0"/>
                <a:cs typeface="Calibri"/>
              </a:rPr>
              <a:t>diversas</a:t>
            </a:r>
            <a:r>
              <a:rPr lang="en-US" sz="1200" dirty="0">
                <a:latin typeface="Calibri"/>
                <a:ea typeface="Calibri" panose="020F0502020204030204" pitchFamily="34" charset="0"/>
                <a:cs typeface="Calibri"/>
              </a:rPr>
              <a:t> </a:t>
            </a:r>
            <a:r>
              <a:rPr lang="en-US" sz="1200" b="0" i="0" dirty="0">
                <a:solidFill>
                  <a:srgbClr val="000000"/>
                </a:solidFill>
                <a:effectLst/>
                <a:latin typeface="Calibri"/>
                <a:ea typeface="Calibri" panose="020F0502020204030204" pitchFamily="34" charset="0"/>
                <a:cs typeface="Calibri"/>
              </a:rPr>
              <a:t>boas </a:t>
            </a:r>
            <a:r>
              <a:rPr lang="en-US" sz="1200" b="0" i="0" dirty="0" err="1">
                <a:solidFill>
                  <a:srgbClr val="000000"/>
                </a:solidFill>
                <a:effectLst/>
                <a:latin typeface="Calibri"/>
                <a:ea typeface="Calibri" panose="020F0502020204030204" pitchFamily="34" charset="0"/>
                <a:cs typeface="Calibri"/>
              </a:rPr>
              <a:t>práticas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aplicadas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em</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vários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países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foram</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reunidas</a:t>
            </a:r>
            <a:r>
              <a:rPr lang="en-US" sz="1200" b="0" i="0" dirty="0">
                <a:solidFill>
                  <a:srgbClr val="000000"/>
                </a:solidFill>
                <a:effectLst/>
                <a:latin typeface="Calibri"/>
                <a:ea typeface="Calibri" panose="020F0502020204030204" pitchFamily="34" charset="0"/>
                <a:cs typeface="Calibri"/>
              </a:rPr>
              <a:t> e </a:t>
            </a:r>
            <a:r>
              <a:rPr lang="en-US" sz="1200" b="0" i="0" dirty="0" err="1">
                <a:solidFill>
                  <a:srgbClr val="000000"/>
                </a:solidFill>
                <a:effectLst/>
                <a:latin typeface="Calibri"/>
                <a:ea typeface="Calibri" panose="020F0502020204030204" pitchFamily="34" charset="0"/>
                <a:cs typeface="Calibri"/>
              </a:rPr>
              <a:t>serão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compartilhadas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como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casos</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estudo</a:t>
            </a:r>
            <a:r>
              <a:rPr lang="en-US" sz="1200" b="0" i="0" dirty="0">
                <a:solidFill>
                  <a:srgbClr val="000000"/>
                </a:solidFill>
                <a:effectLst/>
                <a:latin typeface="Calibri"/>
                <a:ea typeface="Calibri" panose="020F0502020204030204" pitchFamily="34" charset="0"/>
                <a:cs typeface="Calibri"/>
              </a:rPr>
              <a:t>.</a:t>
            </a:r>
            <a:endParaRPr lang="en-US" sz="1200" b="0" i="0" dirty="0">
              <a:solidFill>
                <a:srgbClr val="000000"/>
              </a:solidFill>
              <a:latin typeface="Calibri"/>
              <a:ea typeface="Calibri" panose="020F0502020204030204" pitchFamily="34" charset="0"/>
              <a:cs typeface="Calibri"/>
            </a:endParaRPr>
          </a:p>
          <a:p>
            <a:pPr rtl="0"/>
            <a:endParaRPr lang="en-IE" sz="1200" dirty="0"/>
          </a:p>
        </p:txBody>
      </p:sp>
      <p:sp>
        <p:nvSpPr>
          <p:cNvPr id="3" name="Slide Number Placeholder 2">
            <a:extLst>
              <a:ext uri="{FF2B5EF4-FFF2-40B4-BE49-F238E27FC236}">
                <a16:creationId xmlns:a16="http://schemas.microsoft.com/office/drawing/2014/main" id="{43FA5EC3-6C27-3CB8-B1F0-991A14C69B59}"/>
              </a:ext>
            </a:extLst>
          </p:cNvPr>
          <p:cNvSpPr>
            <a:spLocks noGrp="1"/>
          </p:cNvSpPr>
          <p:nvPr>
            <p:ph type="sldNum" sz="quarter" idx="4"/>
          </p:nvPr>
        </p:nvSpPr>
        <p:spPr/>
        <p:txBody>
          <a:bodyPr/>
          <a:lstStyle/>
          <a:p>
            <a:fld id="{CB2079F2-58AF-ED44-82D7-E04B2F6FD686}" type="slidenum">
              <a:rPr lang="en-US" smtClean="0"/>
              <a:pPr algn="l" rtl="0"/>
              <a:t>6</a:t>
            </a:fld>
            <a:endParaRPr lang="en-US"/>
          </a:p>
        </p:txBody>
      </p:sp>
      <p:sp>
        <p:nvSpPr>
          <p:cNvPr id="6" name="Text Placeholder 5">
            <a:extLst>
              <a:ext uri="{FF2B5EF4-FFF2-40B4-BE49-F238E27FC236}">
                <a16:creationId xmlns:a16="http://schemas.microsoft.com/office/drawing/2014/main" id="{3DB7AF1E-C0AC-DCD7-CC87-944A7E5BD763}"/>
              </a:ext>
            </a:extLst>
          </p:cNvPr>
          <p:cNvSpPr>
            <a:spLocks noGrp="1"/>
          </p:cNvSpPr>
          <p:nvPr>
            <p:ph type="body" sz="quarter" idx="30"/>
          </p:nvPr>
        </p:nvSpPr>
        <p:spPr>
          <a:xfrm>
            <a:off x="494393" y="793689"/>
            <a:ext cx="6570888" cy="785535"/>
          </a:xfrm>
        </p:spPr>
        <p:txBody>
          <a:body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3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Prefácio</a:t>
            </a:r>
            <a:r>
              <a:rPr kumimoji="0" lang="en-IE"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IE" sz="2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Continuação</a:t>
            </a:r>
            <a:endParaRPr kumimoji="0" lang="en-IE" sz="2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0" name="Picture 8" descr="Icon  Description automatically generated">
            <a:extLst>
              <a:ext uri="{FF2B5EF4-FFF2-40B4-BE49-F238E27FC236}">
                <a16:creationId xmlns:a16="http://schemas.microsoft.com/office/drawing/2014/main" id="{A1221353-0CAC-A9A2-0F1D-F53164B120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55240" y="7133813"/>
            <a:ext cx="2741632" cy="2096219"/>
          </a:xfrm>
          <a:prstGeom prst="rect">
            <a:avLst/>
          </a:prstGeom>
        </p:spPr>
      </p:pic>
      <p:pic>
        <p:nvPicPr>
          <p:cNvPr id="12" name="Picture 11">
            <a:extLst>
              <a:ext uri="{FF2B5EF4-FFF2-40B4-BE49-F238E27FC236}">
                <a16:creationId xmlns:a16="http://schemas.microsoft.com/office/drawing/2014/main" id="{4CEE2588-9C88-CD8B-1901-4908D36CA3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8102" y="6547379"/>
            <a:ext cx="2282330" cy="3142950"/>
          </a:xfrm>
          <a:prstGeom prst="rect">
            <a:avLst/>
          </a:prstGeom>
          <a:ln>
            <a:solidFill>
              <a:schemeClr val="tx1"/>
            </a:solidFill>
          </a:ln>
        </p:spPr>
      </p:pic>
    </p:spTree>
    <p:extLst>
      <p:ext uri="{BB962C8B-B14F-4D97-AF65-F5344CB8AC3E}">
        <p14:creationId xmlns:p14="http://schemas.microsoft.com/office/powerpoint/2010/main" val="24064592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F4858-BA3C-BB6B-E7ED-C40CD64A66D3}"/>
              </a:ext>
            </a:extLst>
          </p:cNvPr>
          <p:cNvSpPr>
            <a:spLocks noGrp="1"/>
          </p:cNvSpPr>
          <p:nvPr>
            <p:ph type="body" sz="quarter" idx="32"/>
          </p:nvPr>
        </p:nvSpPr>
        <p:spPr>
          <a:xfrm>
            <a:off x="335546" y="1836238"/>
            <a:ext cx="6872448" cy="3729370"/>
          </a:xfrm>
        </p:spPr>
        <p:txBody>
          <a:bodyPr numCol="1"/>
          <a:lstStyle/>
          <a:p>
            <a:pPr rtl="0"/>
            <a:r>
              <a:rPr lang="en-US" sz="1200" dirty="0"/>
              <a:t>A </a:t>
            </a:r>
            <a:r>
              <a:rPr lang="en-US" sz="1200" dirty="0" err="1"/>
              <a:t>relação</a:t>
            </a:r>
            <a:r>
              <a:rPr lang="en-US" sz="1200" dirty="0"/>
              <a:t> entre </a:t>
            </a:r>
            <a:r>
              <a:rPr lang="en-US" sz="1200" dirty="0" err="1"/>
              <a:t>pobreza</a:t>
            </a:r>
            <a:r>
              <a:rPr lang="en-US" sz="1200" dirty="0"/>
              <a:t> </a:t>
            </a:r>
            <a:r>
              <a:rPr lang="en-US" sz="1200" dirty="0" err="1"/>
              <a:t>alimentar</a:t>
            </a:r>
            <a:r>
              <a:rPr lang="en-US" sz="1200" dirty="0"/>
              <a:t> e </a:t>
            </a:r>
            <a:r>
              <a:rPr lang="en-US" sz="1200" dirty="0" err="1"/>
              <a:t>caridade</a:t>
            </a:r>
            <a:r>
              <a:rPr lang="en-US" sz="1200" dirty="0"/>
              <a:t> </a:t>
            </a:r>
            <a:r>
              <a:rPr lang="en-US" sz="1200" dirty="0" err="1"/>
              <a:t>alimentar</a:t>
            </a:r>
            <a:r>
              <a:rPr lang="en-US" sz="1200" dirty="0"/>
              <a:t> </a:t>
            </a:r>
            <a:r>
              <a:rPr lang="en-US" sz="1200" dirty="0" err="1"/>
              <a:t>tornou</a:t>
            </a:r>
            <a:r>
              <a:rPr lang="en-US" sz="1200" dirty="0"/>
              <a:t>-se </a:t>
            </a:r>
            <a:r>
              <a:rPr lang="en-US" sz="1200" dirty="0" err="1"/>
              <a:t>relevante</a:t>
            </a:r>
            <a:r>
              <a:rPr lang="en-US" sz="1200" dirty="0"/>
              <a:t> visto que a </a:t>
            </a:r>
            <a:r>
              <a:rPr lang="en-US" sz="1200" dirty="0" err="1"/>
              <a:t>fome</a:t>
            </a:r>
            <a:r>
              <a:rPr lang="en-US" sz="1200" dirty="0"/>
              <a:t> </a:t>
            </a:r>
            <a:r>
              <a:rPr lang="en-US" sz="1200" dirty="0" err="1"/>
              <a:t>mundial</a:t>
            </a:r>
            <a:r>
              <a:rPr lang="en-US" sz="1200" dirty="0"/>
              <a:t> </a:t>
            </a:r>
            <a:r>
              <a:rPr lang="en-US" sz="1200" dirty="0" err="1"/>
              <a:t>tem</a:t>
            </a:r>
            <a:r>
              <a:rPr lang="en-US" sz="1200" dirty="0"/>
              <a:t> </a:t>
            </a:r>
            <a:r>
              <a:rPr lang="en-US" sz="1200" dirty="0" err="1"/>
              <a:t>crescido</a:t>
            </a:r>
            <a:r>
              <a:rPr lang="en-US" sz="1200" dirty="0"/>
              <a:t>, </a:t>
            </a:r>
            <a:r>
              <a:rPr lang="en-US" sz="1200" dirty="0" err="1"/>
              <a:t>sendo</a:t>
            </a:r>
            <a:r>
              <a:rPr lang="en-US" sz="1200" dirty="0"/>
              <a:t> </a:t>
            </a:r>
            <a:r>
              <a:rPr lang="en-US" sz="1200" dirty="0" err="1"/>
              <a:t>uma</a:t>
            </a:r>
            <a:r>
              <a:rPr lang="en-US" sz="1200" dirty="0"/>
              <a:t> </a:t>
            </a:r>
            <a:r>
              <a:rPr lang="en-US" sz="1200" dirty="0" err="1"/>
              <a:t>questão</a:t>
            </a:r>
            <a:r>
              <a:rPr lang="en-US" sz="1200" dirty="0"/>
              <a:t> </a:t>
            </a:r>
            <a:r>
              <a:rPr lang="en-US" sz="1200" dirty="0" err="1"/>
              <a:t>geralmente</a:t>
            </a:r>
            <a:r>
              <a:rPr lang="en-US" sz="1200" dirty="0"/>
              <a:t> </a:t>
            </a:r>
            <a:r>
              <a:rPr lang="en-US" sz="1200" dirty="0" err="1"/>
              <a:t>negligenciada</a:t>
            </a:r>
            <a:r>
              <a:rPr lang="en-US" sz="1200" dirty="0"/>
              <a:t>. </a:t>
            </a:r>
            <a:r>
              <a:rPr lang="en-US" sz="1200" dirty="0" err="1"/>
              <a:t>Apesar</a:t>
            </a:r>
            <a:r>
              <a:rPr lang="en-US" sz="1200" dirty="0"/>
              <a:t> de ser um </a:t>
            </a:r>
            <a:r>
              <a:rPr lang="en-US" sz="1200" dirty="0" err="1"/>
              <a:t>processo</a:t>
            </a:r>
            <a:r>
              <a:rPr lang="en-US" sz="1200" dirty="0"/>
              <a:t> </a:t>
            </a:r>
            <a:r>
              <a:rPr lang="en-US" sz="1200" dirty="0" err="1"/>
              <a:t>mais</a:t>
            </a:r>
            <a:r>
              <a:rPr lang="en-US" sz="1200" dirty="0"/>
              <a:t> </a:t>
            </a:r>
            <a:r>
              <a:rPr lang="en-US" sz="1200" dirty="0" err="1"/>
              <a:t>institucionalizado</a:t>
            </a:r>
            <a:r>
              <a:rPr lang="en-US" sz="1200" dirty="0"/>
              <a:t> e </a:t>
            </a:r>
            <a:r>
              <a:rPr lang="en-US" sz="1200" dirty="0" err="1"/>
              <a:t>comum</a:t>
            </a:r>
            <a:r>
              <a:rPr lang="en-US" sz="1200" dirty="0"/>
              <a:t>, </a:t>
            </a:r>
            <a:r>
              <a:rPr lang="en-US" sz="1200" dirty="0" err="1"/>
              <a:t>questionam</a:t>
            </a:r>
            <a:r>
              <a:rPr lang="en-US" sz="1200" dirty="0"/>
              <a:t>-se </a:t>
            </a:r>
            <a:r>
              <a:rPr lang="en-US" sz="1200" dirty="0" err="1"/>
              <a:t>os</a:t>
            </a:r>
            <a:r>
              <a:rPr lang="en-US" sz="1200" dirty="0"/>
              <a:t> </a:t>
            </a:r>
            <a:r>
              <a:rPr lang="en-US" sz="1200" dirty="0" err="1"/>
              <a:t>benefícios</a:t>
            </a:r>
            <a:r>
              <a:rPr lang="en-US" sz="1200" dirty="0"/>
              <a:t> da </a:t>
            </a:r>
            <a:r>
              <a:rPr lang="en-US" sz="1200" dirty="0" err="1"/>
              <a:t>caridade</a:t>
            </a:r>
            <a:r>
              <a:rPr lang="en-US" sz="1200" dirty="0"/>
              <a:t> </a:t>
            </a:r>
            <a:r>
              <a:rPr lang="en-US" sz="1200" dirty="0" err="1"/>
              <a:t>alimentar</a:t>
            </a:r>
            <a:r>
              <a:rPr lang="en-US" sz="1200" dirty="0"/>
              <a:t>, a </a:t>
            </a:r>
            <a:r>
              <a:rPr lang="en-US" sz="1200" dirty="0" err="1"/>
              <a:t>longo</a:t>
            </a:r>
            <a:r>
              <a:rPr lang="en-US" sz="1200" dirty="0"/>
              <a:t> </a:t>
            </a:r>
            <a:r>
              <a:rPr lang="en-US" sz="1200" dirty="0" err="1"/>
              <a:t>prazo</a:t>
            </a:r>
            <a:r>
              <a:rPr lang="en-US" sz="1200" dirty="0"/>
              <a:t>. Uma das </a:t>
            </a:r>
            <a:r>
              <a:rPr lang="en-US" sz="1200" dirty="0" err="1"/>
              <a:t>críticas</a:t>
            </a:r>
            <a:r>
              <a:rPr lang="en-US" sz="1200" dirty="0"/>
              <a:t> </a:t>
            </a:r>
            <a:r>
              <a:rPr lang="en-US" sz="1200" dirty="0" err="1"/>
              <a:t>enfatiza</a:t>
            </a:r>
            <a:r>
              <a:rPr lang="en-US" sz="1200" dirty="0"/>
              <a:t> o </a:t>
            </a:r>
            <a:r>
              <a:rPr lang="en-US" sz="1200" dirty="0" err="1"/>
              <a:t>papel</a:t>
            </a:r>
            <a:r>
              <a:rPr lang="en-US" sz="1200" dirty="0"/>
              <a:t> </a:t>
            </a:r>
            <a:r>
              <a:rPr lang="en-US" sz="1200" dirty="0" err="1"/>
              <a:t>negligenciado</a:t>
            </a:r>
            <a:r>
              <a:rPr lang="en-US" sz="1200" dirty="0"/>
              <a:t> do </a:t>
            </a:r>
            <a:r>
              <a:rPr lang="en-US" sz="1200" dirty="0" err="1"/>
              <a:t>governo</a:t>
            </a:r>
            <a:r>
              <a:rPr lang="en-US" sz="1200" dirty="0"/>
              <a:t> </a:t>
            </a:r>
            <a:r>
              <a:rPr lang="en-US" sz="1200" dirty="0" err="1"/>
              <a:t>na</a:t>
            </a:r>
            <a:r>
              <a:rPr lang="en-US" sz="1200" dirty="0"/>
              <a:t> </a:t>
            </a:r>
            <a:r>
              <a:rPr lang="en-US" sz="1200" dirty="0" err="1"/>
              <a:t>justiça</a:t>
            </a:r>
            <a:r>
              <a:rPr lang="en-US" sz="1200" dirty="0"/>
              <a:t> </a:t>
            </a:r>
            <a:r>
              <a:rPr lang="en-US" sz="1200" dirty="0" err="1"/>
              <a:t>alimentar</a:t>
            </a:r>
            <a:r>
              <a:rPr lang="en-US" sz="1200" dirty="0"/>
              <a:t> (Riches and </a:t>
            </a:r>
            <a:r>
              <a:rPr lang="en-US" sz="1200" dirty="0" err="1"/>
              <a:t>Silvasti</a:t>
            </a:r>
            <a:r>
              <a:rPr lang="en-US" sz="1200" dirty="0"/>
              <a:t>, 2014). Outro </a:t>
            </a:r>
            <a:r>
              <a:rPr lang="en-US" sz="1200" dirty="0" err="1"/>
              <a:t>estudo</a:t>
            </a:r>
            <a:r>
              <a:rPr lang="en-US" sz="1200" dirty="0"/>
              <a:t> </a:t>
            </a:r>
            <a:r>
              <a:rPr lang="en-US" sz="1200" dirty="0" err="1"/>
              <a:t>afirma</a:t>
            </a:r>
            <a:r>
              <a:rPr lang="en-US" sz="1200" dirty="0"/>
              <a:t> que as </a:t>
            </a:r>
            <a:r>
              <a:rPr lang="en-US" sz="1200" dirty="0" err="1"/>
              <a:t>instituições</a:t>
            </a:r>
            <a:r>
              <a:rPr lang="en-US" sz="1200" dirty="0"/>
              <a:t> de </a:t>
            </a:r>
            <a:r>
              <a:rPr lang="en-US" sz="1200" dirty="0" err="1"/>
              <a:t>caridade</a:t>
            </a:r>
            <a:r>
              <a:rPr lang="en-US" sz="1200" dirty="0"/>
              <a:t> </a:t>
            </a:r>
            <a:r>
              <a:rPr lang="en-US" sz="1200" dirty="0" err="1"/>
              <a:t>alimentar</a:t>
            </a:r>
            <a:r>
              <a:rPr lang="en-US" sz="1200" dirty="0"/>
              <a:t> </a:t>
            </a:r>
            <a:r>
              <a:rPr lang="en-US" sz="1200" dirty="0" err="1"/>
              <a:t>podem</a:t>
            </a:r>
            <a:r>
              <a:rPr lang="en-US" sz="1200" dirty="0"/>
              <a:t> </a:t>
            </a:r>
            <a:r>
              <a:rPr lang="en-US" sz="1200" dirty="0" err="1"/>
              <a:t>exacerbar</a:t>
            </a:r>
            <a:r>
              <a:rPr lang="en-US" sz="1200" dirty="0"/>
              <a:t> a </a:t>
            </a:r>
            <a:r>
              <a:rPr lang="en-US" sz="1200" dirty="0" err="1"/>
              <a:t>injustiça</a:t>
            </a:r>
            <a:r>
              <a:rPr lang="en-US" sz="1200" dirty="0"/>
              <a:t> social, </a:t>
            </a:r>
            <a:r>
              <a:rPr lang="en-US" sz="1200" dirty="0" err="1"/>
              <a:t>por</a:t>
            </a:r>
            <a:r>
              <a:rPr lang="en-US" sz="1200" dirty="0"/>
              <a:t> </a:t>
            </a:r>
            <a:r>
              <a:rPr lang="en-US" sz="1200" dirty="0" err="1"/>
              <a:t>meio</a:t>
            </a:r>
            <a:r>
              <a:rPr lang="en-US" sz="1200" dirty="0"/>
              <a:t> da </a:t>
            </a:r>
            <a:r>
              <a:rPr lang="en-US" sz="1200" dirty="0" err="1"/>
              <a:t>falta</a:t>
            </a:r>
            <a:r>
              <a:rPr lang="en-US" sz="1200" dirty="0"/>
              <a:t> de </a:t>
            </a:r>
            <a:r>
              <a:rPr lang="en-US" sz="1200" dirty="0" err="1"/>
              <a:t>comunicação</a:t>
            </a:r>
            <a:r>
              <a:rPr lang="en-US" sz="1200" dirty="0"/>
              <a:t> entre </a:t>
            </a:r>
            <a:r>
              <a:rPr lang="en-US" sz="1200" dirty="0" err="1"/>
              <a:t>fornecedores</a:t>
            </a:r>
            <a:r>
              <a:rPr lang="en-US" sz="1200" dirty="0"/>
              <a:t> e </a:t>
            </a:r>
            <a:r>
              <a:rPr lang="en-US" sz="1200" dirty="0" err="1"/>
              <a:t>recetores</a:t>
            </a:r>
            <a:r>
              <a:rPr lang="en-US" sz="1200" dirty="0"/>
              <a:t> de </a:t>
            </a:r>
            <a:r>
              <a:rPr lang="en-US" sz="1200" dirty="0" err="1"/>
              <a:t>alimentos</a:t>
            </a:r>
            <a:r>
              <a:rPr lang="en-US" sz="1200" dirty="0"/>
              <a:t>, </a:t>
            </a:r>
            <a:r>
              <a:rPr lang="en-US" sz="1200" dirty="0" err="1"/>
              <a:t>baixa</a:t>
            </a:r>
            <a:r>
              <a:rPr lang="en-US" sz="1200" dirty="0"/>
              <a:t> </a:t>
            </a:r>
            <a:r>
              <a:rPr lang="en-US" sz="1200" dirty="0" err="1"/>
              <a:t>acessibilidade</a:t>
            </a:r>
            <a:r>
              <a:rPr lang="en-US" sz="1200" dirty="0"/>
              <a:t> à </a:t>
            </a:r>
            <a:r>
              <a:rPr lang="en-US" sz="1200" dirty="0" err="1"/>
              <a:t>ajuda</a:t>
            </a:r>
            <a:r>
              <a:rPr lang="en-US" sz="1200" dirty="0"/>
              <a:t> e </a:t>
            </a:r>
            <a:r>
              <a:rPr lang="en-US" sz="1200" dirty="0" err="1"/>
              <a:t>distribuição</a:t>
            </a:r>
            <a:r>
              <a:rPr lang="en-US" sz="1200" dirty="0"/>
              <a:t> de </a:t>
            </a:r>
            <a:r>
              <a:rPr lang="en-US" sz="1200" dirty="0" err="1"/>
              <a:t>alimentos</a:t>
            </a:r>
            <a:r>
              <a:rPr lang="en-US" sz="1200" dirty="0"/>
              <a:t> </a:t>
            </a:r>
            <a:r>
              <a:rPr lang="en-US" sz="1200" dirty="0" err="1"/>
              <a:t>poucos</a:t>
            </a:r>
            <a:r>
              <a:rPr lang="en-US" sz="1200" dirty="0"/>
              <a:t> </a:t>
            </a:r>
            <a:r>
              <a:rPr lang="en-US" sz="1200" dirty="0" err="1"/>
              <a:t>nutritivos</a:t>
            </a:r>
            <a:r>
              <a:rPr lang="en-US" sz="1200" dirty="0"/>
              <a:t> (</a:t>
            </a:r>
            <a:r>
              <a:rPr lang="en-US" sz="1200" dirty="0" err="1"/>
              <a:t>Poppendieck</a:t>
            </a:r>
            <a:r>
              <a:rPr lang="en-US" sz="1200" dirty="0"/>
              <a:t>, 1998). Uma </a:t>
            </a:r>
            <a:r>
              <a:rPr lang="en-US" sz="1200" dirty="0" err="1"/>
              <a:t>vez</a:t>
            </a:r>
            <a:r>
              <a:rPr lang="en-US" sz="1200" dirty="0"/>
              <a:t> que as </a:t>
            </a:r>
            <a:r>
              <a:rPr lang="en-US" sz="1200" dirty="0" err="1"/>
              <a:t>pessoas</a:t>
            </a:r>
            <a:r>
              <a:rPr lang="en-US" sz="1200" dirty="0"/>
              <a:t> </a:t>
            </a:r>
            <a:r>
              <a:rPr lang="en-US" sz="1200" dirty="0" err="1"/>
              <a:t>têm</a:t>
            </a:r>
            <a:r>
              <a:rPr lang="en-US" sz="1200" dirty="0"/>
              <a:t> </a:t>
            </a:r>
            <a:r>
              <a:rPr lang="en-US" sz="1200" dirty="0" err="1"/>
              <a:t>direito</a:t>
            </a:r>
            <a:r>
              <a:rPr lang="en-US" sz="1200" dirty="0"/>
              <a:t> a </a:t>
            </a:r>
            <a:r>
              <a:rPr lang="en-US" sz="1200" dirty="0" err="1"/>
              <a:t>uma</a:t>
            </a:r>
            <a:r>
              <a:rPr lang="en-US" sz="1200" dirty="0"/>
              <a:t> </a:t>
            </a:r>
            <a:r>
              <a:rPr lang="en-US" sz="1200" dirty="0" err="1"/>
              <a:t>alimentação</a:t>
            </a:r>
            <a:r>
              <a:rPr lang="en-US" sz="1200" dirty="0"/>
              <a:t> </a:t>
            </a:r>
            <a:r>
              <a:rPr lang="en-US" sz="1200" dirty="0" err="1"/>
              <a:t>digna</a:t>
            </a:r>
            <a:r>
              <a:rPr lang="en-US" sz="1200" dirty="0"/>
              <a:t>, as </a:t>
            </a:r>
            <a:r>
              <a:rPr lang="en-US" sz="1200" dirty="0" err="1"/>
              <a:t>políticas</a:t>
            </a:r>
            <a:r>
              <a:rPr lang="en-US" sz="1200" dirty="0"/>
              <a:t> </a:t>
            </a:r>
            <a:r>
              <a:rPr lang="en-US" sz="1200" dirty="0" err="1"/>
              <a:t>governamentais</a:t>
            </a:r>
            <a:r>
              <a:rPr lang="en-US" sz="1200" dirty="0"/>
              <a:t> </a:t>
            </a:r>
            <a:r>
              <a:rPr lang="en-US" sz="1200" dirty="0" err="1"/>
              <a:t>devem</a:t>
            </a:r>
            <a:r>
              <a:rPr lang="en-US" sz="1200" dirty="0"/>
              <a:t> </a:t>
            </a:r>
            <a:r>
              <a:rPr lang="en-US" sz="1200" dirty="0" err="1"/>
              <a:t>abordar</a:t>
            </a:r>
            <a:r>
              <a:rPr lang="en-US" sz="1200" dirty="0"/>
              <a:t> as </a:t>
            </a:r>
            <a:r>
              <a:rPr lang="en-US" sz="1200" dirty="0" err="1"/>
              <a:t>desvantagens</a:t>
            </a:r>
            <a:r>
              <a:rPr lang="en-US" sz="1200" dirty="0"/>
              <a:t> da </a:t>
            </a:r>
            <a:r>
              <a:rPr lang="en-US" sz="1200" dirty="0" err="1"/>
              <a:t>caridade</a:t>
            </a:r>
            <a:r>
              <a:rPr lang="en-US" sz="1200" dirty="0"/>
              <a:t> </a:t>
            </a:r>
            <a:r>
              <a:rPr lang="en-US" sz="1200" dirty="0" err="1"/>
              <a:t>alimentar</a:t>
            </a:r>
            <a:r>
              <a:rPr lang="en-US" sz="1200" dirty="0"/>
              <a:t>, </a:t>
            </a:r>
            <a:r>
              <a:rPr lang="en-US" sz="1200" dirty="0" err="1"/>
              <a:t>analisar</a:t>
            </a:r>
            <a:r>
              <a:rPr lang="en-US" sz="1200" dirty="0"/>
              <a:t> as </a:t>
            </a:r>
            <a:r>
              <a:rPr lang="en-US" sz="1200" dirty="0" err="1"/>
              <a:t>razões</a:t>
            </a:r>
            <a:r>
              <a:rPr lang="en-US" sz="1200" dirty="0"/>
              <a:t> </a:t>
            </a:r>
            <a:r>
              <a:rPr lang="en-US" sz="1200" dirty="0" err="1"/>
              <a:t>subjacentes</a:t>
            </a:r>
            <a:r>
              <a:rPr lang="en-US" sz="1200" dirty="0"/>
              <a:t> à </a:t>
            </a:r>
            <a:r>
              <a:rPr lang="en-US" sz="1200" dirty="0" err="1"/>
              <a:t>insegurança</a:t>
            </a:r>
            <a:r>
              <a:rPr lang="en-US" sz="1200" dirty="0"/>
              <a:t> </a:t>
            </a:r>
            <a:r>
              <a:rPr lang="en-US" sz="1200" dirty="0" err="1"/>
              <a:t>alimentar</a:t>
            </a:r>
            <a:r>
              <a:rPr lang="en-US" sz="1200" dirty="0"/>
              <a:t> e </a:t>
            </a:r>
            <a:r>
              <a:rPr lang="en-US" sz="1200" dirty="0" err="1"/>
              <a:t>tornar</a:t>
            </a:r>
            <a:r>
              <a:rPr lang="en-US" sz="1200" dirty="0"/>
              <a:t> </a:t>
            </a:r>
            <a:r>
              <a:rPr lang="en-US" sz="1200" dirty="0" err="1"/>
              <a:t>sustentável</a:t>
            </a:r>
            <a:r>
              <a:rPr lang="en-US" sz="1200" dirty="0"/>
              <a:t> um </a:t>
            </a:r>
            <a:r>
              <a:rPr lang="en-US" sz="1200" dirty="0" err="1"/>
              <a:t>programa</a:t>
            </a:r>
            <a:r>
              <a:rPr lang="en-US" sz="1200" dirty="0"/>
              <a:t> a </a:t>
            </a:r>
            <a:r>
              <a:rPr lang="en-US" sz="1200" dirty="0" err="1"/>
              <a:t>longo</a:t>
            </a:r>
            <a:r>
              <a:rPr lang="en-US" sz="1200" dirty="0"/>
              <a:t> </a:t>
            </a:r>
            <a:r>
              <a:rPr lang="en-US" sz="1200" dirty="0" err="1"/>
              <a:t>prazo</a:t>
            </a:r>
            <a:r>
              <a:rPr lang="en-US" sz="1200" dirty="0"/>
              <a:t>. É </a:t>
            </a:r>
            <a:r>
              <a:rPr lang="en-US" sz="1200" dirty="0" err="1"/>
              <a:t>necessária</a:t>
            </a:r>
            <a:r>
              <a:rPr lang="en-US" sz="1200" dirty="0"/>
              <a:t> </a:t>
            </a:r>
            <a:r>
              <a:rPr lang="en-US" sz="1200" dirty="0" err="1"/>
              <a:t>uma</a:t>
            </a:r>
            <a:r>
              <a:rPr lang="en-US" sz="1200" dirty="0"/>
              <a:t> </a:t>
            </a:r>
            <a:r>
              <a:rPr lang="en-US" sz="1200" dirty="0" err="1"/>
              <a:t>abordagem</a:t>
            </a:r>
            <a:r>
              <a:rPr lang="en-US" sz="1200" dirty="0"/>
              <a:t> social e </a:t>
            </a:r>
            <a:r>
              <a:rPr lang="en-US" sz="1200" dirty="0" err="1"/>
              <a:t>ecologicamente</a:t>
            </a:r>
            <a:r>
              <a:rPr lang="en-US" sz="1200" dirty="0"/>
              <a:t> </a:t>
            </a:r>
            <a:r>
              <a:rPr lang="en-US" sz="1200" dirty="0" err="1"/>
              <a:t>inovadora</a:t>
            </a:r>
            <a:r>
              <a:rPr lang="en-US" sz="1200" dirty="0"/>
              <a:t> para se </a:t>
            </a:r>
            <a:r>
              <a:rPr lang="en-US" sz="1200" dirty="0" err="1"/>
              <a:t>obter</a:t>
            </a:r>
            <a:r>
              <a:rPr lang="en-US" sz="1200" dirty="0"/>
              <a:t> </a:t>
            </a:r>
            <a:r>
              <a:rPr lang="en-US" sz="1200" dirty="0" err="1"/>
              <a:t>uma</a:t>
            </a:r>
            <a:r>
              <a:rPr lang="en-US" sz="1200" dirty="0"/>
              <a:t> </a:t>
            </a:r>
            <a:r>
              <a:rPr lang="en-US" sz="1200" dirty="0" err="1"/>
              <a:t>solução</a:t>
            </a:r>
            <a:r>
              <a:rPr lang="en-US" sz="1200" dirty="0"/>
              <a:t> </a:t>
            </a:r>
            <a:r>
              <a:rPr lang="en-US" sz="1200" dirty="0" err="1"/>
              <a:t>mais</a:t>
            </a:r>
            <a:r>
              <a:rPr lang="en-US" sz="1200" dirty="0"/>
              <a:t> </a:t>
            </a:r>
            <a:r>
              <a:rPr lang="en-US" sz="1200" dirty="0" err="1"/>
              <a:t>colaborativa</a:t>
            </a:r>
            <a:r>
              <a:rPr lang="en-US" sz="1200" dirty="0"/>
              <a:t> (</a:t>
            </a:r>
            <a:r>
              <a:rPr lang="en-US" sz="1200" dirty="0" err="1"/>
              <a:t>Vlaholias</a:t>
            </a:r>
            <a:r>
              <a:rPr lang="en-US" sz="1200" dirty="0"/>
              <a:t>-West et al., 2018).</a:t>
            </a:r>
          </a:p>
          <a:p>
            <a:pPr rtl="0"/>
            <a:endParaRPr lang="en-US" sz="1000" dirty="0"/>
          </a:p>
          <a:p>
            <a:pPr rtl="0"/>
            <a:r>
              <a:rPr lang="en-US" sz="1200" dirty="0" err="1"/>
              <a:t>Os</a:t>
            </a:r>
            <a:r>
              <a:rPr lang="en-US" sz="1200" dirty="0"/>
              <a:t> </a:t>
            </a:r>
            <a:r>
              <a:rPr lang="en-US" sz="1200" dirty="0" err="1"/>
              <a:t>sem-abrigo</a:t>
            </a:r>
            <a:r>
              <a:rPr lang="en-US" sz="1200" dirty="0"/>
              <a:t> </a:t>
            </a:r>
            <a:r>
              <a:rPr lang="en-US" sz="1200" dirty="0" err="1"/>
              <a:t>fazem</a:t>
            </a:r>
            <a:r>
              <a:rPr lang="en-US" sz="1200" dirty="0"/>
              <a:t> </a:t>
            </a:r>
            <a:r>
              <a:rPr lang="en-US" sz="1200" dirty="0" err="1"/>
              <a:t>parte</a:t>
            </a:r>
            <a:r>
              <a:rPr lang="en-US" sz="1200" dirty="0"/>
              <a:t> das </a:t>
            </a:r>
            <a:r>
              <a:rPr lang="en-US" sz="1200" dirty="0" err="1"/>
              <a:t>pessoas</a:t>
            </a:r>
            <a:r>
              <a:rPr lang="en-US" sz="1200" dirty="0"/>
              <a:t> que </a:t>
            </a:r>
            <a:r>
              <a:rPr lang="en-US" sz="1200" dirty="0" err="1"/>
              <a:t>enfrentam</a:t>
            </a:r>
            <a:r>
              <a:rPr lang="en-US" sz="1200" dirty="0"/>
              <a:t> a </a:t>
            </a:r>
            <a:r>
              <a:rPr lang="en-US" sz="1200" dirty="0" err="1"/>
              <a:t>insegurança</a:t>
            </a:r>
            <a:r>
              <a:rPr lang="en-US" sz="1200" dirty="0"/>
              <a:t> </a:t>
            </a:r>
            <a:r>
              <a:rPr lang="en-US" sz="1200" dirty="0" err="1"/>
              <a:t>alimentar</a:t>
            </a:r>
            <a:r>
              <a:rPr lang="en-US" sz="1200" dirty="0"/>
              <a:t>. A </a:t>
            </a:r>
            <a:r>
              <a:rPr lang="en-US" sz="1200" dirty="0" err="1"/>
              <a:t>reinserção</a:t>
            </a:r>
            <a:r>
              <a:rPr lang="en-US" sz="1200" dirty="0"/>
              <a:t> dos </a:t>
            </a:r>
            <a:r>
              <a:rPr lang="en-US" sz="1200" dirty="0" err="1"/>
              <a:t>sem-abrigo</a:t>
            </a:r>
            <a:r>
              <a:rPr lang="en-US" sz="1200" dirty="0"/>
              <a:t> </a:t>
            </a:r>
            <a:r>
              <a:rPr lang="en-US" sz="1200" dirty="0" err="1"/>
              <a:t>na</a:t>
            </a:r>
            <a:r>
              <a:rPr lang="en-US" sz="1200" dirty="0"/>
              <a:t> </a:t>
            </a:r>
            <a:r>
              <a:rPr lang="en-US" sz="1200" dirty="0" err="1"/>
              <a:t>sociedade</a:t>
            </a:r>
            <a:r>
              <a:rPr lang="en-US" sz="1200" dirty="0"/>
              <a:t> é um </a:t>
            </a:r>
            <a:r>
              <a:rPr lang="en-US" sz="1200" dirty="0" err="1"/>
              <a:t>processo</a:t>
            </a:r>
            <a:r>
              <a:rPr lang="en-US" sz="1200" dirty="0"/>
              <a:t> </a:t>
            </a:r>
            <a:r>
              <a:rPr lang="en-US" sz="1200" dirty="0" err="1"/>
              <a:t>complexo</a:t>
            </a:r>
            <a:r>
              <a:rPr lang="en-US" sz="1200" dirty="0"/>
              <a:t> que </a:t>
            </a:r>
            <a:r>
              <a:rPr lang="en-US" sz="1200" dirty="0" err="1"/>
              <a:t>envolve</a:t>
            </a:r>
            <a:r>
              <a:rPr lang="en-US" sz="1200" dirty="0"/>
              <a:t> </a:t>
            </a:r>
            <a:r>
              <a:rPr lang="en-US" sz="1200" dirty="0" err="1"/>
              <a:t>também</a:t>
            </a:r>
            <a:r>
              <a:rPr lang="en-US" sz="1200" dirty="0"/>
              <a:t> a </a:t>
            </a:r>
            <a:r>
              <a:rPr lang="en-US" sz="1200" dirty="0" err="1"/>
              <a:t>cedência</a:t>
            </a:r>
            <a:r>
              <a:rPr lang="en-US" sz="1200" dirty="0"/>
              <a:t> de </a:t>
            </a:r>
            <a:r>
              <a:rPr lang="en-US" sz="1200" dirty="0" err="1"/>
              <a:t>habitação</a:t>
            </a:r>
            <a:r>
              <a:rPr lang="en-US" sz="1200" dirty="0"/>
              <a:t>, </a:t>
            </a:r>
            <a:r>
              <a:rPr lang="en-US" sz="1200" dirty="0" err="1"/>
              <a:t>emprego</a:t>
            </a:r>
            <a:r>
              <a:rPr lang="en-US" sz="1200" dirty="0"/>
              <a:t> e </a:t>
            </a:r>
            <a:r>
              <a:rPr lang="en-US" sz="1200" dirty="0" err="1"/>
              <a:t>inclusão</a:t>
            </a:r>
            <a:r>
              <a:rPr lang="en-US" sz="1200" dirty="0"/>
              <a:t> social. As </a:t>
            </a:r>
            <a:r>
              <a:rPr lang="en-US" sz="1200" dirty="0" err="1"/>
              <a:t>relações</a:t>
            </a:r>
            <a:r>
              <a:rPr lang="en-US" sz="1200" dirty="0"/>
              <a:t> </a:t>
            </a:r>
            <a:r>
              <a:rPr lang="en-US" sz="1200" dirty="0" err="1"/>
              <a:t>formais</a:t>
            </a:r>
            <a:r>
              <a:rPr lang="en-US" sz="1200" dirty="0"/>
              <a:t> e </a:t>
            </a:r>
            <a:r>
              <a:rPr lang="en-US" sz="1200" dirty="0" err="1"/>
              <a:t>informais</a:t>
            </a:r>
            <a:r>
              <a:rPr lang="en-US" sz="1200" dirty="0"/>
              <a:t> </a:t>
            </a:r>
            <a:r>
              <a:rPr lang="en-US" sz="1200" dirty="0" err="1"/>
              <a:t>são</a:t>
            </a:r>
            <a:r>
              <a:rPr lang="en-US" sz="1200" dirty="0"/>
              <a:t> </a:t>
            </a:r>
            <a:r>
              <a:rPr lang="en-US" sz="1200" dirty="0" err="1"/>
              <a:t>reconhecidas</a:t>
            </a:r>
            <a:r>
              <a:rPr lang="en-US" sz="1200" dirty="0"/>
              <a:t> </a:t>
            </a:r>
            <a:r>
              <a:rPr lang="en-US" sz="1200" dirty="0" err="1"/>
              <a:t>como</a:t>
            </a:r>
            <a:r>
              <a:rPr lang="en-US" sz="1200" dirty="0"/>
              <a:t> </a:t>
            </a:r>
            <a:r>
              <a:rPr lang="en-US" sz="1200" dirty="0" err="1"/>
              <a:t>sendo</a:t>
            </a:r>
            <a:r>
              <a:rPr lang="en-US" sz="1200" dirty="0"/>
              <a:t> </a:t>
            </a:r>
            <a:r>
              <a:rPr lang="en-US" sz="1200" dirty="0" err="1"/>
              <a:t>componentes</a:t>
            </a:r>
            <a:r>
              <a:rPr lang="en-US" sz="1200" dirty="0"/>
              <a:t> </a:t>
            </a:r>
            <a:r>
              <a:rPr lang="en-US" sz="1200" dirty="0" err="1"/>
              <a:t>principais</a:t>
            </a:r>
            <a:r>
              <a:rPr lang="en-US" sz="1200" dirty="0"/>
              <a:t> do </a:t>
            </a:r>
            <a:r>
              <a:rPr lang="en-US" sz="1200" dirty="0" err="1"/>
              <a:t>processo</a:t>
            </a:r>
            <a:r>
              <a:rPr lang="en-US" sz="1200" dirty="0"/>
              <a:t>, </a:t>
            </a:r>
            <a:r>
              <a:rPr lang="en-US" sz="1200" dirty="0" err="1"/>
              <a:t>uma</a:t>
            </a:r>
            <a:r>
              <a:rPr lang="en-US" sz="1200" dirty="0"/>
              <a:t> </a:t>
            </a:r>
            <a:r>
              <a:rPr lang="en-US" sz="1200" dirty="0" err="1"/>
              <a:t>vez</a:t>
            </a:r>
            <a:r>
              <a:rPr lang="en-US" sz="1200" dirty="0"/>
              <a:t> que </a:t>
            </a:r>
            <a:r>
              <a:rPr lang="en-US" sz="1200" dirty="0" err="1"/>
              <a:t>lhes</a:t>
            </a:r>
            <a:r>
              <a:rPr lang="en-US" sz="1200" dirty="0"/>
              <a:t> </a:t>
            </a:r>
            <a:r>
              <a:rPr lang="en-US" sz="1200" dirty="0" err="1"/>
              <a:t>dá</a:t>
            </a:r>
            <a:r>
              <a:rPr lang="en-US" sz="1200" dirty="0"/>
              <a:t> </a:t>
            </a:r>
            <a:r>
              <a:rPr lang="en-US" sz="1200" dirty="0" err="1"/>
              <a:t>autonomia</a:t>
            </a:r>
            <a:r>
              <a:rPr lang="en-US" sz="1200" dirty="0"/>
              <a:t>, </a:t>
            </a:r>
            <a:r>
              <a:rPr lang="en-US" sz="1200" dirty="0" err="1"/>
              <a:t>segurança</a:t>
            </a:r>
            <a:r>
              <a:rPr lang="en-US" sz="1200" dirty="0"/>
              <a:t>, </a:t>
            </a:r>
            <a:r>
              <a:rPr lang="en-US" sz="1200" dirty="0" err="1"/>
              <a:t>normalidade</a:t>
            </a:r>
            <a:r>
              <a:rPr lang="en-US" sz="1200" dirty="0"/>
              <a:t> e capital social para </a:t>
            </a:r>
            <a:r>
              <a:rPr lang="en-US" sz="1200" dirty="0" err="1"/>
              <a:t>sustentar</a:t>
            </a:r>
            <a:r>
              <a:rPr lang="en-US" sz="1200" dirty="0"/>
              <a:t> a </a:t>
            </a:r>
            <a:r>
              <a:rPr lang="en-US" sz="1200" dirty="0" err="1"/>
              <a:t>sua</a:t>
            </a:r>
            <a:r>
              <a:rPr lang="en-US" sz="1200" dirty="0"/>
              <a:t> </a:t>
            </a:r>
            <a:r>
              <a:rPr lang="en-US" sz="1200" dirty="0" err="1"/>
              <a:t>vida</a:t>
            </a:r>
            <a:r>
              <a:rPr lang="en-US" sz="1200" dirty="0"/>
              <a:t> (Tosi, 2007). A </a:t>
            </a:r>
            <a:r>
              <a:rPr lang="en-US" sz="1200" dirty="0" err="1"/>
              <a:t>diversidade</a:t>
            </a:r>
            <a:r>
              <a:rPr lang="en-US" sz="1200" dirty="0"/>
              <a:t> de </a:t>
            </a:r>
            <a:r>
              <a:rPr lang="en-US" sz="1200" dirty="0" err="1"/>
              <a:t>histórias</a:t>
            </a:r>
            <a:r>
              <a:rPr lang="en-US" sz="1200" dirty="0"/>
              <a:t> e </a:t>
            </a:r>
            <a:r>
              <a:rPr lang="en-US" sz="1200" dirty="0" err="1"/>
              <a:t>requisitos</a:t>
            </a:r>
            <a:r>
              <a:rPr lang="en-US" sz="1200" dirty="0"/>
              <a:t> </a:t>
            </a:r>
            <a:r>
              <a:rPr lang="en-US" sz="1200" dirty="0" err="1"/>
              <a:t>individuais</a:t>
            </a:r>
            <a:r>
              <a:rPr lang="en-US" sz="1200" dirty="0"/>
              <a:t> </a:t>
            </a:r>
            <a:r>
              <a:rPr lang="en-US" sz="1200" dirty="0" err="1"/>
              <a:t>requer</a:t>
            </a:r>
            <a:r>
              <a:rPr lang="en-US" sz="1200" dirty="0"/>
              <a:t> um </a:t>
            </a:r>
            <a:r>
              <a:rPr lang="en-US" sz="1200" dirty="0" err="1"/>
              <a:t>modelo</a:t>
            </a:r>
            <a:r>
              <a:rPr lang="en-US" sz="1200" dirty="0"/>
              <a:t> de </a:t>
            </a:r>
            <a:r>
              <a:rPr lang="en-US" sz="1200" dirty="0" err="1"/>
              <a:t>reintegração</a:t>
            </a:r>
            <a:r>
              <a:rPr lang="en-US" sz="1200" dirty="0"/>
              <a:t> </a:t>
            </a:r>
            <a:r>
              <a:rPr lang="en-US" sz="1200" dirty="0" err="1"/>
              <a:t>abrangente</a:t>
            </a:r>
            <a:r>
              <a:rPr lang="en-US" sz="1200" dirty="0"/>
              <a:t> e </a:t>
            </a:r>
            <a:r>
              <a:rPr lang="en-US" sz="1200" dirty="0" err="1"/>
              <a:t>visitas</a:t>
            </a:r>
            <a:r>
              <a:rPr lang="en-US" sz="1200" dirty="0"/>
              <a:t> de </a:t>
            </a:r>
            <a:r>
              <a:rPr lang="en-US" sz="1200" dirty="0" err="1"/>
              <a:t>acompanhamento</a:t>
            </a:r>
            <a:r>
              <a:rPr lang="en-US" sz="1200" dirty="0"/>
              <a:t>. </a:t>
            </a:r>
            <a:r>
              <a:rPr lang="en-US" sz="1200" dirty="0" err="1"/>
              <a:t>Assim</a:t>
            </a:r>
            <a:r>
              <a:rPr lang="en-US" sz="1200" dirty="0"/>
              <a:t>, </a:t>
            </a:r>
            <a:r>
              <a:rPr lang="en-US" sz="1200" dirty="0" err="1"/>
              <a:t>alimentar</a:t>
            </a:r>
            <a:r>
              <a:rPr lang="en-US" sz="1200" dirty="0"/>
              <a:t> </a:t>
            </a:r>
            <a:r>
              <a:rPr lang="en-US" sz="1200" dirty="0" err="1"/>
              <a:t>os</a:t>
            </a:r>
            <a:r>
              <a:rPr lang="en-US" sz="1200" dirty="0"/>
              <a:t> </a:t>
            </a:r>
            <a:r>
              <a:rPr lang="en-US" sz="1200" dirty="0" err="1"/>
              <a:t>sem-abrigo</a:t>
            </a:r>
            <a:r>
              <a:rPr lang="en-US" sz="1200" dirty="0"/>
              <a:t> </a:t>
            </a:r>
            <a:r>
              <a:rPr lang="en-US" sz="1200" dirty="0" err="1"/>
              <a:t>deve</a:t>
            </a:r>
            <a:r>
              <a:rPr lang="en-US" sz="1200" dirty="0"/>
              <a:t> ser </a:t>
            </a:r>
            <a:r>
              <a:rPr lang="en-US" sz="1200" dirty="0" err="1"/>
              <a:t>considerado</a:t>
            </a:r>
            <a:r>
              <a:rPr lang="en-US" sz="1200" dirty="0"/>
              <a:t> </a:t>
            </a:r>
            <a:r>
              <a:rPr lang="en-US" sz="1200" dirty="0" err="1"/>
              <a:t>como</a:t>
            </a:r>
            <a:r>
              <a:rPr lang="en-US" sz="1200" dirty="0"/>
              <a:t> um </a:t>
            </a:r>
            <a:r>
              <a:rPr lang="en-US" sz="1200" dirty="0" err="1"/>
              <a:t>plano</a:t>
            </a:r>
            <a:r>
              <a:rPr lang="en-US" sz="1200" dirty="0"/>
              <a:t> de </a:t>
            </a:r>
            <a:r>
              <a:rPr lang="en-US" sz="1200" dirty="0" err="1"/>
              <a:t>curto</a:t>
            </a:r>
            <a:r>
              <a:rPr lang="en-US" sz="1200" dirty="0"/>
              <a:t> </a:t>
            </a:r>
            <a:r>
              <a:rPr lang="en-US" sz="1200" dirty="0" err="1"/>
              <a:t>prazo</a:t>
            </a:r>
            <a:r>
              <a:rPr lang="en-US" sz="1200" dirty="0"/>
              <a:t>, que </a:t>
            </a:r>
            <a:r>
              <a:rPr lang="en-US" sz="1200" dirty="0" err="1"/>
              <a:t>apenas</a:t>
            </a:r>
            <a:r>
              <a:rPr lang="en-US" sz="1200" dirty="0"/>
              <a:t> </a:t>
            </a:r>
            <a:r>
              <a:rPr lang="en-US" sz="1200" dirty="0" err="1"/>
              <a:t>adia</a:t>
            </a:r>
            <a:r>
              <a:rPr lang="en-US" sz="1200" dirty="0"/>
              <a:t> o </a:t>
            </a:r>
            <a:r>
              <a:rPr lang="en-US" sz="1200" dirty="0" err="1"/>
              <a:t>problema</a:t>
            </a:r>
            <a:r>
              <a:rPr lang="en-US" sz="1200" dirty="0"/>
              <a:t>.</a:t>
            </a:r>
            <a:endParaRPr lang="en-IE" sz="1200" dirty="0"/>
          </a:p>
        </p:txBody>
      </p:sp>
      <p:sp>
        <p:nvSpPr>
          <p:cNvPr id="3" name="Slide Number Placeholder 2">
            <a:extLst>
              <a:ext uri="{FF2B5EF4-FFF2-40B4-BE49-F238E27FC236}">
                <a16:creationId xmlns:a16="http://schemas.microsoft.com/office/drawing/2014/main" id="{4C443772-AEF7-CE92-C13B-EE8DE6C5FCEB}"/>
              </a:ext>
            </a:extLst>
          </p:cNvPr>
          <p:cNvSpPr>
            <a:spLocks noGrp="1"/>
          </p:cNvSpPr>
          <p:nvPr>
            <p:ph type="sldNum" sz="quarter" idx="4"/>
          </p:nvPr>
        </p:nvSpPr>
        <p:spPr/>
        <p:txBody>
          <a:bodyPr/>
          <a:lstStyle/>
          <a:p>
            <a:fld id="{CB2079F2-58AF-ED44-82D7-E04B2F6FD686}" type="slidenum">
              <a:rPr lang="en-US" smtClean="0"/>
              <a:pPr algn="l" rtl="0"/>
              <a:t>60</a:t>
            </a:fld>
            <a:endParaRPr lang="en-US"/>
          </a:p>
        </p:txBody>
      </p:sp>
      <p:sp>
        <p:nvSpPr>
          <p:cNvPr id="8" name="TextBox 7">
            <a:extLst>
              <a:ext uri="{FF2B5EF4-FFF2-40B4-BE49-F238E27FC236}">
                <a16:creationId xmlns:a16="http://schemas.microsoft.com/office/drawing/2014/main" id="{5D940DEA-2288-56F3-5E35-DCDD48175DF1}"/>
              </a:ext>
            </a:extLst>
          </p:cNvPr>
          <p:cNvSpPr txBox="1"/>
          <p:nvPr/>
        </p:nvSpPr>
        <p:spPr>
          <a:xfrm>
            <a:off x="214152" y="972431"/>
            <a:ext cx="5833090" cy="830997"/>
          </a:xfrm>
          <a:prstGeom prst="rect">
            <a:avLst/>
          </a:prstGeom>
          <a:noFill/>
        </p:spPr>
        <p:txBody>
          <a:bodyPr wrap="square">
            <a:spAutoFit/>
          </a:bodyPr>
          <a:lstStyle/>
          <a:p>
            <a:pPr algn="l" rtl="0"/>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B.4.4. </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Instituições</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de </a:t>
            </a:r>
            <a:r>
              <a:rPr lang="en-US" sz="2400" dirty="0" err="1">
                <a:solidFill>
                  <a:srgbClr val="000000"/>
                </a:solidFill>
                <a:latin typeface="Calibri" panose="020F0502020204030204" pitchFamily="34" charset="0"/>
                <a:ea typeface="Calibri" panose="020F0502020204030204" pitchFamily="34" charset="0"/>
                <a:cs typeface="Calibri" panose="020F0502020204030204" pitchFamily="34" charset="0"/>
              </a:rPr>
              <a:t>C</a:t>
            </a:r>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aridade</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e </a:t>
            </a:r>
          </a:p>
          <a:p>
            <a:pPr marL="806450" algn="l" rtl="0"/>
            <a:r>
              <a:rPr lang="en-US" sz="240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Sociedade</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C</a:t>
            </a:r>
            <a:r>
              <a:rPr lang="en-US" sz="2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ivil</a:t>
            </a:r>
          </a:p>
        </p:txBody>
      </p:sp>
      <p:grpSp>
        <p:nvGrpSpPr>
          <p:cNvPr id="9" name="Graphic 2">
            <a:extLst>
              <a:ext uri="{FF2B5EF4-FFF2-40B4-BE49-F238E27FC236}">
                <a16:creationId xmlns:a16="http://schemas.microsoft.com/office/drawing/2014/main" id="{C3291A56-81EB-9B8A-5DC3-61C351880E91}"/>
              </a:ext>
            </a:extLst>
          </p:cNvPr>
          <p:cNvGrpSpPr/>
          <p:nvPr/>
        </p:nvGrpSpPr>
        <p:grpSpPr>
          <a:xfrm>
            <a:off x="6183197" y="273012"/>
            <a:ext cx="1082141" cy="1124763"/>
            <a:chOff x="690225" y="4499263"/>
            <a:chExt cx="1499146" cy="1521296"/>
          </a:xfrm>
        </p:grpSpPr>
        <p:sp>
          <p:nvSpPr>
            <p:cNvPr id="10" name="Freeform 109">
              <a:extLst>
                <a:ext uri="{FF2B5EF4-FFF2-40B4-BE49-F238E27FC236}">
                  <a16:creationId xmlns:a16="http://schemas.microsoft.com/office/drawing/2014/main" id="{9701D7CF-C54F-0F6C-9D89-D2CE440C935B}"/>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11" name="Graphic 2">
              <a:extLst>
                <a:ext uri="{FF2B5EF4-FFF2-40B4-BE49-F238E27FC236}">
                  <a16:creationId xmlns:a16="http://schemas.microsoft.com/office/drawing/2014/main" id="{C52BC982-6319-902B-57C9-E0D43B18D6C1}"/>
                </a:ext>
              </a:extLst>
            </p:cNvPr>
            <p:cNvGrpSpPr/>
            <p:nvPr/>
          </p:nvGrpSpPr>
          <p:grpSpPr>
            <a:xfrm>
              <a:off x="879521" y="4954417"/>
              <a:ext cx="306297" cy="518817"/>
              <a:chOff x="879521" y="4954417"/>
              <a:chExt cx="306297" cy="518817"/>
            </a:xfrm>
            <a:solidFill>
              <a:srgbClr val="F1A0C2"/>
            </a:solidFill>
          </p:grpSpPr>
          <p:sp>
            <p:nvSpPr>
              <p:cNvPr id="31" name="Freeform 166">
                <a:extLst>
                  <a:ext uri="{FF2B5EF4-FFF2-40B4-BE49-F238E27FC236}">
                    <a16:creationId xmlns:a16="http://schemas.microsoft.com/office/drawing/2014/main" id="{C6376319-FB0B-3BA9-B620-F614F9C3EC5D}"/>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67">
                <a:extLst>
                  <a:ext uri="{FF2B5EF4-FFF2-40B4-BE49-F238E27FC236}">
                    <a16:creationId xmlns:a16="http://schemas.microsoft.com/office/drawing/2014/main" id="{F27E56C2-39BA-B52C-9AF3-611ACE88AA0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168">
                <a:extLst>
                  <a:ext uri="{FF2B5EF4-FFF2-40B4-BE49-F238E27FC236}">
                    <a16:creationId xmlns:a16="http://schemas.microsoft.com/office/drawing/2014/main" id="{A2F1179D-8D3B-E140-8B7E-A041D7212379}"/>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4" name="Freeform 170">
                <a:extLst>
                  <a:ext uri="{FF2B5EF4-FFF2-40B4-BE49-F238E27FC236}">
                    <a16:creationId xmlns:a16="http://schemas.microsoft.com/office/drawing/2014/main" id="{9DEBEB7B-C7CF-3684-05AC-E58AAE88957D}"/>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5" name="Freeform 171">
                <a:extLst>
                  <a:ext uri="{FF2B5EF4-FFF2-40B4-BE49-F238E27FC236}">
                    <a16:creationId xmlns:a16="http://schemas.microsoft.com/office/drawing/2014/main" id="{F505CC67-6BA1-4024-9555-C5B826673E88}"/>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2" name="Graphic 2">
              <a:extLst>
                <a:ext uri="{FF2B5EF4-FFF2-40B4-BE49-F238E27FC236}">
                  <a16:creationId xmlns:a16="http://schemas.microsoft.com/office/drawing/2014/main" id="{2D71310C-5D84-E548-A14D-B8073EDEF4E5}"/>
                </a:ext>
              </a:extLst>
            </p:cNvPr>
            <p:cNvGrpSpPr/>
            <p:nvPr/>
          </p:nvGrpSpPr>
          <p:grpSpPr>
            <a:xfrm>
              <a:off x="1305674" y="4681705"/>
              <a:ext cx="305346" cy="518817"/>
              <a:chOff x="1305674" y="4681705"/>
              <a:chExt cx="305346" cy="518817"/>
            </a:xfrm>
            <a:solidFill>
              <a:srgbClr val="F1A0C2"/>
            </a:solidFill>
          </p:grpSpPr>
          <p:sp>
            <p:nvSpPr>
              <p:cNvPr id="26" name="Freeform 125">
                <a:extLst>
                  <a:ext uri="{FF2B5EF4-FFF2-40B4-BE49-F238E27FC236}">
                    <a16:creationId xmlns:a16="http://schemas.microsoft.com/office/drawing/2014/main" id="{339E4EAC-751C-E44B-7020-10983E77DB83}"/>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26">
                <a:extLst>
                  <a:ext uri="{FF2B5EF4-FFF2-40B4-BE49-F238E27FC236}">
                    <a16:creationId xmlns:a16="http://schemas.microsoft.com/office/drawing/2014/main" id="{9372701E-8196-7E40-4139-BF9F493E420F}"/>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31">
                <a:extLst>
                  <a:ext uri="{FF2B5EF4-FFF2-40B4-BE49-F238E27FC236}">
                    <a16:creationId xmlns:a16="http://schemas.microsoft.com/office/drawing/2014/main" id="{4BE91D9B-26AA-27CA-EB3E-E6D27C8AB642}"/>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9" name="Freeform 139">
                <a:extLst>
                  <a:ext uri="{FF2B5EF4-FFF2-40B4-BE49-F238E27FC236}">
                    <a16:creationId xmlns:a16="http://schemas.microsoft.com/office/drawing/2014/main" id="{D04F7149-7337-3552-C886-56869082026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5">
                <a:extLst>
                  <a:ext uri="{FF2B5EF4-FFF2-40B4-BE49-F238E27FC236}">
                    <a16:creationId xmlns:a16="http://schemas.microsoft.com/office/drawing/2014/main" id="{EF5B9457-6D39-69F6-2940-06B7286103D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3" name="Graphic 2">
              <a:extLst>
                <a:ext uri="{FF2B5EF4-FFF2-40B4-BE49-F238E27FC236}">
                  <a16:creationId xmlns:a16="http://schemas.microsoft.com/office/drawing/2014/main" id="{406F7B16-7499-B899-EFE4-783F06A565D0}"/>
                </a:ext>
              </a:extLst>
            </p:cNvPr>
            <p:cNvGrpSpPr/>
            <p:nvPr/>
          </p:nvGrpSpPr>
          <p:grpSpPr>
            <a:xfrm>
              <a:off x="1725169" y="4951566"/>
              <a:ext cx="306297" cy="518817"/>
              <a:chOff x="1725169" y="4951566"/>
              <a:chExt cx="306297" cy="518817"/>
            </a:xfrm>
            <a:solidFill>
              <a:srgbClr val="F1A0C2"/>
            </a:solidFill>
          </p:grpSpPr>
          <p:sp>
            <p:nvSpPr>
              <p:cNvPr id="21" name="Freeform 120">
                <a:extLst>
                  <a:ext uri="{FF2B5EF4-FFF2-40B4-BE49-F238E27FC236}">
                    <a16:creationId xmlns:a16="http://schemas.microsoft.com/office/drawing/2014/main" id="{C1AD8211-AC59-9985-4A7D-4FA43B87B499}"/>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1">
                <a:extLst>
                  <a:ext uri="{FF2B5EF4-FFF2-40B4-BE49-F238E27FC236}">
                    <a16:creationId xmlns:a16="http://schemas.microsoft.com/office/drawing/2014/main" id="{6E6911C2-1A03-4AD2-1D64-BA0864ADADE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2">
                <a:extLst>
                  <a:ext uri="{FF2B5EF4-FFF2-40B4-BE49-F238E27FC236}">
                    <a16:creationId xmlns:a16="http://schemas.microsoft.com/office/drawing/2014/main" id="{8769EE1F-3CB2-D9A8-D773-B25CCF81B349}"/>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4" name="Freeform 123">
                <a:extLst>
                  <a:ext uri="{FF2B5EF4-FFF2-40B4-BE49-F238E27FC236}">
                    <a16:creationId xmlns:a16="http://schemas.microsoft.com/office/drawing/2014/main" id="{E0CCBB8D-CB59-1694-6634-AE84E790D4D7}"/>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24">
                <a:extLst>
                  <a:ext uri="{FF2B5EF4-FFF2-40B4-BE49-F238E27FC236}">
                    <a16:creationId xmlns:a16="http://schemas.microsoft.com/office/drawing/2014/main" id="{672F488E-0FCF-6356-E407-03FC550FAF5F}"/>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4" name="Graphic 2">
              <a:extLst>
                <a:ext uri="{FF2B5EF4-FFF2-40B4-BE49-F238E27FC236}">
                  <a16:creationId xmlns:a16="http://schemas.microsoft.com/office/drawing/2014/main" id="{3FF596AA-4DB3-6348-0D0C-8ACBE08C6AA8}"/>
                </a:ext>
              </a:extLst>
            </p:cNvPr>
            <p:cNvGrpSpPr/>
            <p:nvPr/>
          </p:nvGrpSpPr>
          <p:grpSpPr>
            <a:xfrm>
              <a:off x="690225" y="4499263"/>
              <a:ext cx="1499146" cy="1498491"/>
              <a:chOff x="690225" y="4499263"/>
              <a:chExt cx="1499146" cy="1498491"/>
            </a:xfrm>
            <a:solidFill>
              <a:srgbClr val="000000"/>
            </a:solidFill>
          </p:grpSpPr>
          <p:grpSp>
            <p:nvGrpSpPr>
              <p:cNvPr id="15" name="Graphic 2">
                <a:extLst>
                  <a:ext uri="{FF2B5EF4-FFF2-40B4-BE49-F238E27FC236}">
                    <a16:creationId xmlns:a16="http://schemas.microsoft.com/office/drawing/2014/main" id="{AD190B16-52F6-459A-0136-19EBDF51AFDD}"/>
                  </a:ext>
                </a:extLst>
              </p:cNvPr>
              <p:cNvGrpSpPr/>
              <p:nvPr userDrawn="1"/>
            </p:nvGrpSpPr>
            <p:grpSpPr>
              <a:xfrm>
                <a:off x="690225" y="4499263"/>
                <a:ext cx="1499146" cy="1498491"/>
                <a:chOff x="690225" y="4499263"/>
                <a:chExt cx="1499146" cy="1498491"/>
              </a:xfrm>
              <a:solidFill>
                <a:srgbClr val="000000"/>
              </a:solidFill>
            </p:grpSpPr>
            <p:sp>
              <p:nvSpPr>
                <p:cNvPr id="19" name="Freeform 118">
                  <a:extLst>
                    <a:ext uri="{FF2B5EF4-FFF2-40B4-BE49-F238E27FC236}">
                      <a16:creationId xmlns:a16="http://schemas.microsoft.com/office/drawing/2014/main" id="{66FCACB3-4C93-7EBC-7491-95F9A48DCE9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20" name="Freeform 119">
                  <a:extLst>
                    <a:ext uri="{FF2B5EF4-FFF2-40B4-BE49-F238E27FC236}">
                      <a16:creationId xmlns:a16="http://schemas.microsoft.com/office/drawing/2014/main" id="{3F0A93A5-6303-A2CC-5AB7-3F93133C025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6" name="Freeform 115">
                <a:extLst>
                  <a:ext uri="{FF2B5EF4-FFF2-40B4-BE49-F238E27FC236}">
                    <a16:creationId xmlns:a16="http://schemas.microsoft.com/office/drawing/2014/main" id="{D254E722-373A-1C08-30E0-A01B07C28764}"/>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7" name="Freeform 116">
                <a:extLst>
                  <a:ext uri="{FF2B5EF4-FFF2-40B4-BE49-F238E27FC236}">
                    <a16:creationId xmlns:a16="http://schemas.microsoft.com/office/drawing/2014/main" id="{1E0336DF-77A1-CCA0-DE99-D006B7F3D9A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8" name="Freeform 117">
                <a:extLst>
                  <a:ext uri="{FF2B5EF4-FFF2-40B4-BE49-F238E27FC236}">
                    <a16:creationId xmlns:a16="http://schemas.microsoft.com/office/drawing/2014/main" id="{85F93B35-DDDB-9C80-D148-2BB56375BC6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5" name="Picture 8" descr="Icon  Description automatically generated">
            <a:extLst>
              <a:ext uri="{FF2B5EF4-FFF2-40B4-BE49-F238E27FC236}">
                <a16:creationId xmlns:a16="http://schemas.microsoft.com/office/drawing/2014/main" id="{F5EC7400-A482-2E1D-424E-90E9B5BAE94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546" y="6429857"/>
            <a:ext cx="2741632" cy="2096219"/>
          </a:xfrm>
          <a:prstGeom prst="rect">
            <a:avLst/>
          </a:prstGeom>
        </p:spPr>
      </p:pic>
      <p:sp>
        <p:nvSpPr>
          <p:cNvPr id="36" name="Rectangle: Rounded Corners 35">
            <a:extLst>
              <a:ext uri="{FF2B5EF4-FFF2-40B4-BE49-F238E27FC236}">
                <a16:creationId xmlns:a16="http://schemas.microsoft.com/office/drawing/2014/main" id="{70B29538-B3B8-BA8A-A8BD-84EC992CDB02}"/>
              </a:ext>
            </a:extLst>
          </p:cNvPr>
          <p:cNvSpPr/>
          <p:nvPr/>
        </p:nvSpPr>
        <p:spPr>
          <a:xfrm>
            <a:off x="1527500" y="8526076"/>
            <a:ext cx="5486527" cy="1170689"/>
          </a:xfrm>
          <a:prstGeom prst="roundRect">
            <a:avLst/>
          </a:prstGeom>
          <a:solidFill>
            <a:srgbClr val="F79037"/>
          </a:solidFill>
          <a:ln>
            <a:solidFill>
              <a:srgbClr val="F790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IE"/>
          </a:p>
        </p:txBody>
      </p:sp>
      <p:sp>
        <p:nvSpPr>
          <p:cNvPr id="37" name="TextBox 36">
            <a:extLst>
              <a:ext uri="{FF2B5EF4-FFF2-40B4-BE49-F238E27FC236}">
                <a16:creationId xmlns:a16="http://schemas.microsoft.com/office/drawing/2014/main" id="{3B60EDB1-86AF-176A-5283-15855F993292}"/>
              </a:ext>
            </a:extLst>
          </p:cNvPr>
          <p:cNvSpPr txBox="1"/>
          <p:nvPr/>
        </p:nvSpPr>
        <p:spPr>
          <a:xfrm>
            <a:off x="1568090" y="8511182"/>
            <a:ext cx="5445937" cy="1215717"/>
          </a:xfrm>
          <a:prstGeom prst="rect">
            <a:avLst/>
          </a:prstGeom>
          <a:noFill/>
        </p:spPr>
        <p:txBody>
          <a:bodyPr wrap="square" lIns="91440" tIns="45720" rIns="91440" bIns="45720" anchor="t">
            <a:spAutoFit/>
          </a:bodyPr>
          <a:lstStyle/>
          <a:p>
            <a:pPr algn="just" rtl="0" fontAlgn="base"/>
            <a:r>
              <a:rPr lang="en-US" sz="1300" b="1" i="0" dirty="0" err="1">
                <a:solidFill>
                  <a:srgbClr val="000000"/>
                </a:solidFill>
                <a:effectLst/>
                <a:latin typeface="Calibri"/>
                <a:ea typeface="Calibri" panose="020F0502020204030204" pitchFamily="34" charset="0"/>
                <a:cs typeface="Calibri"/>
              </a:rPr>
              <a:t>Sugestão</a:t>
            </a:r>
            <a:r>
              <a:rPr lang="en-US" sz="1300" b="1" i="0" dirty="0">
                <a:solidFill>
                  <a:srgbClr val="000000"/>
                </a:solidFill>
                <a:effectLst/>
                <a:latin typeface="Calibri"/>
                <a:ea typeface="Calibri" panose="020F0502020204030204" pitchFamily="34" charset="0"/>
                <a:cs typeface="Calibri"/>
              </a:rPr>
              <a:t> de debate </a:t>
            </a:r>
            <a:r>
              <a:rPr lang="en-US" sz="1300" b="1" i="0" dirty="0" err="1">
                <a:solidFill>
                  <a:srgbClr val="000000"/>
                </a:solidFill>
                <a:effectLst/>
                <a:latin typeface="Calibri"/>
                <a:ea typeface="Calibri" panose="020F0502020204030204" pitchFamily="34" charset="0"/>
                <a:cs typeface="Calibri"/>
              </a:rPr>
              <a:t>em</a:t>
            </a:r>
            <a:r>
              <a:rPr lang="en-US" sz="1300" b="1" i="0" dirty="0">
                <a:solidFill>
                  <a:srgbClr val="000000"/>
                </a:solidFill>
                <a:effectLst/>
                <a:latin typeface="Calibri"/>
                <a:ea typeface="Calibri" panose="020F0502020204030204" pitchFamily="34" charset="0"/>
                <a:cs typeface="Calibri"/>
              </a:rPr>
              <a:t> aula:</a:t>
            </a:r>
            <a:r>
              <a:rPr lang="en-US" sz="1300" b="0" i="0" dirty="0">
                <a:solidFill>
                  <a:srgbClr val="000000"/>
                </a:solidFill>
                <a:effectLst/>
                <a:latin typeface="Calibri"/>
                <a:ea typeface="Calibri" panose="020F0502020204030204" pitchFamily="34" charset="0"/>
                <a:cs typeface="Calibri"/>
              </a:rPr>
              <a:t> </a:t>
            </a:r>
          </a:p>
          <a:p>
            <a:pPr algn="just" rtl="0" fontAlgn="base"/>
            <a:r>
              <a:rPr lang="en-US" sz="1200" b="0" i="0" dirty="0">
                <a:solidFill>
                  <a:srgbClr val="000000"/>
                </a:solidFill>
                <a:effectLst/>
                <a:latin typeface="Calibri"/>
                <a:ea typeface="Calibri" panose="020F0502020204030204" pitchFamily="34" charset="0"/>
                <a:cs typeface="Calibri"/>
              </a:rPr>
              <a:t>A </a:t>
            </a:r>
            <a:r>
              <a:rPr lang="en-US" sz="1200" b="0" i="0" dirty="0" err="1">
                <a:solidFill>
                  <a:srgbClr val="000000"/>
                </a:solidFill>
                <a:effectLst/>
                <a:latin typeface="Calibri"/>
                <a:ea typeface="Calibri" panose="020F0502020204030204" pitchFamily="34" charset="0"/>
                <a:cs typeface="Calibri"/>
              </a:rPr>
              <a:t>questão</a:t>
            </a:r>
            <a:r>
              <a:rPr lang="en-US" sz="1200" b="0" i="0" dirty="0">
                <a:solidFill>
                  <a:srgbClr val="000000"/>
                </a:solidFill>
                <a:effectLst/>
                <a:latin typeface="Calibri"/>
                <a:ea typeface="Calibri" panose="020F0502020204030204" pitchFamily="34" charset="0"/>
                <a:cs typeface="Calibri"/>
              </a:rPr>
              <a:t> é</a:t>
            </a:r>
            <a:r>
              <a:rPr lang="en-US" sz="1200" dirty="0">
                <a:solidFill>
                  <a:srgbClr val="000000"/>
                </a:solidFill>
                <a:latin typeface="Calibri"/>
                <a:ea typeface="Calibri" panose="020F0502020204030204" pitchFamily="34" charset="0"/>
                <a:cs typeface="Calibri"/>
              </a:rPr>
              <a:t>:</a:t>
            </a:r>
            <a:r>
              <a:rPr lang="en-US" sz="1200" b="0" i="0" dirty="0">
                <a:solidFill>
                  <a:srgbClr val="000000"/>
                </a:solidFill>
                <a:effectLst/>
                <a:latin typeface="Calibri"/>
                <a:ea typeface="Calibri" panose="020F0502020204030204" pitchFamily="34" charset="0"/>
                <a:cs typeface="Calibri"/>
              </a:rPr>
              <a:t> </a:t>
            </a:r>
            <a:r>
              <a:rPr lang="en-US" sz="1200" b="0" i="1" dirty="0">
                <a:solidFill>
                  <a:srgbClr val="000000"/>
                </a:solidFill>
                <a:effectLst/>
                <a:latin typeface="Calibri"/>
                <a:ea typeface="Calibri" panose="020F0502020204030204" pitchFamily="34" charset="0"/>
                <a:cs typeface="Calibri"/>
              </a:rPr>
              <a:t>a </a:t>
            </a:r>
            <a:r>
              <a:rPr lang="en-US" sz="1200" b="0" i="1" dirty="0" err="1">
                <a:solidFill>
                  <a:srgbClr val="000000"/>
                </a:solidFill>
                <a:effectLst/>
                <a:latin typeface="Calibri"/>
                <a:ea typeface="Calibri" panose="020F0502020204030204" pitchFamily="34" charset="0"/>
                <a:cs typeface="Calibri"/>
              </a:rPr>
              <a:t>caridade</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alimentar</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realmente</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ajuda</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na</a:t>
            </a:r>
            <a:r>
              <a:rPr lang="en-US" sz="1200" b="0" i="1" dirty="0">
                <a:solidFill>
                  <a:srgbClr val="000000"/>
                </a:solidFill>
                <a:effectLst/>
                <a:latin typeface="Calibri"/>
                <a:ea typeface="Calibri" panose="020F0502020204030204" pitchFamily="34" charset="0"/>
                <a:cs typeface="Calibri"/>
              </a:rPr>
              <a:t> </a:t>
            </a:r>
            <a:r>
              <a:rPr lang="en-US" sz="1200" b="0" i="1" dirty="0" err="1">
                <a:solidFill>
                  <a:srgbClr val="000000"/>
                </a:solidFill>
                <a:effectLst/>
                <a:latin typeface="Calibri"/>
                <a:ea typeface="Calibri" panose="020F0502020204030204" pitchFamily="34" charset="0"/>
                <a:cs typeface="Calibri"/>
              </a:rPr>
              <a:t>pobreza</a:t>
            </a:r>
            <a:r>
              <a:rPr lang="en-US" sz="1200" b="0" i="1" dirty="0">
                <a:solidFill>
                  <a:srgbClr val="000000"/>
                </a:solidFill>
                <a:effectLst/>
                <a:latin typeface="Calibri"/>
                <a:ea typeface="Calibri" panose="020F0502020204030204" pitchFamily="34" charset="0"/>
                <a:cs typeface="Calibri"/>
              </a:rPr>
              <a:t>?</a:t>
            </a:r>
            <a:r>
              <a:rPr lang="en-US" sz="1200" i="1" dirty="0">
                <a:solidFill>
                  <a:srgbClr val="000000"/>
                </a:solidFill>
                <a:latin typeface="Calibri"/>
                <a:ea typeface="Calibri" panose="020F0502020204030204" pitchFamily="34" charset="0"/>
                <a:cs typeface="Calibri"/>
              </a:rPr>
              <a:t> </a:t>
            </a:r>
            <a:endParaRPr lang="en-US" sz="1200" b="0" i="1" dirty="0">
              <a:solidFill>
                <a:srgbClr val="000000"/>
              </a:solidFill>
              <a:effectLst/>
              <a:latin typeface="Calibri"/>
              <a:ea typeface="Calibri" panose="020F0502020204030204" pitchFamily="34" charset="0"/>
              <a:cs typeface="Calibri" panose="020F0502020204030204" pitchFamily="34" charset="0"/>
            </a:endParaRPr>
          </a:p>
          <a:p>
            <a:pPr algn="just" rtl="0" fontAlgn="base"/>
            <a:endParaRPr lang="en-US" sz="9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rtl="0" fontAlgn="base"/>
            <a:r>
              <a:rPr lang="en-US" sz="1200" b="0" i="0" dirty="0">
                <a:solidFill>
                  <a:srgbClr val="000000"/>
                </a:solidFill>
                <a:effectLst/>
                <a:latin typeface="Calibri"/>
                <a:ea typeface="Calibri" panose="020F0502020204030204" pitchFamily="34" charset="0"/>
                <a:cs typeface="Calibri"/>
              </a:rPr>
              <a:t>Um dos </a:t>
            </a:r>
            <a:r>
              <a:rPr lang="en-US" sz="1200" b="0" i="0" dirty="0" err="1">
                <a:solidFill>
                  <a:srgbClr val="000000"/>
                </a:solidFill>
                <a:effectLst/>
                <a:latin typeface="Calibri"/>
                <a:ea typeface="Calibri" panose="020F0502020204030204" pitchFamily="34" charset="0"/>
                <a:cs typeface="Calibri"/>
              </a:rPr>
              <a:t>grupos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defenderá</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ideia</a:t>
            </a:r>
            <a:r>
              <a:rPr lang="en-US" sz="1200" b="0" i="0" dirty="0">
                <a:solidFill>
                  <a:srgbClr val="000000"/>
                </a:solidFill>
                <a:effectLst/>
                <a:latin typeface="Calibri"/>
                <a:ea typeface="Calibri" panose="020F0502020204030204" pitchFamily="34" charset="0"/>
                <a:cs typeface="Calibri"/>
              </a:rPr>
              <a:t> de que a </a:t>
            </a:r>
            <a:r>
              <a:rPr lang="en-US" sz="1200" b="0" i="0" dirty="0" err="1">
                <a:solidFill>
                  <a:srgbClr val="000000"/>
                </a:solidFill>
                <a:effectLst/>
                <a:latin typeface="Calibri"/>
                <a:ea typeface="Calibri" panose="020F0502020204030204" pitchFamily="34" charset="0"/>
                <a:cs typeface="Calibri"/>
              </a:rPr>
              <a:t>caridade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alimentar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ajuda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na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pobreza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enquanto</a:t>
            </a:r>
            <a:r>
              <a:rPr lang="en-US" sz="1200" b="0" i="0" dirty="0">
                <a:solidFill>
                  <a:srgbClr val="000000"/>
                </a:solidFill>
                <a:effectLst/>
                <a:latin typeface="Calibri"/>
                <a:ea typeface="Calibri" panose="020F0502020204030204" pitchFamily="34" charset="0"/>
                <a:cs typeface="Calibri"/>
              </a:rPr>
              <a:t> o outro </a:t>
            </a:r>
            <a:r>
              <a:rPr lang="en-US" sz="1200" b="0" i="0" dirty="0" err="1">
                <a:solidFill>
                  <a:srgbClr val="000000"/>
                </a:solidFill>
                <a:effectLst/>
                <a:latin typeface="Calibri"/>
                <a:ea typeface="Calibri" panose="020F0502020204030204" pitchFamily="34" charset="0"/>
                <a:cs typeface="Calibri"/>
              </a:rPr>
              <a:t>grupo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defenderá</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ideia</a:t>
            </a:r>
            <a:r>
              <a:rPr lang="en-US" sz="1200" b="0" i="0" dirty="0">
                <a:solidFill>
                  <a:srgbClr val="000000"/>
                </a:solidFill>
                <a:effectLst/>
                <a:latin typeface="Calibri"/>
                <a:ea typeface="Calibri" panose="020F0502020204030204" pitchFamily="34" charset="0"/>
                <a:cs typeface="Calibri"/>
              </a:rPr>
              <a:t> de que a </a:t>
            </a:r>
            <a:r>
              <a:rPr lang="en-US" sz="1200" b="0" i="0" dirty="0" err="1">
                <a:solidFill>
                  <a:srgbClr val="000000"/>
                </a:solidFill>
                <a:effectLst/>
                <a:latin typeface="Calibri"/>
                <a:ea typeface="Calibri" panose="020F0502020204030204" pitchFamily="34" charset="0"/>
                <a:cs typeface="Calibri"/>
              </a:rPr>
              <a:t>caridade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alimentar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não</a:t>
            </a:r>
            <a:r>
              <a:rPr lang="en-US" sz="1200" b="0" i="0" dirty="0">
                <a:solidFill>
                  <a:srgbClr val="000000"/>
                </a:solidFill>
                <a:effectLst/>
                <a:latin typeface="Calibri"/>
                <a:ea typeface="Calibri" panose="020F0502020204030204" pitchFamily="34" charset="0"/>
                <a:cs typeface="Calibri"/>
              </a:rPr>
              <a:t> é </a:t>
            </a:r>
            <a:r>
              <a:rPr lang="en-US" sz="1200" b="0" i="0" dirty="0" err="1">
                <a:solidFill>
                  <a:srgbClr val="000000"/>
                </a:solidFill>
                <a:effectLst/>
                <a:latin typeface="Calibri"/>
                <a:ea typeface="Calibri" panose="020F0502020204030204" pitchFamily="34" charset="0"/>
                <a:cs typeface="Calibri"/>
              </a:rPr>
              <a:t>uma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solução</a:t>
            </a:r>
            <a:r>
              <a:rPr lang="en-US" sz="1200" b="0" i="0" dirty="0">
                <a:solidFill>
                  <a:srgbClr val="000000"/>
                </a:solidFill>
                <a:effectLst/>
                <a:latin typeface="Calibri"/>
                <a:ea typeface="Calibri" panose="020F0502020204030204" pitchFamily="34" charset="0"/>
                <a:cs typeface="Calibri"/>
              </a:rPr>
              <a:t> para a </a:t>
            </a:r>
            <a:r>
              <a:rPr lang="en-US" sz="1200" b="0" i="0" dirty="0" err="1">
                <a:solidFill>
                  <a:srgbClr val="000000"/>
                </a:solidFill>
                <a:effectLst/>
                <a:latin typeface="Calibri"/>
                <a:ea typeface="Calibri" panose="020F0502020204030204" pitchFamily="34" charset="0"/>
                <a:cs typeface="Calibri"/>
              </a:rPr>
              <a:t>pobreza</a:t>
            </a:r>
            <a:r>
              <a:rPr lang="en-US" sz="1200" b="0" i="0" dirty="0">
                <a:solidFill>
                  <a:srgbClr val="000000"/>
                </a:solidFill>
                <a:effectLst/>
                <a:latin typeface="Calibri"/>
                <a:ea typeface="Calibri" panose="020F0502020204030204" pitchFamily="34" charset="0"/>
                <a:cs typeface="Calibri"/>
              </a:rPr>
              <a:t>.</a:t>
            </a:r>
          </a:p>
        </p:txBody>
      </p:sp>
      <p:sp>
        <p:nvSpPr>
          <p:cNvPr id="38" name="Text Placeholder 1">
            <a:extLst>
              <a:ext uri="{FF2B5EF4-FFF2-40B4-BE49-F238E27FC236}">
                <a16:creationId xmlns:a16="http://schemas.microsoft.com/office/drawing/2014/main" id="{D13D19DE-525D-50D5-CA24-B450D7540C36}"/>
              </a:ext>
            </a:extLst>
          </p:cNvPr>
          <p:cNvSpPr txBox="1">
            <a:spLocks/>
          </p:cNvSpPr>
          <p:nvPr/>
        </p:nvSpPr>
        <p:spPr>
          <a:xfrm>
            <a:off x="116876" y="-71800"/>
            <a:ext cx="5336069" cy="946746"/>
          </a:xfrm>
          <a:prstGeom prst="rect">
            <a:avLst/>
          </a:prstGeom>
        </p:spPr>
        <p:txBody>
          <a:bodyPr>
            <a:noAutofit/>
          </a:bodyPr>
          <a:lstStyle>
            <a:lvl1pPr marL="0" indent="0" algn="r" defTabSz="2072941" rtl="0" eaLnBrk="1" latinLnBrk="0" hangingPunct="1">
              <a:lnSpc>
                <a:spcPct val="100000"/>
              </a:lnSpc>
              <a:spcBef>
                <a:spcPts val="2267"/>
              </a:spcBef>
              <a:buFont typeface="Arial" panose="020B0604020202020204" pitchFamily="34" charset="0"/>
              <a:buNone/>
              <a:defRPr sz="2200" b="0" i="0" kern="1200">
                <a:solidFill>
                  <a:srgbClr val="000000"/>
                </a:solidFill>
                <a:latin typeface="Calibri" panose="020F0502020204030204" pitchFamily="34" charset="0"/>
                <a:ea typeface="+mn-ea"/>
                <a:cs typeface="Calibri" panose="020F0502020204030204" pitchFamily="34" charset="0"/>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893763" indent="-893763" algn="l" rtl="0">
              <a:defRPr/>
            </a:pPr>
            <a:r>
              <a:rPr lang="en-IE" sz="3500" dirty="0"/>
              <a:t>B.4. </a:t>
            </a:r>
            <a:r>
              <a:rPr lang="en-IE" sz="3500" dirty="0" err="1"/>
              <a:t>Consumo</a:t>
            </a:r>
            <a:r>
              <a:rPr lang="en-IE" sz="3500" dirty="0"/>
              <a:t> </a:t>
            </a:r>
            <a:r>
              <a:rPr lang="en-IE" sz="3500" dirty="0" err="1"/>
              <a:t>Responsável</a:t>
            </a:r>
            <a:r>
              <a:rPr lang="en-IE" sz="3500" dirty="0"/>
              <a:t> &amp; </a:t>
            </a:r>
            <a:r>
              <a:rPr lang="en-IE" sz="3500" dirty="0" err="1"/>
              <a:t>Sociedade</a:t>
            </a:r>
            <a:r>
              <a:rPr lang="en-IE" sz="3500" dirty="0"/>
              <a:t> Civil</a:t>
            </a:r>
          </a:p>
        </p:txBody>
      </p:sp>
    </p:spTree>
    <p:extLst>
      <p:ext uri="{BB962C8B-B14F-4D97-AF65-F5344CB8AC3E}">
        <p14:creationId xmlns:p14="http://schemas.microsoft.com/office/powerpoint/2010/main" val="10246058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7344AA-915F-D7C3-696E-C6360C42EF97}"/>
              </a:ext>
            </a:extLst>
          </p:cNvPr>
          <p:cNvSpPr>
            <a:spLocks noGrp="1"/>
          </p:cNvSpPr>
          <p:nvPr>
            <p:ph type="body" sz="quarter" idx="13"/>
          </p:nvPr>
        </p:nvSpPr>
        <p:spPr>
          <a:xfrm>
            <a:off x="662170" y="900727"/>
            <a:ext cx="4003324" cy="1400960"/>
          </a:xfrm>
        </p:spPr>
        <p:txBody>
          <a:bodyPr lIns="91440" tIns="45720" rIns="91440" bIns="45720" anchor="ctr">
            <a:normAutofit fontScale="92500"/>
          </a:bodyPr>
          <a:lstStyle/>
          <a:p>
            <a:pPr algn="l" rtl="0"/>
            <a:r>
              <a:rPr lang="en-US" sz="3600" b="1" i="0">
                <a:latin typeface="Calibri"/>
                <a:cs typeface="Calibri"/>
              </a:rPr>
              <a:t>Conclusões e Considerações Finais</a:t>
            </a:r>
            <a:endParaRPr lang="en-US" sz="3600" b="1" i="0"/>
          </a:p>
          <a:p>
            <a:pPr algn="l" rtl="0"/>
            <a:endParaRPr lang="en-IE" i="0"/>
          </a:p>
        </p:txBody>
      </p:sp>
      <p:sp>
        <p:nvSpPr>
          <p:cNvPr id="5" name="Text Placeholder 4">
            <a:extLst>
              <a:ext uri="{FF2B5EF4-FFF2-40B4-BE49-F238E27FC236}">
                <a16:creationId xmlns:a16="http://schemas.microsoft.com/office/drawing/2014/main" id="{5280574A-4E0C-FD18-18B9-92DB68B6F093}"/>
              </a:ext>
            </a:extLst>
          </p:cNvPr>
          <p:cNvSpPr>
            <a:spLocks noGrp="1"/>
          </p:cNvSpPr>
          <p:nvPr>
            <p:ph type="body" sz="quarter" idx="32"/>
          </p:nvPr>
        </p:nvSpPr>
        <p:spPr>
          <a:xfrm>
            <a:off x="752314" y="3035390"/>
            <a:ext cx="6317225" cy="5931605"/>
          </a:xfrm>
        </p:spPr>
        <p:txBody>
          <a:bodyPr lIns="91440" tIns="45720" rIns="91440" bIns="45720" numCol="1" spcCol="288000" anchor="t">
            <a:noAutofit/>
          </a:bodyPr>
          <a:lstStyle/>
          <a:p>
            <a:pPr rtl="0"/>
            <a:r>
              <a:rPr lang="en-US" sz="1200" dirty="0">
                <a:latin typeface="Calibri"/>
                <a:cs typeface="Calibri"/>
              </a:rPr>
              <a:t>O </a:t>
            </a:r>
            <a:r>
              <a:rPr lang="en-US" sz="1200" dirty="0" err="1">
                <a:latin typeface="Calibri"/>
                <a:cs typeface="Calibri"/>
              </a:rPr>
              <a:t>objetivo</a:t>
            </a:r>
            <a:r>
              <a:rPr lang="en-US" sz="1200" dirty="0">
                <a:latin typeface="Calibri"/>
                <a:cs typeface="Calibri"/>
              </a:rPr>
              <a:t> </a:t>
            </a:r>
            <a:r>
              <a:rPr lang="en-US" sz="1200" dirty="0" err="1">
                <a:latin typeface="Calibri"/>
                <a:cs typeface="Calibri"/>
              </a:rPr>
              <a:t>deste</a:t>
            </a:r>
            <a:r>
              <a:rPr lang="en-US" sz="1200" dirty="0">
                <a:latin typeface="Calibri"/>
                <a:cs typeface="Calibri"/>
              </a:rPr>
              <a:t> manual é </a:t>
            </a:r>
            <a:r>
              <a:rPr lang="en-US" sz="1200" dirty="0" err="1">
                <a:latin typeface="Calibri"/>
                <a:cs typeface="Calibri"/>
              </a:rPr>
              <a:t>fornecer</a:t>
            </a:r>
            <a:r>
              <a:rPr lang="en-US" sz="1200" dirty="0">
                <a:latin typeface="Calibri"/>
                <a:cs typeface="Calibri"/>
              </a:rPr>
              <a:t> material que </a:t>
            </a:r>
            <a:r>
              <a:rPr lang="en-US" sz="1200" dirty="0" err="1">
                <a:latin typeface="Calibri"/>
                <a:cs typeface="Calibri"/>
              </a:rPr>
              <a:t>consideramos</a:t>
            </a:r>
            <a:r>
              <a:rPr lang="en-US" sz="1200" dirty="0">
                <a:latin typeface="Calibri"/>
                <a:cs typeface="Calibri"/>
              </a:rPr>
              <a:t> </a:t>
            </a:r>
            <a:r>
              <a:rPr lang="en-US" sz="1200" dirty="0" err="1">
                <a:latin typeface="Calibri"/>
                <a:cs typeface="Calibri"/>
              </a:rPr>
              <a:t>útil</a:t>
            </a:r>
            <a:r>
              <a:rPr lang="en-US" sz="1200" dirty="0">
                <a:latin typeface="Calibri"/>
                <a:cs typeface="Calibri"/>
              </a:rPr>
              <a:t> para </a:t>
            </a:r>
            <a:r>
              <a:rPr lang="en-US" sz="1200" dirty="0" err="1">
                <a:latin typeface="Calibri"/>
                <a:cs typeface="Calibri"/>
              </a:rPr>
              <a:t>educadores</a:t>
            </a:r>
            <a:r>
              <a:rPr lang="en-US" sz="1200" dirty="0">
                <a:latin typeface="Calibri"/>
                <a:cs typeface="Calibri"/>
              </a:rPr>
              <a:t> </a:t>
            </a:r>
            <a:r>
              <a:rPr lang="pt-PT" sz="1200" dirty="0">
                <a:latin typeface="Calibri"/>
                <a:cs typeface="Calibri"/>
              </a:rPr>
              <a:t>de Instituições de Ensino Superior (IES) e Instituições de Educação e Formação Profissional (EFP) </a:t>
            </a:r>
            <a:r>
              <a:rPr lang="en-US" sz="1200" dirty="0">
                <a:latin typeface="Calibri"/>
                <a:cs typeface="Calibri"/>
              </a:rPr>
              <a:t>e para </a:t>
            </a:r>
            <a:r>
              <a:rPr lang="en-US" sz="1200" dirty="0" err="1">
                <a:latin typeface="Calibri"/>
                <a:cs typeface="Calibri"/>
              </a:rPr>
              <a:t>partes</a:t>
            </a:r>
            <a:r>
              <a:rPr lang="en-US" sz="1200" dirty="0">
                <a:latin typeface="Calibri"/>
                <a:cs typeface="Calibri"/>
              </a:rPr>
              <a:t> </a:t>
            </a:r>
            <a:r>
              <a:rPr lang="en-US" sz="1200" dirty="0" err="1">
                <a:latin typeface="Calibri"/>
                <a:cs typeface="Calibri"/>
              </a:rPr>
              <a:t>interessadas</a:t>
            </a:r>
            <a:r>
              <a:rPr lang="en-US" sz="1200" dirty="0">
                <a:latin typeface="Calibri"/>
                <a:cs typeface="Calibri"/>
              </a:rPr>
              <a:t> </a:t>
            </a:r>
            <a:r>
              <a:rPr lang="en-US" sz="1200" dirty="0" err="1">
                <a:latin typeface="Calibri"/>
                <a:cs typeface="Calibri"/>
              </a:rPr>
              <a:t>envolvidas</a:t>
            </a:r>
            <a:r>
              <a:rPr lang="en-US" sz="1200" dirty="0">
                <a:latin typeface="Calibri"/>
                <a:cs typeface="Calibri"/>
              </a:rPr>
              <a:t> </a:t>
            </a:r>
            <a:r>
              <a:rPr lang="en-US" sz="1200" dirty="0" err="1">
                <a:latin typeface="Calibri"/>
                <a:cs typeface="Calibri"/>
              </a:rPr>
              <a:t>na</a:t>
            </a:r>
            <a:r>
              <a:rPr lang="en-US" sz="1200" dirty="0">
                <a:latin typeface="Calibri"/>
                <a:cs typeface="Calibri"/>
              </a:rPr>
              <a:t> </a:t>
            </a:r>
            <a:r>
              <a:rPr lang="en-US" sz="1200" dirty="0" err="1">
                <a:latin typeface="Calibri"/>
                <a:cs typeface="Calibri"/>
              </a:rPr>
              <a:t>produção</a:t>
            </a:r>
            <a:r>
              <a:rPr lang="en-US" sz="1200" dirty="0">
                <a:latin typeface="Calibri"/>
                <a:cs typeface="Calibri"/>
              </a:rPr>
              <a:t> </a:t>
            </a:r>
            <a:r>
              <a:rPr lang="en-US" sz="1200" dirty="0" err="1">
                <a:latin typeface="Calibri"/>
                <a:cs typeface="Calibri"/>
              </a:rPr>
              <a:t>ética</a:t>
            </a:r>
            <a:r>
              <a:rPr lang="en-US" sz="1200" dirty="0">
                <a:latin typeface="Calibri"/>
                <a:cs typeface="Calibri"/>
              </a:rPr>
              <a:t> de </a:t>
            </a:r>
            <a:r>
              <a:rPr lang="en-US" sz="1200" dirty="0" err="1">
                <a:latin typeface="Calibri"/>
                <a:cs typeface="Calibri"/>
              </a:rPr>
              <a:t>alimentos</a:t>
            </a:r>
            <a:r>
              <a:rPr lang="en-US" sz="1200" dirty="0">
                <a:latin typeface="Calibri"/>
                <a:cs typeface="Calibri"/>
              </a:rPr>
              <a:t>.</a:t>
            </a:r>
            <a:endParaRPr lang="pt-PT" dirty="0"/>
          </a:p>
          <a:p>
            <a:pPr rtl="0"/>
            <a:endParaRPr lang="en-US" sz="1200" dirty="0">
              <a:latin typeface="Calibri"/>
              <a:cs typeface="Calibri"/>
            </a:endParaRPr>
          </a:p>
          <a:p>
            <a:pPr rtl="0"/>
            <a:r>
              <a:rPr lang="en-US" sz="1200" dirty="0" err="1">
                <a:latin typeface="Calibri"/>
                <a:cs typeface="Calibri"/>
              </a:rPr>
              <a:t>Embora</a:t>
            </a:r>
            <a:r>
              <a:rPr lang="en-US" sz="1200" dirty="0">
                <a:latin typeface="Calibri"/>
                <a:cs typeface="Calibri"/>
              </a:rPr>
              <a:t> </a:t>
            </a:r>
            <a:r>
              <a:rPr lang="en-US" sz="1200" dirty="0" err="1">
                <a:latin typeface="Calibri"/>
                <a:cs typeface="Calibri"/>
              </a:rPr>
              <a:t>existam</a:t>
            </a:r>
            <a:r>
              <a:rPr lang="en-US" sz="1200" dirty="0">
                <a:latin typeface="Calibri"/>
                <a:cs typeface="Calibri"/>
              </a:rPr>
              <a:t> </a:t>
            </a:r>
            <a:r>
              <a:rPr lang="en-US" sz="1200" dirty="0" err="1">
                <a:latin typeface="Calibri"/>
                <a:cs typeface="Calibri"/>
              </a:rPr>
              <a:t>diferentes</a:t>
            </a:r>
            <a:r>
              <a:rPr lang="en-US" sz="1200" dirty="0">
                <a:latin typeface="Calibri"/>
                <a:cs typeface="Calibri"/>
              </a:rPr>
              <a:t> </a:t>
            </a:r>
            <a:r>
              <a:rPr lang="en-US" sz="1200" dirty="0" err="1">
                <a:latin typeface="Calibri"/>
                <a:cs typeface="Calibri"/>
              </a:rPr>
              <a:t>definições</a:t>
            </a:r>
            <a:r>
              <a:rPr lang="en-US" sz="1200" dirty="0">
                <a:latin typeface="Calibri"/>
                <a:cs typeface="Calibri"/>
              </a:rPr>
              <a:t> de </a:t>
            </a:r>
            <a:r>
              <a:rPr lang="en-US" sz="1200" dirty="0" err="1">
                <a:latin typeface="Calibri"/>
                <a:cs typeface="Calibri"/>
              </a:rPr>
              <a:t>ética</a:t>
            </a:r>
            <a:r>
              <a:rPr lang="en-US" sz="1200" dirty="0">
                <a:latin typeface="Calibri"/>
                <a:cs typeface="Calibri"/>
              </a:rPr>
              <a:t>, o principal </a:t>
            </a:r>
            <a:r>
              <a:rPr lang="en-US" sz="1200" dirty="0" err="1">
                <a:latin typeface="Calibri"/>
                <a:cs typeface="Calibri"/>
              </a:rPr>
              <a:t>objetivo</a:t>
            </a:r>
            <a:r>
              <a:rPr lang="en-US" sz="1200" dirty="0">
                <a:latin typeface="Calibri"/>
                <a:cs typeface="Calibri"/>
              </a:rPr>
              <a:t> dos </a:t>
            </a:r>
            <a:r>
              <a:rPr lang="en-US" sz="1200" dirty="0" err="1">
                <a:latin typeface="Calibri"/>
                <a:cs typeface="Calibri"/>
              </a:rPr>
              <a:t>produtores</a:t>
            </a:r>
            <a:r>
              <a:rPr lang="en-US" sz="1200" dirty="0">
                <a:latin typeface="Calibri"/>
                <a:cs typeface="Calibri"/>
              </a:rPr>
              <a:t> de </a:t>
            </a:r>
            <a:r>
              <a:rPr lang="en-US" sz="1200" dirty="0" err="1">
                <a:latin typeface="Calibri"/>
                <a:cs typeface="Calibri"/>
              </a:rPr>
              <a:t>alimentos</a:t>
            </a:r>
            <a:r>
              <a:rPr lang="en-US" sz="1200" dirty="0">
                <a:latin typeface="Calibri"/>
                <a:cs typeface="Calibri"/>
              </a:rPr>
              <a:t> </a:t>
            </a:r>
            <a:r>
              <a:rPr lang="en-US" sz="1200" dirty="0" err="1">
                <a:latin typeface="Calibri"/>
                <a:cs typeface="Calibri"/>
              </a:rPr>
              <a:t>ou</a:t>
            </a:r>
            <a:r>
              <a:rPr lang="en-US" sz="1200" dirty="0">
                <a:latin typeface="Calibri"/>
                <a:cs typeface="Calibri"/>
              </a:rPr>
              <a:t> outros </a:t>
            </a:r>
            <a:r>
              <a:rPr lang="en-US" sz="1200" dirty="0" err="1">
                <a:latin typeface="Calibri"/>
                <a:cs typeface="Calibri"/>
              </a:rPr>
              <a:t>atores</a:t>
            </a:r>
            <a:r>
              <a:rPr lang="en-US" sz="1200" dirty="0">
                <a:latin typeface="Calibri"/>
                <a:cs typeface="Calibri"/>
              </a:rPr>
              <a:t> da </a:t>
            </a:r>
            <a:r>
              <a:rPr lang="en-US" sz="1200" dirty="0" err="1">
                <a:latin typeface="Calibri"/>
                <a:cs typeface="Calibri"/>
              </a:rPr>
              <a:t>cadeia</a:t>
            </a:r>
            <a:r>
              <a:rPr lang="en-US" sz="1200" dirty="0">
                <a:latin typeface="Calibri"/>
                <a:cs typeface="Calibri"/>
              </a:rPr>
              <a:t> </a:t>
            </a:r>
            <a:r>
              <a:rPr lang="en-US" sz="1200" dirty="0" err="1">
                <a:latin typeface="Calibri"/>
                <a:cs typeface="Calibri"/>
              </a:rPr>
              <a:t>alimentar</a:t>
            </a:r>
            <a:r>
              <a:rPr lang="en-US" sz="1200" dirty="0">
                <a:latin typeface="Calibri"/>
                <a:cs typeface="Calibri"/>
              </a:rPr>
              <a:t> é </a:t>
            </a:r>
            <a:r>
              <a:rPr lang="en-US" sz="1200" dirty="0" err="1">
                <a:latin typeface="Calibri"/>
                <a:cs typeface="Calibri"/>
              </a:rPr>
              <a:t>produzir</a:t>
            </a:r>
            <a:r>
              <a:rPr lang="en-US" sz="1200" dirty="0">
                <a:latin typeface="Calibri"/>
                <a:cs typeface="Calibri"/>
              </a:rPr>
              <a:t> </a:t>
            </a:r>
            <a:r>
              <a:rPr lang="en-US" sz="1200" dirty="0" err="1">
                <a:latin typeface="Calibri"/>
                <a:cs typeface="Calibri"/>
              </a:rPr>
              <a:t>alimentos</a:t>
            </a:r>
            <a:r>
              <a:rPr lang="en-US" sz="1200" dirty="0">
                <a:latin typeface="Calibri"/>
                <a:cs typeface="Calibri"/>
              </a:rPr>
              <a:t> </a:t>
            </a:r>
            <a:r>
              <a:rPr lang="en-US" sz="1200" dirty="0" err="1">
                <a:latin typeface="Calibri"/>
                <a:cs typeface="Calibri"/>
              </a:rPr>
              <a:t>seguros</a:t>
            </a:r>
            <a:r>
              <a:rPr lang="en-US" sz="1200" dirty="0">
                <a:latin typeface="Calibri"/>
                <a:cs typeface="Calibri"/>
              </a:rPr>
              <a:t>. No </a:t>
            </a:r>
            <a:r>
              <a:rPr lang="en-US" sz="1200" dirty="0" err="1">
                <a:latin typeface="Calibri"/>
                <a:cs typeface="Calibri"/>
              </a:rPr>
              <a:t>entanto</a:t>
            </a:r>
            <a:r>
              <a:rPr lang="en-US" sz="1200" dirty="0">
                <a:latin typeface="Calibri"/>
                <a:cs typeface="Calibri"/>
              </a:rPr>
              <a:t>, </a:t>
            </a:r>
            <a:r>
              <a:rPr lang="en-US" sz="1200" dirty="0" err="1">
                <a:latin typeface="Calibri"/>
                <a:cs typeface="Calibri"/>
              </a:rPr>
              <a:t>esta</a:t>
            </a:r>
            <a:r>
              <a:rPr lang="en-US" sz="1200" dirty="0">
                <a:latin typeface="Calibri"/>
                <a:cs typeface="Calibri"/>
              </a:rPr>
              <a:t> </a:t>
            </a:r>
            <a:r>
              <a:rPr lang="en-US" sz="1200" dirty="0" err="1">
                <a:latin typeface="Calibri"/>
                <a:cs typeface="Calibri"/>
              </a:rPr>
              <a:t>produção</a:t>
            </a:r>
            <a:r>
              <a:rPr lang="en-US" sz="1200" dirty="0">
                <a:latin typeface="Calibri"/>
                <a:cs typeface="Calibri"/>
              </a:rPr>
              <a:t> </a:t>
            </a:r>
            <a:r>
              <a:rPr lang="en-US" sz="1200" dirty="0" err="1">
                <a:latin typeface="Calibri"/>
                <a:cs typeface="Calibri"/>
              </a:rPr>
              <a:t>deve</a:t>
            </a:r>
            <a:r>
              <a:rPr lang="en-US" sz="1200" dirty="0">
                <a:latin typeface="Calibri"/>
                <a:cs typeface="Calibri"/>
              </a:rPr>
              <a:t> </a:t>
            </a:r>
            <a:r>
              <a:rPr lang="en-US" sz="1200" dirty="0" err="1">
                <a:latin typeface="Calibri"/>
                <a:cs typeface="Calibri"/>
              </a:rPr>
              <a:t>ter</a:t>
            </a:r>
            <a:r>
              <a:rPr lang="en-US" sz="1200" dirty="0">
                <a:latin typeface="Calibri"/>
                <a:cs typeface="Calibri"/>
              </a:rPr>
              <a:t> </a:t>
            </a:r>
            <a:r>
              <a:rPr lang="en-US" sz="1200" dirty="0" err="1">
                <a:latin typeface="Calibri"/>
                <a:cs typeface="Calibri"/>
              </a:rPr>
              <a:t>em</a:t>
            </a:r>
            <a:r>
              <a:rPr lang="en-US" sz="1200" dirty="0">
                <a:latin typeface="Calibri"/>
                <a:cs typeface="Calibri"/>
              </a:rPr>
              <a:t> </a:t>
            </a:r>
            <a:r>
              <a:rPr lang="en-US" sz="1200" dirty="0" err="1">
                <a:latin typeface="Calibri"/>
                <a:cs typeface="Calibri"/>
              </a:rPr>
              <a:t>consideração</a:t>
            </a:r>
            <a:r>
              <a:rPr lang="en-US" sz="1200" dirty="0">
                <a:latin typeface="Calibri"/>
                <a:cs typeface="Calibri"/>
              </a:rPr>
              <a:t> </a:t>
            </a:r>
            <a:r>
              <a:rPr lang="en-US" sz="1200" dirty="0" err="1">
                <a:latin typeface="Calibri"/>
                <a:cs typeface="Calibri"/>
              </a:rPr>
              <a:t>todos</a:t>
            </a:r>
            <a:r>
              <a:rPr lang="en-US" sz="1200" dirty="0">
                <a:latin typeface="Calibri"/>
                <a:cs typeface="Calibri"/>
              </a:rPr>
              <a:t> </a:t>
            </a:r>
            <a:r>
              <a:rPr lang="en-US" sz="1200" dirty="0" err="1">
                <a:latin typeface="Calibri"/>
                <a:cs typeface="Calibri"/>
              </a:rPr>
              <a:t>os</a:t>
            </a:r>
            <a:r>
              <a:rPr lang="en-US" sz="1200" dirty="0">
                <a:latin typeface="Calibri"/>
                <a:cs typeface="Calibri"/>
              </a:rPr>
              <a:t> </a:t>
            </a:r>
            <a:r>
              <a:rPr lang="en-US" sz="1200" dirty="0" err="1">
                <a:latin typeface="Calibri"/>
                <a:cs typeface="Calibri"/>
              </a:rPr>
              <a:t>fatores</a:t>
            </a:r>
            <a:r>
              <a:rPr lang="en-US" sz="1200" dirty="0">
                <a:latin typeface="Calibri"/>
                <a:cs typeface="Calibri"/>
              </a:rPr>
              <a:t> que </a:t>
            </a:r>
            <a:r>
              <a:rPr lang="en-US" sz="1200" dirty="0" err="1">
                <a:latin typeface="Calibri"/>
                <a:cs typeface="Calibri"/>
              </a:rPr>
              <a:t>fazem</a:t>
            </a:r>
            <a:r>
              <a:rPr lang="en-US" sz="1200" dirty="0">
                <a:latin typeface="Calibri"/>
                <a:cs typeface="Calibri"/>
              </a:rPr>
              <a:t> </a:t>
            </a:r>
            <a:r>
              <a:rPr lang="en-US" sz="1200" dirty="0" err="1">
                <a:latin typeface="Calibri"/>
                <a:cs typeface="Calibri"/>
              </a:rPr>
              <a:t>parte</a:t>
            </a:r>
            <a:r>
              <a:rPr lang="en-US" sz="1200" dirty="0">
                <a:latin typeface="Calibri"/>
                <a:cs typeface="Calibri"/>
              </a:rPr>
              <a:t> dos </a:t>
            </a:r>
            <a:r>
              <a:rPr lang="en-US" sz="1200" dirty="0" err="1">
                <a:latin typeface="Calibri"/>
                <a:cs typeface="Calibri"/>
              </a:rPr>
              <a:t>agroecossistemas</a:t>
            </a:r>
            <a:r>
              <a:rPr lang="en-US" sz="1200" dirty="0">
                <a:latin typeface="Calibri"/>
                <a:cs typeface="Calibri"/>
              </a:rPr>
              <a:t> </a:t>
            </a:r>
            <a:r>
              <a:rPr lang="en-US" sz="1200" dirty="0" err="1">
                <a:latin typeface="Calibri"/>
                <a:cs typeface="Calibri"/>
              </a:rPr>
              <a:t>alimentares</a:t>
            </a:r>
            <a:r>
              <a:rPr lang="en-US" sz="1200" dirty="0">
                <a:latin typeface="Calibri"/>
                <a:cs typeface="Calibri"/>
              </a:rPr>
              <a:t>, </a:t>
            </a:r>
            <a:r>
              <a:rPr lang="en-US" sz="1200" dirty="0" err="1">
                <a:latin typeface="Calibri"/>
                <a:cs typeface="Calibri"/>
              </a:rPr>
              <a:t>minimizando</a:t>
            </a:r>
            <a:r>
              <a:rPr lang="en-US" sz="1200" dirty="0">
                <a:latin typeface="Calibri"/>
                <a:cs typeface="Calibri"/>
              </a:rPr>
              <a:t> </a:t>
            </a:r>
            <a:r>
              <a:rPr lang="en-US" sz="1200" dirty="0" err="1">
                <a:latin typeface="Calibri"/>
                <a:cs typeface="Calibri"/>
              </a:rPr>
              <a:t>os</a:t>
            </a:r>
            <a:r>
              <a:rPr lang="en-US" sz="1200" dirty="0">
                <a:latin typeface="Calibri"/>
                <a:cs typeface="Calibri"/>
              </a:rPr>
              <a:t> </a:t>
            </a:r>
            <a:r>
              <a:rPr lang="en-US" sz="1200" dirty="0" err="1">
                <a:latin typeface="Calibri"/>
                <a:cs typeface="Calibri"/>
              </a:rPr>
              <a:t>seus</a:t>
            </a:r>
            <a:r>
              <a:rPr lang="en-US" sz="1200" dirty="0">
                <a:latin typeface="Calibri"/>
                <a:cs typeface="Calibri"/>
              </a:rPr>
              <a:t> </a:t>
            </a:r>
            <a:r>
              <a:rPr lang="en-US" sz="1200" dirty="0" err="1">
                <a:latin typeface="Calibri"/>
                <a:cs typeface="Calibri"/>
              </a:rPr>
              <a:t>efeitos</a:t>
            </a:r>
            <a:r>
              <a:rPr lang="en-US" sz="1200" dirty="0">
                <a:latin typeface="Calibri"/>
                <a:cs typeface="Calibri"/>
              </a:rPr>
              <a:t> </a:t>
            </a:r>
            <a:r>
              <a:rPr lang="en-US" sz="1200" dirty="0" err="1">
                <a:latin typeface="Calibri"/>
                <a:cs typeface="Calibri"/>
              </a:rPr>
              <a:t>sobre</a:t>
            </a:r>
            <a:r>
              <a:rPr lang="en-US" sz="1200" dirty="0">
                <a:latin typeface="Calibri"/>
                <a:cs typeface="Calibri"/>
              </a:rPr>
              <a:t> o </a:t>
            </a:r>
            <a:r>
              <a:rPr lang="en-US" sz="1200" dirty="0" err="1">
                <a:latin typeface="Calibri"/>
                <a:cs typeface="Calibri"/>
              </a:rPr>
              <a:t>planeta</a:t>
            </a:r>
            <a:r>
              <a:rPr lang="en-US" sz="1200" dirty="0">
                <a:latin typeface="Calibri"/>
                <a:cs typeface="Calibri"/>
              </a:rPr>
              <a:t> </a:t>
            </a:r>
            <a:r>
              <a:rPr lang="en-US" sz="1200" dirty="0" err="1">
                <a:latin typeface="Calibri"/>
                <a:cs typeface="Calibri"/>
              </a:rPr>
              <a:t>em</a:t>
            </a:r>
            <a:r>
              <a:rPr lang="en-US" sz="1200" dirty="0">
                <a:latin typeface="Calibri"/>
                <a:cs typeface="Calibri"/>
              </a:rPr>
              <a:t> </a:t>
            </a:r>
            <a:r>
              <a:rPr lang="en-US" sz="1200" dirty="0" err="1">
                <a:latin typeface="Calibri"/>
                <a:cs typeface="Calibri"/>
              </a:rPr>
              <a:t>todos</a:t>
            </a:r>
            <a:r>
              <a:rPr lang="en-US" sz="1200" dirty="0">
                <a:latin typeface="Calibri"/>
                <a:cs typeface="Calibri"/>
              </a:rPr>
              <a:t> </a:t>
            </a:r>
            <a:r>
              <a:rPr lang="en-US" sz="1200" dirty="0" err="1">
                <a:latin typeface="Calibri"/>
                <a:cs typeface="Calibri"/>
              </a:rPr>
              <a:t>os</a:t>
            </a:r>
            <a:r>
              <a:rPr lang="en-US" sz="1200" dirty="0">
                <a:latin typeface="Calibri"/>
                <a:cs typeface="Calibri"/>
              </a:rPr>
              <a:t> </a:t>
            </a:r>
            <a:r>
              <a:rPr lang="en-US" sz="1200" dirty="0" err="1">
                <a:latin typeface="Calibri"/>
                <a:cs typeface="Calibri"/>
              </a:rPr>
              <a:t>seus</a:t>
            </a:r>
            <a:r>
              <a:rPr lang="en-US" sz="1200" dirty="0">
                <a:latin typeface="Calibri"/>
                <a:cs typeface="Calibri"/>
              </a:rPr>
              <a:t> </a:t>
            </a:r>
            <a:r>
              <a:rPr lang="en-US" sz="1200" dirty="0" err="1">
                <a:latin typeface="Calibri"/>
                <a:cs typeface="Calibri"/>
              </a:rPr>
              <a:t>setores</a:t>
            </a:r>
            <a:r>
              <a:rPr lang="en-US" sz="1200" dirty="0">
                <a:latin typeface="Calibri"/>
                <a:cs typeface="Calibri"/>
              </a:rPr>
              <a:t>.</a:t>
            </a:r>
          </a:p>
          <a:p>
            <a:pPr rtl="0"/>
            <a:endParaRPr lang="en-US" sz="1200" dirty="0">
              <a:latin typeface="Calibri"/>
              <a:cs typeface="Calibri"/>
            </a:endParaRPr>
          </a:p>
          <a:p>
            <a:pPr rtl="0"/>
            <a:r>
              <a:rPr lang="en-US" sz="1200" dirty="0" err="1">
                <a:latin typeface="Calibri"/>
                <a:cs typeface="Calibri"/>
              </a:rPr>
              <a:t>Assim</a:t>
            </a:r>
            <a:r>
              <a:rPr lang="en-US" sz="1200" dirty="0">
                <a:latin typeface="Calibri"/>
                <a:cs typeface="Calibri"/>
              </a:rPr>
              <a:t>, a </a:t>
            </a:r>
            <a:r>
              <a:rPr lang="en-US" sz="1200" dirty="0" err="1">
                <a:latin typeface="Calibri"/>
                <a:cs typeface="Calibri"/>
              </a:rPr>
              <a:t>produção</a:t>
            </a:r>
            <a:r>
              <a:rPr lang="en-US" sz="1200" dirty="0">
                <a:latin typeface="Calibri"/>
                <a:cs typeface="Calibri"/>
              </a:rPr>
              <a:t> de </a:t>
            </a:r>
            <a:r>
              <a:rPr lang="en-US" sz="1200" dirty="0" err="1">
                <a:latin typeface="Calibri"/>
                <a:cs typeface="Calibri"/>
              </a:rPr>
              <a:t>matérias-primas</a:t>
            </a:r>
            <a:r>
              <a:rPr lang="en-US" sz="1200" dirty="0">
                <a:latin typeface="Calibri"/>
                <a:cs typeface="Calibri"/>
              </a:rPr>
              <a:t> e </a:t>
            </a:r>
            <a:r>
              <a:rPr lang="en-US" sz="1200" dirty="0" err="1">
                <a:latin typeface="Calibri"/>
                <a:cs typeface="Calibri"/>
              </a:rPr>
              <a:t>pecuária</a:t>
            </a:r>
            <a:r>
              <a:rPr lang="en-US" sz="1200" dirty="0">
                <a:latin typeface="Calibri"/>
                <a:cs typeface="Calibri"/>
              </a:rPr>
              <a:t>, a </a:t>
            </a:r>
            <a:r>
              <a:rPr lang="en-US" sz="1200" dirty="0" err="1">
                <a:latin typeface="Calibri"/>
                <a:cs typeface="Calibri"/>
              </a:rPr>
              <a:t>transformação</a:t>
            </a:r>
            <a:r>
              <a:rPr lang="en-US" sz="1200" dirty="0">
                <a:latin typeface="Calibri"/>
                <a:cs typeface="Calibri"/>
              </a:rPr>
              <a:t>, </a:t>
            </a:r>
            <a:r>
              <a:rPr lang="en-US" sz="1200" dirty="0" err="1">
                <a:latin typeface="Calibri"/>
                <a:cs typeface="Calibri"/>
              </a:rPr>
              <a:t>distribuição</a:t>
            </a:r>
            <a:r>
              <a:rPr lang="en-US" sz="1200" dirty="0">
                <a:latin typeface="Calibri"/>
                <a:cs typeface="Calibri"/>
              </a:rPr>
              <a:t> e </a:t>
            </a:r>
            <a:r>
              <a:rPr lang="en-US" sz="1200" dirty="0" err="1">
                <a:latin typeface="Calibri"/>
                <a:cs typeface="Calibri"/>
              </a:rPr>
              <a:t>comercialização</a:t>
            </a:r>
            <a:r>
              <a:rPr lang="en-US" sz="1200" dirty="0">
                <a:latin typeface="Calibri"/>
                <a:cs typeface="Calibri"/>
              </a:rPr>
              <a:t> dos </a:t>
            </a:r>
            <a:r>
              <a:rPr lang="en-US" sz="1200" dirty="0" err="1">
                <a:latin typeface="Calibri"/>
                <a:cs typeface="Calibri"/>
              </a:rPr>
              <a:t>produtos</a:t>
            </a:r>
            <a:r>
              <a:rPr lang="en-US" sz="1200" dirty="0">
                <a:latin typeface="Calibri"/>
                <a:cs typeface="Calibri"/>
              </a:rPr>
              <a:t> </a:t>
            </a:r>
            <a:r>
              <a:rPr lang="en-US" sz="1200" dirty="0" err="1">
                <a:latin typeface="Calibri"/>
                <a:cs typeface="Calibri"/>
              </a:rPr>
              <a:t>devem</a:t>
            </a:r>
            <a:r>
              <a:rPr lang="en-US" sz="1200" dirty="0">
                <a:latin typeface="Calibri"/>
                <a:cs typeface="Calibri"/>
              </a:rPr>
              <a:t> ser sempre o </a:t>
            </a:r>
            <a:r>
              <a:rPr lang="en-US" sz="1200" dirty="0" err="1">
                <a:latin typeface="Calibri"/>
                <a:cs typeface="Calibri"/>
              </a:rPr>
              <a:t>mais</a:t>
            </a:r>
            <a:r>
              <a:rPr lang="en-US" sz="1200" dirty="0">
                <a:latin typeface="Calibri"/>
                <a:cs typeface="Calibri"/>
              </a:rPr>
              <a:t> </a:t>
            </a:r>
            <a:r>
              <a:rPr lang="en-US" sz="1200" dirty="0" err="1">
                <a:latin typeface="Calibri"/>
                <a:cs typeface="Calibri"/>
              </a:rPr>
              <a:t>sustentável</a:t>
            </a:r>
            <a:r>
              <a:rPr lang="en-US" sz="1200" dirty="0">
                <a:latin typeface="Calibri"/>
                <a:cs typeface="Calibri"/>
              </a:rPr>
              <a:t> </a:t>
            </a:r>
            <a:r>
              <a:rPr lang="en-US" sz="1200" dirty="0" err="1">
                <a:latin typeface="Calibri"/>
                <a:cs typeface="Calibri"/>
              </a:rPr>
              <a:t>possível</a:t>
            </a:r>
            <a:r>
              <a:rPr lang="en-US" sz="1200" dirty="0">
                <a:latin typeface="Calibri"/>
                <a:cs typeface="Calibri"/>
              </a:rPr>
              <a:t>. </a:t>
            </a:r>
            <a:r>
              <a:rPr lang="en-US" sz="1200" dirty="0" err="1">
                <a:latin typeface="Calibri"/>
                <a:cs typeface="Calibri"/>
              </a:rPr>
              <a:t>Além</a:t>
            </a:r>
            <a:r>
              <a:rPr lang="en-US" sz="1200" dirty="0">
                <a:latin typeface="Calibri"/>
                <a:cs typeface="Calibri"/>
              </a:rPr>
              <a:t> </a:t>
            </a:r>
            <a:r>
              <a:rPr lang="en-US" sz="1200" dirty="0" err="1">
                <a:latin typeface="Calibri"/>
                <a:cs typeface="Calibri"/>
              </a:rPr>
              <a:t>disso</a:t>
            </a:r>
            <a:r>
              <a:rPr lang="en-US" sz="1200" dirty="0">
                <a:latin typeface="Calibri"/>
                <a:cs typeface="Calibri"/>
              </a:rPr>
              <a:t>, o </a:t>
            </a:r>
            <a:r>
              <a:rPr lang="en-US" sz="1200" dirty="0" err="1">
                <a:latin typeface="Calibri"/>
                <a:cs typeface="Calibri"/>
              </a:rPr>
              <a:t>consumo</a:t>
            </a:r>
            <a:r>
              <a:rPr lang="en-US" sz="1200" dirty="0">
                <a:latin typeface="Calibri"/>
                <a:cs typeface="Calibri"/>
              </a:rPr>
              <a:t> de </a:t>
            </a:r>
            <a:r>
              <a:rPr lang="en-US" sz="1200" dirty="0" err="1">
                <a:latin typeface="Calibri"/>
                <a:cs typeface="Calibri"/>
              </a:rPr>
              <a:t>alimentos</a:t>
            </a:r>
            <a:r>
              <a:rPr lang="en-US" sz="1200" dirty="0">
                <a:latin typeface="Calibri"/>
                <a:cs typeface="Calibri"/>
              </a:rPr>
              <a:t> </a:t>
            </a:r>
            <a:r>
              <a:rPr lang="en-US" sz="1200" dirty="0" err="1">
                <a:latin typeface="Calibri"/>
                <a:cs typeface="Calibri"/>
              </a:rPr>
              <a:t>deve</a:t>
            </a:r>
            <a:r>
              <a:rPr lang="en-US" sz="1200" dirty="0">
                <a:latin typeface="Calibri"/>
                <a:cs typeface="Calibri"/>
              </a:rPr>
              <a:t> ser o </a:t>
            </a:r>
            <a:r>
              <a:rPr lang="en-US" sz="1200" dirty="0" err="1">
                <a:latin typeface="Calibri"/>
                <a:cs typeface="Calibri"/>
              </a:rPr>
              <a:t>mais</a:t>
            </a:r>
            <a:r>
              <a:rPr lang="en-US" sz="1200" dirty="0">
                <a:latin typeface="Calibri"/>
                <a:cs typeface="Calibri"/>
              </a:rPr>
              <a:t> </a:t>
            </a:r>
            <a:r>
              <a:rPr lang="en-US" sz="1200" dirty="0" err="1">
                <a:latin typeface="Calibri"/>
                <a:cs typeface="Calibri"/>
              </a:rPr>
              <a:t>responsável</a:t>
            </a:r>
            <a:r>
              <a:rPr lang="en-US" sz="1200" dirty="0">
                <a:latin typeface="Calibri"/>
                <a:cs typeface="Calibri"/>
              </a:rPr>
              <a:t>, </a:t>
            </a:r>
            <a:r>
              <a:rPr lang="en-US" sz="1200" dirty="0" err="1">
                <a:latin typeface="Calibri"/>
                <a:cs typeface="Calibri"/>
              </a:rPr>
              <a:t>garantindo</a:t>
            </a:r>
            <a:r>
              <a:rPr lang="en-US" sz="1200" dirty="0">
                <a:latin typeface="Calibri"/>
                <a:cs typeface="Calibri"/>
              </a:rPr>
              <a:t> </a:t>
            </a:r>
            <a:r>
              <a:rPr lang="en-US" sz="1200" dirty="0" err="1">
                <a:latin typeface="Calibri"/>
                <a:cs typeface="Calibri"/>
              </a:rPr>
              <a:t>os</a:t>
            </a:r>
            <a:r>
              <a:rPr lang="en-US" sz="1200" dirty="0">
                <a:latin typeface="Calibri"/>
                <a:cs typeface="Calibri"/>
              </a:rPr>
              <a:t> </a:t>
            </a:r>
            <a:r>
              <a:rPr lang="en-US" sz="1200" dirty="0" err="1">
                <a:latin typeface="Calibri"/>
                <a:cs typeface="Calibri"/>
              </a:rPr>
              <a:t>direitos</a:t>
            </a:r>
            <a:r>
              <a:rPr lang="en-US" sz="1200" dirty="0">
                <a:latin typeface="Calibri"/>
                <a:cs typeface="Calibri"/>
              </a:rPr>
              <a:t> dos </a:t>
            </a:r>
            <a:r>
              <a:rPr lang="en-US" sz="1200" dirty="0" err="1">
                <a:latin typeface="Calibri"/>
                <a:cs typeface="Calibri"/>
              </a:rPr>
              <a:t>animais</a:t>
            </a:r>
            <a:r>
              <a:rPr lang="en-US" sz="1200" dirty="0">
                <a:latin typeface="Calibri"/>
                <a:cs typeface="Calibri"/>
              </a:rPr>
              <a:t> e a </a:t>
            </a:r>
            <a:r>
              <a:rPr lang="en-US" sz="1200" dirty="0" err="1">
                <a:latin typeface="Calibri"/>
                <a:cs typeface="Calibri"/>
              </a:rPr>
              <a:t>saúde</a:t>
            </a:r>
            <a:r>
              <a:rPr lang="en-US" sz="1200" dirty="0">
                <a:latin typeface="Calibri"/>
                <a:cs typeface="Calibri"/>
              </a:rPr>
              <a:t> </a:t>
            </a:r>
            <a:r>
              <a:rPr lang="en-US" sz="1200" dirty="0" err="1">
                <a:latin typeface="Calibri"/>
                <a:cs typeface="Calibri"/>
              </a:rPr>
              <a:t>humana</a:t>
            </a:r>
            <a:r>
              <a:rPr lang="en-US" sz="1200" dirty="0">
                <a:latin typeface="Calibri"/>
                <a:cs typeface="Calibri"/>
              </a:rPr>
              <a:t>.</a:t>
            </a:r>
          </a:p>
          <a:p>
            <a:pPr rtl="0"/>
            <a:endParaRPr lang="en-US" sz="1200" dirty="0">
              <a:latin typeface="Calibri"/>
              <a:cs typeface="Calibri"/>
            </a:endParaRPr>
          </a:p>
          <a:p>
            <a:pPr rtl="0"/>
            <a:r>
              <a:rPr lang="en-US" sz="1200" dirty="0">
                <a:latin typeface="Calibri"/>
                <a:cs typeface="Calibri"/>
              </a:rPr>
              <a:t>No </a:t>
            </a:r>
            <a:r>
              <a:rPr lang="en-US" sz="1200" dirty="0" err="1">
                <a:latin typeface="Calibri"/>
                <a:cs typeface="Calibri"/>
              </a:rPr>
              <a:t>entanto</a:t>
            </a:r>
            <a:r>
              <a:rPr lang="en-US" sz="1200" dirty="0">
                <a:latin typeface="Calibri"/>
                <a:cs typeface="Calibri"/>
              </a:rPr>
              <a:t>, </a:t>
            </a:r>
            <a:r>
              <a:rPr lang="en-US" sz="1200" dirty="0" err="1">
                <a:latin typeface="Calibri"/>
                <a:cs typeface="Calibri"/>
              </a:rPr>
              <a:t>ainda</a:t>
            </a:r>
            <a:r>
              <a:rPr lang="en-US" sz="1200" dirty="0">
                <a:latin typeface="Calibri"/>
                <a:cs typeface="Calibri"/>
              </a:rPr>
              <a:t> </a:t>
            </a:r>
            <a:r>
              <a:rPr lang="en-US" sz="1200" dirty="0" err="1">
                <a:latin typeface="Calibri"/>
                <a:cs typeface="Calibri"/>
              </a:rPr>
              <a:t>há</a:t>
            </a:r>
            <a:r>
              <a:rPr lang="en-US" sz="1200" dirty="0">
                <a:latin typeface="Calibri"/>
                <a:cs typeface="Calibri"/>
              </a:rPr>
              <a:t> um </a:t>
            </a:r>
            <a:r>
              <a:rPr lang="en-US" sz="1200" dirty="0" err="1">
                <a:latin typeface="Calibri"/>
                <a:cs typeface="Calibri"/>
              </a:rPr>
              <a:t>longo</a:t>
            </a:r>
            <a:r>
              <a:rPr lang="en-US" sz="1200" dirty="0">
                <a:latin typeface="Calibri"/>
                <a:cs typeface="Calibri"/>
              </a:rPr>
              <a:t> </a:t>
            </a:r>
            <a:r>
              <a:rPr lang="en-US" sz="1200" dirty="0" err="1">
                <a:latin typeface="Calibri"/>
                <a:cs typeface="Calibri"/>
              </a:rPr>
              <a:t>caminho</a:t>
            </a:r>
            <a:r>
              <a:rPr lang="en-US" sz="1200" dirty="0">
                <a:latin typeface="Calibri"/>
                <a:cs typeface="Calibri"/>
              </a:rPr>
              <a:t> a </a:t>
            </a:r>
            <a:r>
              <a:rPr lang="en-US" sz="1200" dirty="0" err="1">
                <a:latin typeface="Calibri"/>
                <a:cs typeface="Calibri"/>
              </a:rPr>
              <a:t>percorrer</a:t>
            </a:r>
            <a:r>
              <a:rPr lang="en-US" sz="1200" dirty="0">
                <a:latin typeface="Calibri"/>
                <a:cs typeface="Calibri"/>
              </a:rPr>
              <a:t> </a:t>
            </a:r>
            <a:r>
              <a:rPr lang="en-US" sz="1200" dirty="0" err="1">
                <a:latin typeface="Calibri"/>
                <a:cs typeface="Calibri"/>
              </a:rPr>
              <a:t>nos</a:t>
            </a:r>
            <a:r>
              <a:rPr lang="en-US" sz="1200" dirty="0">
                <a:latin typeface="Calibri"/>
                <a:cs typeface="Calibri"/>
              </a:rPr>
              <a:t> </a:t>
            </a:r>
            <a:r>
              <a:rPr lang="en-US" sz="1200" dirty="0" err="1">
                <a:latin typeface="Calibri"/>
                <a:cs typeface="Calibri"/>
              </a:rPr>
              <a:t>vários</a:t>
            </a:r>
            <a:r>
              <a:rPr lang="en-US" sz="1200" dirty="0">
                <a:latin typeface="Calibri"/>
                <a:cs typeface="Calibri"/>
              </a:rPr>
              <a:t> </a:t>
            </a:r>
            <a:r>
              <a:rPr lang="en-US" sz="1200" dirty="0" err="1">
                <a:latin typeface="Calibri"/>
                <a:cs typeface="Calibri"/>
              </a:rPr>
              <a:t>pontos</a:t>
            </a:r>
            <a:r>
              <a:rPr lang="en-US" sz="1200" dirty="0">
                <a:latin typeface="Calibri"/>
                <a:cs typeface="Calibri"/>
              </a:rPr>
              <a:t> da </a:t>
            </a:r>
            <a:r>
              <a:rPr lang="en-US" sz="1200" dirty="0" err="1">
                <a:latin typeface="Calibri"/>
                <a:cs typeface="Calibri"/>
              </a:rPr>
              <a:t>cadeia</a:t>
            </a:r>
            <a:r>
              <a:rPr lang="en-US" sz="1200" dirty="0">
                <a:latin typeface="Calibri"/>
                <a:cs typeface="Calibri"/>
              </a:rPr>
              <a:t> </a:t>
            </a:r>
            <a:r>
              <a:rPr lang="en-US" sz="1200" dirty="0" err="1">
                <a:latin typeface="Calibri"/>
                <a:cs typeface="Calibri"/>
              </a:rPr>
              <a:t>alimentar</a:t>
            </a:r>
            <a:r>
              <a:rPr lang="en-US" sz="1200" dirty="0">
                <a:latin typeface="Calibri"/>
                <a:cs typeface="Calibri"/>
              </a:rPr>
              <a:t>. </a:t>
            </a:r>
            <a:r>
              <a:rPr lang="en-US" sz="1200" dirty="0" err="1">
                <a:latin typeface="Calibri"/>
                <a:cs typeface="Calibri"/>
              </a:rPr>
              <a:t>Os</a:t>
            </a:r>
            <a:r>
              <a:rPr lang="en-US" sz="1200" dirty="0">
                <a:latin typeface="Calibri"/>
                <a:cs typeface="Calibri"/>
              </a:rPr>
              <a:t> </a:t>
            </a:r>
            <a:r>
              <a:rPr lang="en-US" sz="1200" dirty="0" err="1">
                <a:latin typeface="Calibri"/>
                <a:cs typeface="Calibri"/>
              </a:rPr>
              <a:t>princípios</a:t>
            </a:r>
            <a:r>
              <a:rPr lang="en-US" sz="1200" dirty="0">
                <a:latin typeface="Calibri"/>
                <a:cs typeface="Calibri"/>
              </a:rPr>
              <a:t> da </a:t>
            </a:r>
            <a:r>
              <a:rPr lang="en-US" sz="1200" dirty="0" err="1">
                <a:latin typeface="Calibri"/>
                <a:cs typeface="Calibri"/>
              </a:rPr>
              <a:t>sustentabilidade</a:t>
            </a:r>
            <a:r>
              <a:rPr lang="en-US" sz="1200" dirty="0">
                <a:latin typeface="Calibri"/>
                <a:cs typeface="Calibri"/>
              </a:rPr>
              <a:t> e da </a:t>
            </a:r>
            <a:r>
              <a:rPr lang="en-US" sz="1200" dirty="0" err="1">
                <a:latin typeface="Calibri"/>
                <a:cs typeface="Calibri"/>
              </a:rPr>
              <a:t>economia</a:t>
            </a:r>
            <a:r>
              <a:rPr lang="en-US" sz="1200" dirty="0">
                <a:latin typeface="Calibri"/>
                <a:cs typeface="Calibri"/>
              </a:rPr>
              <a:t> circular </a:t>
            </a:r>
            <a:r>
              <a:rPr lang="en-US" sz="1200" dirty="0" err="1">
                <a:latin typeface="Calibri"/>
                <a:cs typeface="Calibri"/>
              </a:rPr>
              <a:t>devem</a:t>
            </a:r>
            <a:r>
              <a:rPr lang="en-US" sz="1200" dirty="0">
                <a:latin typeface="Calibri"/>
                <a:cs typeface="Calibri"/>
              </a:rPr>
              <a:t> </a:t>
            </a:r>
            <a:r>
              <a:rPr lang="en-US" sz="1200" dirty="0" err="1">
                <a:latin typeface="Calibri"/>
                <a:cs typeface="Calibri"/>
              </a:rPr>
              <a:t>estar</a:t>
            </a:r>
            <a:r>
              <a:rPr lang="en-US" sz="1200" dirty="0">
                <a:latin typeface="Calibri"/>
                <a:cs typeface="Calibri"/>
              </a:rPr>
              <a:t> sempre </a:t>
            </a:r>
            <a:r>
              <a:rPr lang="en-US" sz="1200" dirty="0" err="1">
                <a:latin typeface="Calibri"/>
                <a:cs typeface="Calibri"/>
              </a:rPr>
              <a:t>presentes</a:t>
            </a:r>
            <a:r>
              <a:rPr lang="en-US" sz="1200" dirty="0">
                <a:latin typeface="Calibri"/>
                <a:cs typeface="Calibri"/>
              </a:rPr>
              <a:t> </a:t>
            </a:r>
            <a:r>
              <a:rPr lang="en-US" sz="1200" dirty="0" err="1">
                <a:latin typeface="Calibri"/>
                <a:cs typeface="Calibri"/>
              </a:rPr>
              <a:t>em</a:t>
            </a:r>
            <a:r>
              <a:rPr lang="en-US" sz="1200" dirty="0">
                <a:latin typeface="Calibri"/>
                <a:cs typeface="Calibri"/>
              </a:rPr>
              <a:t> </a:t>
            </a:r>
            <a:r>
              <a:rPr lang="en-US" sz="1200" dirty="0" err="1">
                <a:latin typeface="Calibri"/>
                <a:cs typeface="Calibri"/>
              </a:rPr>
              <a:t>todas</a:t>
            </a:r>
            <a:r>
              <a:rPr lang="en-US" sz="1200" dirty="0">
                <a:latin typeface="Calibri"/>
                <a:cs typeface="Calibri"/>
              </a:rPr>
              <a:t> as </a:t>
            </a:r>
            <a:r>
              <a:rPr lang="en-US" sz="1200" dirty="0" err="1">
                <a:latin typeface="Calibri"/>
                <a:cs typeface="Calibri"/>
              </a:rPr>
              <a:t>decisões</a:t>
            </a:r>
            <a:r>
              <a:rPr lang="en-US" sz="1200" dirty="0">
                <a:latin typeface="Calibri"/>
                <a:cs typeface="Calibri"/>
              </a:rPr>
              <a:t> a </a:t>
            </a:r>
            <a:r>
              <a:rPr lang="en-US" sz="1200" dirty="0" err="1">
                <a:latin typeface="Calibri"/>
                <a:cs typeface="Calibri"/>
              </a:rPr>
              <a:t>serem</a:t>
            </a:r>
            <a:r>
              <a:rPr lang="en-US" sz="1200" dirty="0">
                <a:latin typeface="Calibri"/>
                <a:cs typeface="Calibri"/>
              </a:rPr>
              <a:t> </a:t>
            </a:r>
            <a:r>
              <a:rPr lang="en-US" sz="1200" dirty="0" err="1">
                <a:latin typeface="Calibri"/>
                <a:cs typeface="Calibri"/>
              </a:rPr>
              <a:t>tomadas</a:t>
            </a:r>
            <a:r>
              <a:rPr lang="en-US" sz="1200" dirty="0">
                <a:latin typeface="Calibri"/>
                <a:cs typeface="Calibri"/>
              </a:rPr>
              <a:t> no </a:t>
            </a:r>
            <a:r>
              <a:rPr lang="en-US" sz="1200" dirty="0" err="1">
                <a:latin typeface="Calibri"/>
                <a:cs typeface="Calibri"/>
              </a:rPr>
              <a:t>futuro</a:t>
            </a:r>
            <a:r>
              <a:rPr lang="en-US" sz="1200" dirty="0">
                <a:latin typeface="Calibri"/>
                <a:cs typeface="Calibri"/>
              </a:rPr>
              <a:t>.</a:t>
            </a:r>
            <a:endParaRPr lang="en-US" dirty="0"/>
          </a:p>
          <a:p>
            <a:pPr rtl="0"/>
            <a:endParaRPr lang="en-US" dirty="0">
              <a:latin typeface="Calibri"/>
              <a:cs typeface="Calibri"/>
            </a:endParaRPr>
          </a:p>
          <a:p>
            <a:pPr algn="ctr" rtl="0"/>
            <a:r>
              <a:rPr lang="en-US" b="1" dirty="0" err="1">
                <a:latin typeface="Calibri"/>
                <a:cs typeface="Calibri"/>
              </a:rPr>
              <a:t>Esperamos</a:t>
            </a:r>
            <a:r>
              <a:rPr lang="en-US" b="1" dirty="0">
                <a:latin typeface="Calibri"/>
                <a:cs typeface="Calibri"/>
              </a:rPr>
              <a:t> que </a:t>
            </a:r>
            <a:r>
              <a:rPr lang="en-US" b="1" dirty="0" err="1">
                <a:latin typeface="Calibri"/>
                <a:cs typeface="Calibri"/>
              </a:rPr>
              <a:t>este</a:t>
            </a:r>
            <a:r>
              <a:rPr lang="en-US" b="1" dirty="0">
                <a:latin typeface="Calibri"/>
                <a:cs typeface="Calibri"/>
              </a:rPr>
              <a:t> manual </a:t>
            </a:r>
            <a:r>
              <a:rPr lang="en-US" b="1" dirty="0" err="1">
                <a:latin typeface="Calibri"/>
                <a:cs typeface="Calibri"/>
              </a:rPr>
              <a:t>lhe</a:t>
            </a:r>
            <a:r>
              <a:rPr lang="en-US" b="1" dirty="0">
                <a:latin typeface="Calibri"/>
                <a:cs typeface="Calibri"/>
              </a:rPr>
              <a:t> </a:t>
            </a:r>
            <a:r>
              <a:rPr lang="en-US" b="1" dirty="0" err="1">
                <a:latin typeface="Calibri"/>
                <a:cs typeface="Calibri"/>
              </a:rPr>
              <a:t>seja</a:t>
            </a:r>
            <a:r>
              <a:rPr lang="en-US" b="1" dirty="0">
                <a:latin typeface="Calibri"/>
                <a:cs typeface="Calibri"/>
              </a:rPr>
              <a:t> </a:t>
            </a:r>
            <a:r>
              <a:rPr lang="en-US" b="1" dirty="0" err="1">
                <a:latin typeface="Calibri"/>
                <a:cs typeface="Calibri"/>
              </a:rPr>
              <a:t>útil</a:t>
            </a:r>
            <a:r>
              <a:rPr lang="en-US" b="1" dirty="0">
                <a:latin typeface="Calibri"/>
                <a:cs typeface="Calibri"/>
              </a:rPr>
              <a:t> e que </a:t>
            </a:r>
            <a:r>
              <a:rPr lang="en-US" b="1" dirty="0" err="1">
                <a:latin typeface="Calibri"/>
                <a:cs typeface="Calibri"/>
              </a:rPr>
              <a:t>ajude</a:t>
            </a:r>
            <a:r>
              <a:rPr lang="en-US" b="1" dirty="0">
                <a:latin typeface="Calibri"/>
                <a:cs typeface="Calibri"/>
              </a:rPr>
              <a:t> a </a:t>
            </a:r>
            <a:r>
              <a:rPr lang="en-US" b="1" dirty="0" err="1">
                <a:latin typeface="Calibri"/>
                <a:cs typeface="Calibri"/>
              </a:rPr>
              <a:t>criar</a:t>
            </a:r>
            <a:r>
              <a:rPr lang="en-US" b="1" dirty="0">
                <a:latin typeface="Calibri"/>
                <a:cs typeface="Calibri"/>
              </a:rPr>
              <a:t> um </a:t>
            </a:r>
            <a:r>
              <a:rPr lang="en-US" b="1" dirty="0" err="1">
                <a:latin typeface="Calibri"/>
                <a:cs typeface="Calibri"/>
              </a:rPr>
              <a:t>planeta</a:t>
            </a:r>
            <a:r>
              <a:rPr lang="en-US" b="1" dirty="0">
                <a:latin typeface="Calibri"/>
                <a:cs typeface="Calibri"/>
              </a:rPr>
              <a:t> </a:t>
            </a:r>
            <a:r>
              <a:rPr lang="en-US" b="1" dirty="0" err="1">
                <a:latin typeface="Calibri"/>
                <a:cs typeface="Calibri"/>
              </a:rPr>
              <a:t>melhor</a:t>
            </a:r>
            <a:r>
              <a:rPr lang="en-US" b="1" dirty="0">
                <a:latin typeface="Calibri"/>
                <a:cs typeface="Calibri"/>
              </a:rPr>
              <a:t>!</a:t>
            </a:r>
          </a:p>
          <a:p>
            <a:pPr rtl="0"/>
            <a:endParaRPr lang="en-US" dirty="0"/>
          </a:p>
          <a:p>
            <a:pPr rtl="0">
              <a:spcBef>
                <a:spcPts val="600"/>
              </a:spcBef>
            </a:pPr>
            <a:endParaRPr lang="en-US" dirty="0">
              <a:ea typeface="Calibri" panose="020F0502020204030204" pitchFamily="34" charset="0"/>
            </a:endParaRPr>
          </a:p>
        </p:txBody>
      </p:sp>
      <p:sp>
        <p:nvSpPr>
          <p:cNvPr id="6" name="Slide Number Placeholder 5">
            <a:extLst>
              <a:ext uri="{FF2B5EF4-FFF2-40B4-BE49-F238E27FC236}">
                <a16:creationId xmlns:a16="http://schemas.microsoft.com/office/drawing/2014/main" id="{AF15D131-8B8F-3DB7-FD5C-E8E0824D6549}"/>
              </a:ext>
            </a:extLst>
          </p:cNvPr>
          <p:cNvSpPr>
            <a:spLocks noGrp="1"/>
          </p:cNvSpPr>
          <p:nvPr>
            <p:ph type="sldNum" sz="quarter" idx="4"/>
          </p:nvPr>
        </p:nvSpPr>
        <p:spPr/>
        <p:txBody>
          <a:bodyPr/>
          <a:lstStyle/>
          <a:p>
            <a:fld id="{CB2079F2-58AF-ED44-82D7-E04B2F6FD686}" type="slidenum">
              <a:rPr lang="en-US" smtClean="0"/>
              <a:pPr algn="l" rtl="0"/>
              <a:t>61</a:t>
            </a:fld>
            <a:endParaRPr lang="en-US"/>
          </a:p>
        </p:txBody>
      </p:sp>
      <p:grpSp>
        <p:nvGrpSpPr>
          <p:cNvPr id="7" name="Graphic 2">
            <a:extLst>
              <a:ext uri="{FF2B5EF4-FFF2-40B4-BE49-F238E27FC236}">
                <a16:creationId xmlns:a16="http://schemas.microsoft.com/office/drawing/2014/main" id="{8833877A-13E9-370F-44C0-DAD431FA4BB7}"/>
              </a:ext>
            </a:extLst>
          </p:cNvPr>
          <p:cNvGrpSpPr/>
          <p:nvPr/>
        </p:nvGrpSpPr>
        <p:grpSpPr>
          <a:xfrm>
            <a:off x="5812885" y="1056341"/>
            <a:ext cx="1082141" cy="1124763"/>
            <a:chOff x="690225" y="4499263"/>
            <a:chExt cx="1499146" cy="1521296"/>
          </a:xfrm>
        </p:grpSpPr>
        <p:sp>
          <p:nvSpPr>
            <p:cNvPr id="8" name="Freeform 109">
              <a:extLst>
                <a:ext uri="{FF2B5EF4-FFF2-40B4-BE49-F238E27FC236}">
                  <a16:creationId xmlns:a16="http://schemas.microsoft.com/office/drawing/2014/main" id="{BEE2D880-EB39-2952-C87C-BCBC1DBC2E3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pPr algn="l" rtl="0"/>
              <a:endParaRPr lang="en-US"/>
            </a:p>
          </p:txBody>
        </p:sp>
        <p:grpSp>
          <p:nvGrpSpPr>
            <p:cNvPr id="9" name="Graphic 2">
              <a:extLst>
                <a:ext uri="{FF2B5EF4-FFF2-40B4-BE49-F238E27FC236}">
                  <a16:creationId xmlns:a16="http://schemas.microsoft.com/office/drawing/2014/main" id="{E38B99D4-1A2E-5114-305F-33C3C7341D6B}"/>
                </a:ext>
              </a:extLst>
            </p:cNvPr>
            <p:cNvGrpSpPr/>
            <p:nvPr/>
          </p:nvGrpSpPr>
          <p:grpSpPr>
            <a:xfrm>
              <a:off x="879521" y="4954417"/>
              <a:ext cx="306297" cy="518817"/>
              <a:chOff x="879521" y="4954417"/>
              <a:chExt cx="306297" cy="518817"/>
            </a:xfrm>
            <a:solidFill>
              <a:srgbClr val="F1A0C2"/>
            </a:solidFill>
          </p:grpSpPr>
          <p:sp>
            <p:nvSpPr>
              <p:cNvPr id="29" name="Freeform 166">
                <a:extLst>
                  <a:ext uri="{FF2B5EF4-FFF2-40B4-BE49-F238E27FC236}">
                    <a16:creationId xmlns:a16="http://schemas.microsoft.com/office/drawing/2014/main" id="{FF58AB43-9243-790D-6883-F4384C070CA5}"/>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30" name="Freeform 167">
                <a:extLst>
                  <a:ext uri="{FF2B5EF4-FFF2-40B4-BE49-F238E27FC236}">
                    <a16:creationId xmlns:a16="http://schemas.microsoft.com/office/drawing/2014/main" id="{AD198C2B-4074-E049-8C16-354384BA5F4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pPr algn="l" rtl="0"/>
                <a:endParaRPr lang="en-US"/>
              </a:p>
            </p:txBody>
          </p:sp>
          <p:sp>
            <p:nvSpPr>
              <p:cNvPr id="31" name="Freeform 168">
                <a:extLst>
                  <a:ext uri="{FF2B5EF4-FFF2-40B4-BE49-F238E27FC236}">
                    <a16:creationId xmlns:a16="http://schemas.microsoft.com/office/drawing/2014/main" id="{018F6457-D249-F1C4-5ABF-FF39C9F0F5C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32" name="Freeform 170">
                <a:extLst>
                  <a:ext uri="{FF2B5EF4-FFF2-40B4-BE49-F238E27FC236}">
                    <a16:creationId xmlns:a16="http://schemas.microsoft.com/office/drawing/2014/main" id="{D483DE84-76EF-F12A-E0F2-C0C16BF1F6F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33" name="Freeform 171">
                <a:extLst>
                  <a:ext uri="{FF2B5EF4-FFF2-40B4-BE49-F238E27FC236}">
                    <a16:creationId xmlns:a16="http://schemas.microsoft.com/office/drawing/2014/main" id="{65253802-51C4-DF45-E7D2-1A13509F65A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0" name="Graphic 2">
              <a:extLst>
                <a:ext uri="{FF2B5EF4-FFF2-40B4-BE49-F238E27FC236}">
                  <a16:creationId xmlns:a16="http://schemas.microsoft.com/office/drawing/2014/main" id="{49E11847-1EAD-BD75-49B3-1CBEFD01BF6F}"/>
                </a:ext>
              </a:extLst>
            </p:cNvPr>
            <p:cNvGrpSpPr/>
            <p:nvPr/>
          </p:nvGrpSpPr>
          <p:grpSpPr>
            <a:xfrm>
              <a:off x="1305674" y="4681705"/>
              <a:ext cx="305346" cy="518817"/>
              <a:chOff x="1305674" y="4681705"/>
              <a:chExt cx="305346" cy="518817"/>
            </a:xfrm>
            <a:solidFill>
              <a:srgbClr val="F1A0C2"/>
            </a:solidFill>
          </p:grpSpPr>
          <p:sp>
            <p:nvSpPr>
              <p:cNvPr id="24" name="Freeform 125">
                <a:extLst>
                  <a:ext uri="{FF2B5EF4-FFF2-40B4-BE49-F238E27FC236}">
                    <a16:creationId xmlns:a16="http://schemas.microsoft.com/office/drawing/2014/main" id="{97D2F521-6412-3839-C6BF-91DE56A87177}"/>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5" name="Freeform 126">
                <a:extLst>
                  <a:ext uri="{FF2B5EF4-FFF2-40B4-BE49-F238E27FC236}">
                    <a16:creationId xmlns:a16="http://schemas.microsoft.com/office/drawing/2014/main" id="{9AB3991A-2515-53CC-7695-E7192C11423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6" name="Freeform 131">
                <a:extLst>
                  <a:ext uri="{FF2B5EF4-FFF2-40B4-BE49-F238E27FC236}">
                    <a16:creationId xmlns:a16="http://schemas.microsoft.com/office/drawing/2014/main" id="{7953B998-555A-3643-31B1-A72247AECDCB}"/>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pPr algn="l" rtl="0"/>
                <a:endParaRPr lang="en-US"/>
              </a:p>
            </p:txBody>
          </p:sp>
          <p:sp>
            <p:nvSpPr>
              <p:cNvPr id="27" name="Freeform 139">
                <a:extLst>
                  <a:ext uri="{FF2B5EF4-FFF2-40B4-BE49-F238E27FC236}">
                    <a16:creationId xmlns:a16="http://schemas.microsoft.com/office/drawing/2014/main" id="{DC5C6BAE-B44E-9CF4-0875-6FBD23C006B6}"/>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8" name="Freeform 165">
                <a:extLst>
                  <a:ext uri="{FF2B5EF4-FFF2-40B4-BE49-F238E27FC236}">
                    <a16:creationId xmlns:a16="http://schemas.microsoft.com/office/drawing/2014/main" id="{9CEFE3B5-CF4D-624B-2B9E-4C2D51B6ED8F}"/>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1" name="Graphic 2">
              <a:extLst>
                <a:ext uri="{FF2B5EF4-FFF2-40B4-BE49-F238E27FC236}">
                  <a16:creationId xmlns:a16="http://schemas.microsoft.com/office/drawing/2014/main" id="{C5F106B4-BCC7-28F8-EC39-DD7BD54174C6}"/>
                </a:ext>
              </a:extLst>
            </p:cNvPr>
            <p:cNvGrpSpPr/>
            <p:nvPr/>
          </p:nvGrpSpPr>
          <p:grpSpPr>
            <a:xfrm>
              <a:off x="1725169" y="4951566"/>
              <a:ext cx="306297" cy="518817"/>
              <a:chOff x="1725169" y="4951566"/>
              <a:chExt cx="306297" cy="518817"/>
            </a:xfrm>
            <a:solidFill>
              <a:srgbClr val="F1A0C2"/>
            </a:solidFill>
          </p:grpSpPr>
          <p:sp>
            <p:nvSpPr>
              <p:cNvPr id="19" name="Freeform 120">
                <a:extLst>
                  <a:ext uri="{FF2B5EF4-FFF2-40B4-BE49-F238E27FC236}">
                    <a16:creationId xmlns:a16="http://schemas.microsoft.com/office/drawing/2014/main" id="{8E9758FA-0F91-3651-90EA-FE2A2953AE4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pPr algn="l" rtl="0"/>
                <a:endParaRPr lang="en-US"/>
              </a:p>
            </p:txBody>
          </p:sp>
          <p:sp>
            <p:nvSpPr>
              <p:cNvPr id="20" name="Freeform 121">
                <a:extLst>
                  <a:ext uri="{FF2B5EF4-FFF2-40B4-BE49-F238E27FC236}">
                    <a16:creationId xmlns:a16="http://schemas.microsoft.com/office/drawing/2014/main" id="{E32BF189-755E-060B-C65B-9F92DD4518E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pPr algn="l" rtl="0"/>
                <a:endParaRPr lang="en-US"/>
              </a:p>
            </p:txBody>
          </p:sp>
          <p:sp>
            <p:nvSpPr>
              <p:cNvPr id="21" name="Freeform 122">
                <a:extLst>
                  <a:ext uri="{FF2B5EF4-FFF2-40B4-BE49-F238E27FC236}">
                    <a16:creationId xmlns:a16="http://schemas.microsoft.com/office/drawing/2014/main" id="{FF79990D-B71D-5D88-C2D0-159F724AA15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pPr algn="l" rtl="0"/>
                <a:endParaRPr lang="en-US"/>
              </a:p>
            </p:txBody>
          </p:sp>
          <p:sp>
            <p:nvSpPr>
              <p:cNvPr id="22" name="Freeform 123">
                <a:extLst>
                  <a:ext uri="{FF2B5EF4-FFF2-40B4-BE49-F238E27FC236}">
                    <a16:creationId xmlns:a16="http://schemas.microsoft.com/office/drawing/2014/main" id="{7EE10BCD-DFCD-4B4E-9F30-2C0DB1B121E0}"/>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pPr algn="l" rtl="0"/>
                <a:endParaRPr lang="en-US"/>
              </a:p>
            </p:txBody>
          </p:sp>
          <p:sp>
            <p:nvSpPr>
              <p:cNvPr id="23" name="Freeform 124">
                <a:extLst>
                  <a:ext uri="{FF2B5EF4-FFF2-40B4-BE49-F238E27FC236}">
                    <a16:creationId xmlns:a16="http://schemas.microsoft.com/office/drawing/2014/main" id="{41CF0EF2-5B68-6532-D87A-83850D0E6123}"/>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pPr algn="l" rtl="0"/>
                <a:endParaRPr lang="en-US"/>
              </a:p>
            </p:txBody>
          </p:sp>
        </p:grpSp>
        <p:grpSp>
          <p:nvGrpSpPr>
            <p:cNvPr id="12" name="Graphic 2">
              <a:extLst>
                <a:ext uri="{FF2B5EF4-FFF2-40B4-BE49-F238E27FC236}">
                  <a16:creationId xmlns:a16="http://schemas.microsoft.com/office/drawing/2014/main" id="{39A2E525-8BBA-B94D-855A-8E0396377E9A}"/>
                </a:ext>
              </a:extLst>
            </p:cNvPr>
            <p:cNvGrpSpPr/>
            <p:nvPr/>
          </p:nvGrpSpPr>
          <p:grpSpPr>
            <a:xfrm>
              <a:off x="690225" y="4499263"/>
              <a:ext cx="1499146" cy="1498491"/>
              <a:chOff x="690225" y="4499263"/>
              <a:chExt cx="1499146" cy="1498491"/>
            </a:xfrm>
            <a:solidFill>
              <a:srgbClr val="000000"/>
            </a:solidFill>
          </p:grpSpPr>
          <p:grpSp>
            <p:nvGrpSpPr>
              <p:cNvPr id="13" name="Graphic 2">
                <a:extLst>
                  <a:ext uri="{FF2B5EF4-FFF2-40B4-BE49-F238E27FC236}">
                    <a16:creationId xmlns:a16="http://schemas.microsoft.com/office/drawing/2014/main" id="{B6A22E2D-129C-7EC7-36FC-FA6126735BA1}"/>
                  </a:ext>
                </a:extLst>
              </p:cNvPr>
              <p:cNvGrpSpPr/>
              <p:nvPr userDrawn="1"/>
            </p:nvGrpSpPr>
            <p:grpSpPr>
              <a:xfrm>
                <a:off x="690225" y="4499263"/>
                <a:ext cx="1499146" cy="1498491"/>
                <a:chOff x="690225" y="4499263"/>
                <a:chExt cx="1499146" cy="1498491"/>
              </a:xfrm>
              <a:solidFill>
                <a:srgbClr val="000000"/>
              </a:solidFill>
            </p:grpSpPr>
            <p:sp>
              <p:nvSpPr>
                <p:cNvPr id="17" name="Freeform 118">
                  <a:extLst>
                    <a:ext uri="{FF2B5EF4-FFF2-40B4-BE49-F238E27FC236}">
                      <a16:creationId xmlns:a16="http://schemas.microsoft.com/office/drawing/2014/main" id="{C499830F-A630-E1F4-5B12-2FB5CF90FB7A}"/>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pPr algn="l" rtl="0"/>
                  <a:endParaRPr lang="en-US"/>
                </a:p>
              </p:txBody>
            </p:sp>
            <p:sp>
              <p:nvSpPr>
                <p:cNvPr id="18" name="Freeform 119">
                  <a:extLst>
                    <a:ext uri="{FF2B5EF4-FFF2-40B4-BE49-F238E27FC236}">
                      <a16:creationId xmlns:a16="http://schemas.microsoft.com/office/drawing/2014/main" id="{59BFF518-8A61-758C-6EB2-DC010ADC017E}"/>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pPr algn="l" rtl="0"/>
                  <a:endParaRPr lang="en-US"/>
                </a:p>
              </p:txBody>
            </p:sp>
          </p:grpSp>
          <p:sp>
            <p:nvSpPr>
              <p:cNvPr id="14" name="Freeform 115">
                <a:extLst>
                  <a:ext uri="{FF2B5EF4-FFF2-40B4-BE49-F238E27FC236}">
                    <a16:creationId xmlns:a16="http://schemas.microsoft.com/office/drawing/2014/main" id="{E03EB673-828F-3DA1-53E1-87968FDD0BCD}"/>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pPr algn="l" rtl="0"/>
                <a:endParaRPr lang="en-US"/>
              </a:p>
            </p:txBody>
          </p:sp>
          <p:sp>
            <p:nvSpPr>
              <p:cNvPr id="15" name="Freeform 116">
                <a:extLst>
                  <a:ext uri="{FF2B5EF4-FFF2-40B4-BE49-F238E27FC236}">
                    <a16:creationId xmlns:a16="http://schemas.microsoft.com/office/drawing/2014/main" id="{E0D44D50-A637-7D7C-E834-95520DB246D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pPr algn="l" rtl="0"/>
                <a:endParaRPr lang="en-US"/>
              </a:p>
            </p:txBody>
          </p:sp>
          <p:sp>
            <p:nvSpPr>
              <p:cNvPr id="16" name="Freeform 117">
                <a:extLst>
                  <a:ext uri="{FF2B5EF4-FFF2-40B4-BE49-F238E27FC236}">
                    <a16:creationId xmlns:a16="http://schemas.microsoft.com/office/drawing/2014/main" id="{7287B7D3-8528-51C7-D1B1-59B1910CE70E}"/>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pPr algn="l" rtl="0"/>
                <a:endParaRPr lang="en-US"/>
              </a:p>
            </p:txBody>
          </p:sp>
        </p:grpSp>
      </p:grpSp>
      <p:pic>
        <p:nvPicPr>
          <p:cNvPr id="4" name="Picture 3" descr="Abundant produce in reusable bags">
            <a:extLst>
              <a:ext uri="{FF2B5EF4-FFF2-40B4-BE49-F238E27FC236}">
                <a16:creationId xmlns:a16="http://schemas.microsoft.com/office/drawing/2014/main" id="{A7A62010-EBC4-6E11-798A-3C150E937D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547807"/>
            <a:ext cx="4665494" cy="3499121"/>
          </a:xfrm>
          <a:prstGeom prst="rect">
            <a:avLst/>
          </a:prstGeom>
        </p:spPr>
      </p:pic>
    </p:spTree>
    <p:extLst>
      <p:ext uri="{BB962C8B-B14F-4D97-AF65-F5344CB8AC3E}">
        <p14:creationId xmlns:p14="http://schemas.microsoft.com/office/powerpoint/2010/main" val="18306456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37344AA-915F-D7C3-696E-C6360C42EF97}"/>
              </a:ext>
            </a:extLst>
          </p:cNvPr>
          <p:cNvSpPr>
            <a:spLocks noGrp="1"/>
          </p:cNvSpPr>
          <p:nvPr>
            <p:ph type="body" sz="quarter" idx="13"/>
          </p:nvPr>
        </p:nvSpPr>
        <p:spPr>
          <a:xfrm>
            <a:off x="662170" y="900727"/>
            <a:ext cx="6016087" cy="1400960"/>
          </a:xfrm>
        </p:spPr>
        <p:txBody>
          <a:bodyPr>
            <a:normAutofit/>
          </a:bodyPr>
          <a:lstStyle/>
          <a:p>
            <a:pPr algn="l"/>
            <a:r>
              <a:rPr lang="en-US" sz="3600" b="1" i="0" dirty="0" err="1"/>
              <a:t>Referências</a:t>
            </a:r>
            <a:endParaRPr lang="en-US" sz="3600" b="1" i="0" dirty="0"/>
          </a:p>
          <a:p>
            <a:endParaRPr lang="en-IE" i="0" dirty="0"/>
          </a:p>
        </p:txBody>
      </p:sp>
      <p:sp>
        <p:nvSpPr>
          <p:cNvPr id="5" name="Text Placeholder 4">
            <a:extLst>
              <a:ext uri="{FF2B5EF4-FFF2-40B4-BE49-F238E27FC236}">
                <a16:creationId xmlns:a16="http://schemas.microsoft.com/office/drawing/2014/main" id="{5280574A-4E0C-FD18-18B9-92DB68B6F093}"/>
              </a:ext>
            </a:extLst>
          </p:cNvPr>
          <p:cNvSpPr>
            <a:spLocks noGrp="1"/>
          </p:cNvSpPr>
          <p:nvPr>
            <p:ph type="body" sz="quarter" idx="32"/>
          </p:nvPr>
        </p:nvSpPr>
        <p:spPr>
          <a:xfrm>
            <a:off x="662170" y="3035390"/>
            <a:ext cx="6407369" cy="7242068"/>
          </a:xfrm>
        </p:spPr>
        <p:txBody>
          <a:bodyPr lIns="91440" tIns="45720" rIns="91440" bIns="45720" numCol="1" spcCol="288000" anchor="t">
            <a:noAutofit/>
          </a:bodyPr>
          <a:lstStyle/>
          <a:p>
            <a:pPr marL="171450" indent="-171450" rtl="0" fontAlgn="base">
              <a:spcBef>
                <a:spcPts val="600"/>
              </a:spcBef>
              <a:buChar char="•"/>
            </a:pPr>
            <a:r>
              <a:rPr lang="en-US" i="0" dirty="0">
                <a:solidFill>
                  <a:srgbClr val="000000"/>
                </a:solidFill>
                <a:effectLst/>
                <a:latin typeface="Calibri"/>
                <a:ea typeface="Calibri" panose="020F0502020204030204" pitchFamily="34" charset="0"/>
                <a:cs typeface="Calibri"/>
              </a:rPr>
              <a:t>Adams</a:t>
            </a:r>
            <a:r>
              <a:rPr lang="en-US" b="0" i="0" dirty="0">
                <a:solidFill>
                  <a:srgbClr val="000000"/>
                </a:solidFill>
                <a:effectLst/>
                <a:latin typeface="Calibri"/>
                <a:ea typeface="Calibri" panose="020F0502020204030204" pitchFamily="34" charset="0"/>
                <a:cs typeface="Calibri"/>
              </a:rPr>
              <a:t>, C. J. (2015). </a:t>
            </a:r>
            <a:r>
              <a:rPr lang="en-US" b="0" i="1" dirty="0">
                <a:solidFill>
                  <a:srgbClr val="000000"/>
                </a:solidFill>
                <a:effectLst/>
                <a:latin typeface="Calibri"/>
                <a:ea typeface="Calibri" panose="020F0502020204030204" pitchFamily="34" charset="0"/>
                <a:cs typeface="Calibri"/>
              </a:rPr>
              <a:t>The Sexual Politics of Meat: A Feminist-Vegetarian Critical Theory.</a:t>
            </a:r>
            <a:r>
              <a:rPr lang="en-US" b="0" i="0" dirty="0">
                <a:solidFill>
                  <a:srgbClr val="000000"/>
                </a:solidFill>
                <a:effectLst/>
                <a:latin typeface="Calibri"/>
                <a:ea typeface="Calibri" panose="020F0502020204030204" pitchFamily="34" charset="0"/>
                <a:cs typeface="Calibri"/>
              </a:rPr>
              <a:t> Bloomsbury Publishing USA. </a:t>
            </a:r>
            <a:endParaRPr lang="en-US" dirty="0"/>
          </a:p>
          <a:p>
            <a:pPr marL="171450" indent="-171450" rtl="0" fontAlgn="base">
              <a:spcBef>
                <a:spcPts val="600"/>
              </a:spcBef>
              <a:buChar char="•"/>
            </a:pPr>
            <a:r>
              <a:rPr lang="en-US" i="0" dirty="0">
                <a:solidFill>
                  <a:srgbClr val="000000"/>
                </a:solidFill>
                <a:effectLst/>
                <a:latin typeface="Calibri"/>
                <a:ea typeface="Calibri" panose="020F0502020204030204" pitchFamily="34" charset="0"/>
                <a:cs typeface="Calibri"/>
              </a:rPr>
              <a:t>Alvaro</a:t>
            </a:r>
            <a:r>
              <a:rPr lang="en-US" b="0" i="0" dirty="0">
                <a:solidFill>
                  <a:srgbClr val="000000"/>
                </a:solidFill>
                <a:effectLst/>
                <a:latin typeface="Calibri"/>
                <a:ea typeface="Calibri" panose="020F0502020204030204" pitchFamily="34" charset="0"/>
                <a:cs typeface="Calibri"/>
              </a:rPr>
              <a:t>, C. (2019). Lab-grown meat and veganism: a virtue-oriented perspective. </a:t>
            </a:r>
            <a:r>
              <a:rPr lang="en-US" b="0" i="1" dirty="0">
                <a:solidFill>
                  <a:srgbClr val="000000"/>
                </a:solidFill>
                <a:effectLst/>
                <a:latin typeface="Calibri"/>
                <a:ea typeface="Calibri" panose="020F0502020204030204" pitchFamily="34" charset="0"/>
                <a:cs typeface="Calibri"/>
              </a:rPr>
              <a:t>Journal of Agricultural and Environmental Ethics</a:t>
            </a:r>
            <a:r>
              <a:rPr lang="en-US" b="0" i="0" dirty="0">
                <a:solidFill>
                  <a:srgbClr val="000000"/>
                </a:solidFill>
                <a:effectLst/>
                <a:latin typeface="Calibri"/>
                <a:ea typeface="Calibri" panose="020F0502020204030204" pitchFamily="34" charset="0"/>
                <a:cs typeface="Calibri"/>
              </a:rPr>
              <a:t>, 32(1), 127-141.</a:t>
            </a:r>
            <a:endParaRPr lang="en-US" b="0" i="0" dirty="0">
              <a:solidFill>
                <a:srgbClr val="000000"/>
              </a:solidFill>
              <a:effectLst/>
              <a:ea typeface="Calibri" panose="020F0502020204030204" pitchFamily="34" charset="0"/>
              <a:cs typeface="Calibri"/>
            </a:endParaRPr>
          </a:p>
          <a:p>
            <a:pPr marL="171450" indent="-171450">
              <a:spcBef>
                <a:spcPts val="600"/>
              </a:spcBef>
              <a:buChar char="•"/>
            </a:pPr>
            <a:r>
              <a:rPr lang="en-US" dirty="0">
                <a:latin typeface="Calibri"/>
                <a:ea typeface="Calibri" panose="020F0502020204030204" pitchFamily="34" charset="0"/>
                <a:cs typeface="Calibri"/>
              </a:rPr>
              <a:t>American Marketing Association [AMA] (2017), </a:t>
            </a:r>
            <a:r>
              <a:rPr lang="en-US" dirty="0">
                <a:latin typeface="Calibri"/>
                <a:cs typeface="Calibri"/>
              </a:rPr>
              <a:t>Definitions of Marketing. Retrieved from</a:t>
            </a:r>
            <a:r>
              <a:rPr lang="en-US" dirty="0">
                <a:latin typeface="Calibri"/>
                <a:ea typeface="Calibri" panose="020F0502020204030204" pitchFamily="34" charset="0"/>
                <a:cs typeface="Calibri"/>
              </a:rPr>
              <a:t> </a:t>
            </a:r>
            <a:r>
              <a:rPr lang="en-US"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https://www.ama.org/the-definition-of-marketing-what-is-marketing/</a:t>
            </a:r>
            <a:r>
              <a:rPr lang="en-US" dirty="0">
                <a:latin typeface="Calibri"/>
                <a:ea typeface="Calibri" panose="020F0502020204030204" pitchFamily="34" charset="0"/>
                <a:cs typeface="Calibri"/>
              </a:rPr>
              <a:t> (Access Date: 06.02.2023).</a:t>
            </a:r>
            <a:endParaRPr lang="en-US" dirty="0">
              <a:ea typeface="Calibri" panose="020F0502020204030204" pitchFamily="34" charset="0"/>
              <a:cs typeface="Calibri"/>
            </a:endParaRPr>
          </a:p>
          <a:p>
            <a:pPr marL="171450" indent="-171450">
              <a:spcBef>
                <a:spcPts val="600"/>
              </a:spcBef>
              <a:buChar char="•"/>
            </a:pPr>
            <a:r>
              <a:rPr lang="en-US" dirty="0">
                <a:latin typeface="Calibri"/>
                <a:ea typeface="Calibri" panose="020F0502020204030204" pitchFamily="34" charset="0"/>
                <a:cs typeface="Calibri"/>
              </a:rPr>
              <a:t>Arons, M. P. (2015) A Chef’s Guide to Patent Protections Available for Cooking Techniques and Recipes in the Era of Postmodern Cuisine and Molecular Gastronomy, </a:t>
            </a:r>
            <a:r>
              <a:rPr lang="en-US" i="1" dirty="0">
                <a:latin typeface="Calibri"/>
                <a:ea typeface="Calibri" panose="020F0502020204030204" pitchFamily="34" charset="0"/>
                <a:cs typeface="Calibri"/>
              </a:rPr>
              <a:t>Journal of Business &amp; Technology</a:t>
            </a:r>
            <a:r>
              <a:rPr lang="en-US" dirty="0">
                <a:latin typeface="Calibri"/>
                <a:ea typeface="Calibri" panose="020F0502020204030204" pitchFamily="34" charset="0"/>
                <a:cs typeface="Calibri"/>
              </a:rPr>
              <a:t>, 10, 137-141.</a:t>
            </a:r>
            <a:endParaRPr lang="en-US" dirty="0"/>
          </a:p>
          <a:p>
            <a:pPr marL="171450" indent="-171450">
              <a:spcBef>
                <a:spcPts val="600"/>
              </a:spcBef>
              <a:buChar char="•"/>
            </a:pPr>
            <a:r>
              <a:rPr lang="en-US" dirty="0" err="1">
                <a:latin typeface="Calibri"/>
                <a:ea typeface="Calibri" panose="020F0502020204030204" pitchFamily="34" charset="0"/>
                <a:cs typeface="Calibri"/>
              </a:rPr>
              <a:t>Asgher</a:t>
            </a:r>
            <a:r>
              <a:rPr lang="en-US" dirty="0">
                <a:latin typeface="Calibri"/>
                <a:ea typeface="Calibri" panose="020F0502020204030204" pitchFamily="34" charset="0"/>
                <a:cs typeface="Calibri"/>
              </a:rPr>
              <a:t> M., Qamar S.A., Bilal M. &amp; Iqbal H.M.N. (2020). Bio-based active food packaging materials: sustainable alternative to conventional petrochemical-based packaging materials. Food Research International, 137, 109625 (p. 12).</a:t>
            </a:r>
            <a:endParaRPr lang="en-US" dirty="0">
              <a:ea typeface="Calibri" panose="020F0502020204030204" pitchFamily="34" charset="0"/>
              <a:cs typeface="Calibri"/>
            </a:endParaRPr>
          </a:p>
          <a:p>
            <a:pPr marL="171450" indent="-171450" fontAlgn="base">
              <a:spcBef>
                <a:spcPts val="600"/>
              </a:spcBef>
              <a:buChar char="•"/>
            </a:pPr>
            <a:r>
              <a:rPr lang="en-US" dirty="0">
                <a:latin typeface="Calibri"/>
                <a:ea typeface="Calibri" panose="020F0502020204030204" pitchFamily="34" charset="0"/>
                <a:cs typeface="Calibri"/>
              </a:rPr>
              <a:t>Bauman, Z. (2008). </a:t>
            </a:r>
            <a:r>
              <a:rPr lang="en-US" i="1" dirty="0">
                <a:latin typeface="Calibri"/>
                <a:ea typeface="Calibri" panose="020F0502020204030204" pitchFamily="34" charset="0"/>
                <a:cs typeface="Calibri"/>
              </a:rPr>
              <a:t>Does ethics have change in a World of consumers?</a:t>
            </a:r>
            <a:r>
              <a:rPr lang="en-US" dirty="0">
                <a:latin typeface="Calibri"/>
                <a:ea typeface="Calibri" panose="020F0502020204030204" pitchFamily="34" charset="0"/>
                <a:cs typeface="Calibri"/>
              </a:rPr>
              <a:t> Cambridge: Harward University.</a:t>
            </a:r>
            <a:endParaRPr lang="en-US" dirty="0">
              <a:ea typeface="Calibri" panose="020F0502020204030204" pitchFamily="34" charset="0"/>
              <a:cs typeface="Calibri"/>
            </a:endParaRPr>
          </a:p>
          <a:p>
            <a:pPr marL="171450" indent="-171450">
              <a:spcBef>
                <a:spcPts val="600"/>
              </a:spcBef>
              <a:buChar char="•"/>
            </a:pPr>
            <a:r>
              <a:rPr lang="en-US" dirty="0">
                <a:latin typeface="Calibri"/>
                <a:ea typeface="Calibri" panose="020F0502020204030204" pitchFamily="34" charset="0"/>
                <a:cs typeface="Calibri"/>
              </a:rPr>
              <a:t>BBC</a:t>
            </a:r>
            <a:r>
              <a:rPr lang="en-US" i="0" dirty="0">
                <a:solidFill>
                  <a:srgbClr val="000000"/>
                </a:solidFill>
                <a:effectLst/>
                <a:latin typeface="Calibri"/>
                <a:ea typeface="Calibri" panose="020F0502020204030204" pitchFamily="34" charset="0"/>
                <a:cs typeface="Calibri"/>
              </a:rPr>
              <a:t> News</a:t>
            </a:r>
            <a:r>
              <a:rPr lang="en-US" b="0" i="0" dirty="0">
                <a:solidFill>
                  <a:srgbClr val="000000"/>
                </a:solidFill>
                <a:effectLst/>
                <a:latin typeface="Calibri"/>
                <a:ea typeface="Calibri" panose="020F0502020204030204" pitchFamily="34" charset="0"/>
                <a:cs typeface="Calibri"/>
              </a:rPr>
              <a:t> (2020) Tesco targets 300% rise in vegan meat sales. Retrieved from </a:t>
            </a:r>
            <a:r>
              <a:rPr lang="en-US" b="0" i="0" u="sng" strike="noStrike" dirty="0">
                <a:solidFill>
                  <a:srgbClr val="F79037"/>
                </a:solidFill>
                <a:effectLst/>
                <a:latin typeface="Calibri"/>
                <a:ea typeface="Calibri" panose="020F0502020204030204" pitchFamily="34" charset="0"/>
                <a:cs typeface="Calibri"/>
              </a:rPr>
              <a:t>https://www.bbc.com/news/business-54338754</a:t>
            </a:r>
            <a:endParaRPr lang="en-US" dirty="0">
              <a:solidFill>
                <a:srgbClr val="F79037"/>
              </a:solidFill>
            </a:endParaRPr>
          </a:p>
          <a:p>
            <a:pPr marL="171450" indent="-171450" rtl="0" fontAlgn="base">
              <a:spcBef>
                <a:spcPts val="600"/>
              </a:spcBef>
              <a:buChar char="•"/>
            </a:pPr>
            <a:r>
              <a:rPr lang="en-US" i="0" dirty="0">
                <a:solidFill>
                  <a:srgbClr val="000000"/>
                </a:solidFill>
                <a:effectLst/>
                <a:latin typeface="Calibri"/>
                <a:ea typeface="Calibri" panose="020F0502020204030204" pitchFamily="34" charset="0"/>
                <a:cs typeface="Calibri"/>
              </a:rPr>
              <a:t>Bentham</a:t>
            </a:r>
            <a:r>
              <a:rPr lang="en-US" b="0" i="0" dirty="0">
                <a:solidFill>
                  <a:srgbClr val="000000"/>
                </a:solidFill>
                <a:effectLst/>
                <a:latin typeface="Calibri"/>
                <a:ea typeface="Calibri" panose="020F0502020204030204" pitchFamily="34" charset="0"/>
                <a:cs typeface="Calibri"/>
              </a:rPr>
              <a:t>, J. (1823) [1780] An Introduction to the Principles of Morals and Legislation. Retrieved from </a:t>
            </a:r>
            <a:r>
              <a:rPr lang="en-US" b="0" i="0" u="sng" strike="noStrike" dirty="0">
                <a:solidFill>
                  <a:srgbClr val="F79037"/>
                </a:solidFill>
                <a:effectLst/>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https://www.earlymoderntexts.com/assets/pdfs/bentham1780.pdf</a:t>
            </a:r>
            <a:r>
              <a:rPr lang="en-US" b="0" i="0" dirty="0">
                <a:solidFill>
                  <a:srgbClr val="F79037"/>
                </a:solidFill>
                <a:effectLst/>
                <a:latin typeface="Calibri"/>
                <a:ea typeface="Calibri" panose="020F0502020204030204" pitchFamily="34" charset="0"/>
                <a:cs typeface="Calibri"/>
              </a:rPr>
              <a:t>  </a:t>
            </a:r>
            <a:endParaRPr lang="en-US" b="0" i="0" dirty="0">
              <a:solidFill>
                <a:srgbClr val="F79037"/>
              </a:solidFill>
              <a:effectLst/>
              <a:ea typeface="Calibri" panose="020F0502020204030204" pitchFamily="34" charset="0"/>
              <a:cs typeface="Calibri"/>
            </a:endParaRPr>
          </a:p>
          <a:p>
            <a:pPr marL="171450" indent="-171450" fontAlgn="base">
              <a:spcBef>
                <a:spcPts val="600"/>
              </a:spcBef>
              <a:buChar char="•"/>
            </a:pPr>
            <a:r>
              <a:rPr lang="en-US" i="0" dirty="0">
                <a:solidFill>
                  <a:srgbClr val="000000"/>
                </a:solidFill>
                <a:effectLst/>
                <a:latin typeface="Calibri"/>
                <a:ea typeface="Calibri" panose="020F0502020204030204" pitchFamily="34" charset="0"/>
                <a:cs typeface="Calibri"/>
              </a:rPr>
              <a:t>Bentham</a:t>
            </a:r>
            <a:r>
              <a:rPr lang="en-US" b="0" i="0" dirty="0">
                <a:solidFill>
                  <a:srgbClr val="000000"/>
                </a:solidFill>
                <a:effectLst/>
                <a:latin typeface="Calibri"/>
                <a:ea typeface="Calibri" panose="020F0502020204030204" pitchFamily="34" charset="0"/>
                <a:cs typeface="Calibri"/>
              </a:rPr>
              <a:t>, J. (1948) </a:t>
            </a:r>
            <a:r>
              <a:rPr lang="en-US" b="0" i="1" dirty="0">
                <a:solidFill>
                  <a:srgbClr val="000000"/>
                </a:solidFill>
                <a:effectLst/>
                <a:latin typeface="Calibri"/>
                <a:ea typeface="Calibri" panose="020F0502020204030204" pitchFamily="34" charset="0"/>
                <a:cs typeface="Calibri"/>
              </a:rPr>
              <a:t>A Fragment on Government and Principles of Morals and Legislation</a:t>
            </a:r>
            <a:r>
              <a:rPr lang="en-US" b="0" i="0" dirty="0">
                <a:solidFill>
                  <a:srgbClr val="000000"/>
                </a:solidFill>
                <a:effectLst/>
                <a:latin typeface="Calibri"/>
                <a:ea typeface="Calibri" panose="020F0502020204030204" pitchFamily="34" charset="0"/>
                <a:cs typeface="Calibri"/>
              </a:rPr>
              <a:t>.</a:t>
            </a:r>
            <a:r>
              <a:rPr lang="en-US" dirty="0">
                <a:latin typeface="Calibri"/>
                <a:ea typeface="Calibri" panose="020F0502020204030204" pitchFamily="34" charset="0"/>
                <a:cs typeface="Calibri"/>
              </a:rPr>
              <a:t> </a:t>
            </a:r>
            <a:r>
              <a:rPr lang="en-US" b="0" i="0" dirty="0">
                <a:solidFill>
                  <a:srgbClr val="000000"/>
                </a:solidFill>
                <a:effectLst/>
                <a:latin typeface="Calibri"/>
                <a:ea typeface="Calibri" panose="020F0502020204030204" pitchFamily="34" charset="0"/>
                <a:cs typeface="Calibri"/>
              </a:rPr>
              <a:t>Blackwell: Oxford. </a:t>
            </a:r>
            <a:endParaRPr lang="en-US" b="0" i="0" dirty="0">
              <a:solidFill>
                <a:srgbClr val="000000"/>
              </a:solidFill>
              <a:effectLst/>
              <a:ea typeface="Calibri" panose="020F0502020204030204" pitchFamily="34" charset="0"/>
              <a:cs typeface="Calibri"/>
            </a:endParaRPr>
          </a:p>
          <a:p>
            <a:pPr marL="171450" indent="-171450" rtl="0" fontAlgn="base">
              <a:spcBef>
                <a:spcPts val="600"/>
              </a:spcBef>
              <a:buChar char="•"/>
            </a:pPr>
            <a:r>
              <a:rPr lang="en-US" i="0" dirty="0">
                <a:solidFill>
                  <a:schemeClr val="tx1"/>
                </a:solidFill>
                <a:effectLst/>
                <a:latin typeface="Calibri"/>
                <a:ea typeface="Calibri" panose="020F0502020204030204" pitchFamily="34" charset="0"/>
                <a:cs typeface="Calibri"/>
              </a:rPr>
              <a:t>Bentham</a:t>
            </a:r>
            <a:r>
              <a:rPr lang="en-US" b="0" i="0" dirty="0">
                <a:solidFill>
                  <a:srgbClr val="000000"/>
                </a:solidFill>
                <a:effectLst/>
                <a:latin typeface="Calibri"/>
                <a:ea typeface="Calibri" panose="020F0502020204030204" pitchFamily="34" charset="0"/>
                <a:cs typeface="Calibri"/>
              </a:rPr>
              <a:t>, J. (2013) </a:t>
            </a:r>
            <a:r>
              <a:rPr lang="en-US" b="0" i="1" dirty="0">
                <a:solidFill>
                  <a:srgbClr val="000000"/>
                </a:solidFill>
                <a:effectLst/>
                <a:latin typeface="Calibri"/>
                <a:ea typeface="Calibri" panose="020F0502020204030204" pitchFamily="34" charset="0"/>
                <a:cs typeface="Calibri"/>
              </a:rPr>
              <a:t>Ethical Principles and Ethical Matrix</a:t>
            </a:r>
            <a:r>
              <a:rPr lang="en-US" b="0" i="0" dirty="0">
                <a:solidFill>
                  <a:srgbClr val="000000"/>
                </a:solidFill>
                <a:effectLst/>
                <a:latin typeface="Calibri"/>
                <a:ea typeface="Calibri" panose="020F0502020204030204" pitchFamily="34" charset="0"/>
                <a:cs typeface="Calibri"/>
              </a:rPr>
              <a:t>. In Practical Ethics for Food Professionals. Clark, J. P., Ritson, C. (Eds). 39-56. John Wiley &amp; Sons. </a:t>
            </a:r>
            <a:endParaRPr lang="en-US" b="0" i="0" dirty="0">
              <a:solidFill>
                <a:srgbClr val="000000"/>
              </a:solidFill>
              <a:effectLst/>
              <a:ea typeface="Calibri" panose="020F0502020204030204" pitchFamily="34" charset="0"/>
              <a:cs typeface="Calibri"/>
            </a:endParaRPr>
          </a:p>
          <a:p>
            <a:pPr marL="171450" indent="-17145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Beyond Meat</a:t>
            </a:r>
            <a:r>
              <a:rPr lang="en-US" b="0" i="0" dirty="0">
                <a:solidFill>
                  <a:srgbClr val="000000"/>
                </a:solidFill>
                <a:effectLst/>
                <a:latin typeface="Calibri"/>
                <a:ea typeface="Calibri" panose="020F0502020204030204" pitchFamily="34" charset="0"/>
                <a:cs typeface="Calibri"/>
              </a:rPr>
              <a:t> (n.d.) Mission. Retrieved from </a:t>
            </a:r>
            <a:r>
              <a:rPr lang="en-US" b="0" i="0" u="sng" strike="noStrike" dirty="0">
                <a:solidFill>
                  <a:srgbClr val="F79037"/>
                </a:solidFill>
                <a:effectLst/>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https://www.beyondmeat.com/en-US/mission/</a:t>
            </a:r>
            <a:r>
              <a:rPr lang="en-US" b="0" i="0" dirty="0">
                <a:solidFill>
                  <a:srgbClr val="F79037"/>
                </a:solidFill>
                <a:effectLst/>
                <a:latin typeface="Calibri"/>
                <a:ea typeface="Calibri" panose="020F0502020204030204" pitchFamily="34" charset="0"/>
                <a:cs typeface="Calibri"/>
              </a:rPr>
              <a:t> </a:t>
            </a:r>
            <a:endParaRPr lang="en-US" dirty="0">
              <a:solidFill>
                <a:srgbClr val="F79037"/>
              </a:solidFill>
              <a:latin typeface="Calibri"/>
              <a:ea typeface="Calibri" panose="020F0502020204030204" pitchFamily="34" charset="0"/>
              <a:cs typeface="Calibri"/>
            </a:endParaRPr>
          </a:p>
          <a:p>
            <a:pPr marL="171450" indent="-171450">
              <a:spcBef>
                <a:spcPts val="600"/>
              </a:spcBef>
              <a:buFont typeface="Arial" panose="020B0604020202020204" pitchFamily="34" charset="0"/>
              <a:buChar char="•"/>
            </a:pPr>
            <a:r>
              <a:rPr lang="en-US" dirty="0">
                <a:latin typeface="Calibri"/>
                <a:cs typeface="Calibri"/>
              </a:rPr>
              <a:t>Bhargava N., </a:t>
            </a:r>
            <a:r>
              <a:rPr lang="en-US" dirty="0" err="1">
                <a:latin typeface="Calibri"/>
                <a:cs typeface="Calibri"/>
              </a:rPr>
              <a:t>Sharanagat</a:t>
            </a:r>
            <a:r>
              <a:rPr lang="en-US" dirty="0">
                <a:latin typeface="Calibri"/>
                <a:cs typeface="Calibri"/>
              </a:rPr>
              <a:t> V.S., </a:t>
            </a:r>
            <a:r>
              <a:rPr lang="en-US" dirty="0" err="1">
                <a:latin typeface="Calibri"/>
                <a:cs typeface="Calibri"/>
              </a:rPr>
              <a:t>Mor</a:t>
            </a:r>
            <a:r>
              <a:rPr lang="en-US" dirty="0">
                <a:latin typeface="Calibri"/>
                <a:cs typeface="Calibri"/>
              </a:rPr>
              <a:t> R.S. &amp; Kumar K. (2020). Active and intelligent biodegradable packaging films using food and food waste-derived bioactive compounds: A review. </a:t>
            </a:r>
            <a:r>
              <a:rPr lang="en-US" i="1" dirty="0">
                <a:latin typeface="Calibri"/>
                <a:cs typeface="Calibri"/>
              </a:rPr>
              <a:t>Trends in Food Science &amp; Technology</a:t>
            </a:r>
            <a:r>
              <a:rPr lang="en-US" dirty="0">
                <a:latin typeface="Calibri"/>
                <a:cs typeface="Calibri"/>
              </a:rPr>
              <a:t>, 105, 385-401.</a:t>
            </a:r>
          </a:p>
          <a:p>
            <a:pPr marL="171450" indent="-17145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Bouvard</a:t>
            </a:r>
            <a:r>
              <a:rPr lang="en-US" b="0" i="0" dirty="0">
                <a:solidFill>
                  <a:srgbClr val="000000"/>
                </a:solidFill>
                <a:effectLst/>
                <a:latin typeface="Calibri"/>
                <a:ea typeface="Calibri" panose="020F0502020204030204" pitchFamily="34" charset="0"/>
                <a:cs typeface="Calibri"/>
              </a:rPr>
              <a:t>, V., Loomis, D., Guyton, K. Z., Grosse, Y., </a:t>
            </a:r>
            <a:r>
              <a:rPr lang="en-US" b="0" i="0" dirty="0" err="1">
                <a:solidFill>
                  <a:srgbClr val="000000"/>
                </a:solidFill>
                <a:effectLst/>
                <a:latin typeface="Calibri"/>
                <a:ea typeface="Calibri" panose="020F0502020204030204" pitchFamily="34" charset="0"/>
                <a:cs typeface="Calibri"/>
              </a:rPr>
              <a:t>Ghissassi</a:t>
            </a:r>
            <a:r>
              <a:rPr lang="en-US" b="0" i="0" dirty="0">
                <a:solidFill>
                  <a:srgbClr val="000000"/>
                </a:solidFill>
                <a:effectLst/>
                <a:latin typeface="Calibri"/>
                <a:ea typeface="Calibri" panose="020F0502020204030204" pitchFamily="34" charset="0"/>
                <a:cs typeface="Calibri"/>
              </a:rPr>
              <a:t>, F. E., Benbrahim-Tallaa, L., ... &amp; </a:t>
            </a:r>
            <a:r>
              <a:rPr lang="en-US" b="0" i="0" dirty="0" err="1">
                <a:solidFill>
                  <a:srgbClr val="000000"/>
                </a:solidFill>
                <a:effectLst/>
                <a:latin typeface="Calibri"/>
                <a:ea typeface="Calibri" panose="020F0502020204030204" pitchFamily="34" charset="0"/>
                <a:cs typeface="Calibri"/>
              </a:rPr>
              <a:t>Corpet</a:t>
            </a:r>
            <a:r>
              <a:rPr lang="en-US" b="0" i="0" dirty="0">
                <a:solidFill>
                  <a:srgbClr val="000000"/>
                </a:solidFill>
                <a:effectLst/>
                <a:latin typeface="Calibri"/>
                <a:ea typeface="Calibri" panose="020F0502020204030204" pitchFamily="34" charset="0"/>
                <a:cs typeface="Calibri"/>
              </a:rPr>
              <a:t>, D. (2015). Carcinogenicity of consumption of red and processed meat. The Lancet Oncology, </a:t>
            </a:r>
            <a:r>
              <a:rPr lang="en-US" dirty="0">
                <a:latin typeface="Calibri"/>
                <a:ea typeface="Calibri" panose="020F0502020204030204" pitchFamily="34" charset="0"/>
                <a:cs typeface="Calibri"/>
              </a:rPr>
              <a:t>16 (16</a:t>
            </a:r>
            <a:r>
              <a:rPr lang="en-US" b="0" i="0" dirty="0">
                <a:solidFill>
                  <a:srgbClr val="000000"/>
                </a:solidFill>
                <a:effectLst/>
                <a:latin typeface="Calibri"/>
                <a:ea typeface="Calibri" panose="020F0502020204030204" pitchFamily="34" charset="0"/>
                <a:cs typeface="Calibri"/>
              </a:rPr>
              <a:t>), 1599-1600. </a:t>
            </a:r>
          </a:p>
          <a:p>
            <a:pPr marL="171450" indent="-171450">
              <a:spcBef>
                <a:spcPts val="600"/>
              </a:spcBef>
              <a:buFont typeface="Arial" panose="020B0604020202020204" pitchFamily="34" charset="0"/>
              <a:buChar char="•"/>
            </a:pPr>
            <a:r>
              <a:rPr lang="en-US" dirty="0">
                <a:latin typeface="Calibri"/>
                <a:ea typeface="Calibri" panose="020F0502020204030204" pitchFamily="34" charset="0"/>
                <a:cs typeface="Calibri"/>
              </a:rPr>
              <a:t>Brown, S. (2022) </a:t>
            </a:r>
            <a:r>
              <a:rPr lang="en-US" dirty="0">
                <a:latin typeface="Calibri"/>
                <a:cs typeface="Calibri"/>
              </a:rPr>
              <a:t>How to Get a Patent on a Food Product. </a:t>
            </a:r>
            <a:r>
              <a:rPr lang="en-US" dirty="0">
                <a:solidFill>
                  <a:srgbClr val="F79037"/>
                </a:solidFill>
                <a:latin typeface="Calibri"/>
                <a:cs typeface="Calibri"/>
                <a:hlinkClick r:id="rId5">
                  <a:extLst>
                    <a:ext uri="{A12FA001-AC4F-418D-AE19-62706E023703}">
                      <ahyp:hlinkClr xmlns:ahyp="http://schemas.microsoft.com/office/drawing/2018/hyperlinkcolor" val="tx"/>
                    </a:ext>
                  </a:extLst>
                </a:hlinkClick>
              </a:rPr>
              <a:t>https://patentexperts.org/patent/how-to-get-a-patent/food-patent/</a:t>
            </a:r>
            <a:r>
              <a:rPr lang="en-US" dirty="0">
                <a:latin typeface="Calibri"/>
                <a:cs typeface="Calibri"/>
              </a:rPr>
              <a:t> </a:t>
            </a:r>
          </a:p>
          <a:p>
            <a:pPr marL="171450" indent="-171450">
              <a:spcBef>
                <a:spcPts val="600"/>
              </a:spcBef>
              <a:buFont typeface="Arial" panose="020B0604020202020204" pitchFamily="34" charset="0"/>
              <a:buChar char="•"/>
            </a:pPr>
            <a:r>
              <a:rPr lang="en-US" dirty="0">
                <a:latin typeface="Calibri"/>
                <a:ea typeface="Calibri" panose="020F0502020204030204" pitchFamily="34" charset="0"/>
                <a:cs typeface="Calibri"/>
              </a:rPr>
              <a:t>Burkhardt, J. (2001). The GMO debates: taking ethics seriously. In Proceedings of the 2001 National Public Policy Education Conference. Access at: www. </a:t>
            </a:r>
            <a:r>
              <a:rPr lang="en-US" dirty="0" err="1">
                <a:latin typeface="Calibri"/>
                <a:ea typeface="Calibri" panose="020F0502020204030204" pitchFamily="34" charset="0"/>
                <a:cs typeface="Calibri"/>
              </a:rPr>
              <a:t>farmfoundation</a:t>
            </a:r>
            <a:r>
              <a:rPr lang="en-US" dirty="0">
                <a:latin typeface="Calibri"/>
                <a:ea typeface="Calibri" panose="020F0502020204030204" pitchFamily="34" charset="0"/>
                <a:cs typeface="Calibri"/>
              </a:rPr>
              <a:t>. org/</a:t>
            </a:r>
            <a:r>
              <a:rPr lang="en-US" dirty="0" err="1">
                <a:latin typeface="Calibri"/>
                <a:ea typeface="Calibri" panose="020F0502020204030204" pitchFamily="34" charset="0"/>
                <a:cs typeface="Calibri"/>
              </a:rPr>
              <a:t>nppecindex</a:t>
            </a:r>
            <a:r>
              <a:rPr lang="en-US" dirty="0">
                <a:latin typeface="Calibri"/>
                <a:ea typeface="Calibri" panose="020F0502020204030204" pitchFamily="34" charset="0"/>
                <a:cs typeface="Calibri"/>
              </a:rPr>
              <a:t>. </a:t>
            </a:r>
            <a:r>
              <a:rPr lang="en-US" dirty="0" err="1">
                <a:latin typeface="Calibri"/>
                <a:ea typeface="Calibri" panose="020F0502020204030204" pitchFamily="34" charset="0"/>
                <a:cs typeface="Calibri"/>
              </a:rPr>
              <a:t>htm</a:t>
            </a:r>
            <a:r>
              <a:rPr lang="en-US" dirty="0">
                <a:latin typeface="Calibri"/>
                <a:ea typeface="Calibri" panose="020F0502020204030204" pitchFamily="34" charset="0"/>
                <a:cs typeface="Calibri"/>
              </a:rPr>
              <a:t>.</a:t>
            </a:r>
          </a:p>
          <a:p>
            <a:pPr marL="171450" indent="-171450">
              <a:spcBef>
                <a:spcPts val="600"/>
              </a:spcBef>
              <a:buFont typeface="Arial" panose="020B0604020202020204" pitchFamily="34" charset="0"/>
              <a:buChar char="•"/>
            </a:pPr>
            <a:r>
              <a:rPr lang="en-US" dirty="0">
                <a:latin typeface="Calibri"/>
                <a:ea typeface="Calibri" panose="020F0502020204030204" pitchFamily="34" charset="0"/>
                <a:cs typeface="Calibri"/>
              </a:rPr>
              <a:t>Burkhardt J., Comstock G., Hartel P.G., Thompson P.B., </a:t>
            </a:r>
            <a:r>
              <a:rPr lang="en-US" dirty="0" err="1">
                <a:solidFill>
                  <a:schemeClr val="tx1"/>
                </a:solidFill>
                <a:latin typeface="Calibri"/>
                <a:ea typeface="Calibri" panose="020F0502020204030204" pitchFamily="34" charset="0"/>
                <a:cs typeface="Calibri"/>
              </a:rPr>
              <a:t>Chrispeels</a:t>
            </a:r>
            <a:r>
              <a:rPr lang="en-US" dirty="0">
                <a:solidFill>
                  <a:schemeClr val="tx1"/>
                </a:solidFill>
                <a:latin typeface="Calibri"/>
                <a:ea typeface="Calibri" panose="020F0502020204030204" pitchFamily="34" charset="0"/>
                <a:cs typeface="Calibri"/>
              </a:rPr>
              <a:t> M.J., </a:t>
            </a:r>
            <a:r>
              <a:rPr lang="en-US" dirty="0" err="1">
                <a:solidFill>
                  <a:schemeClr val="tx1"/>
                </a:solidFill>
                <a:latin typeface="Calibri"/>
                <a:ea typeface="Calibri" panose="020F0502020204030204" pitchFamily="34" charset="0"/>
                <a:cs typeface="Calibri"/>
              </a:rPr>
              <a:t>Muscoplat</a:t>
            </a:r>
            <a:r>
              <a:rPr lang="en-US" dirty="0">
                <a:solidFill>
                  <a:schemeClr val="tx1"/>
                </a:solidFill>
                <a:latin typeface="Calibri"/>
                <a:ea typeface="Calibri" panose="020F0502020204030204" pitchFamily="34" charset="0"/>
                <a:cs typeface="Calibri"/>
              </a:rPr>
              <a:t> C.C., </a:t>
            </a:r>
            <a:r>
              <a:rPr lang="en-US" dirty="0" err="1">
                <a:solidFill>
                  <a:schemeClr val="tx1"/>
                </a:solidFill>
                <a:latin typeface="Calibri"/>
                <a:ea typeface="Calibri" panose="020F0502020204030204" pitchFamily="34" charset="0"/>
                <a:cs typeface="Calibri"/>
              </a:rPr>
              <a:t>Streiffer</a:t>
            </a:r>
            <a:r>
              <a:rPr lang="en-US" dirty="0">
                <a:solidFill>
                  <a:schemeClr val="tx1"/>
                </a:solidFill>
                <a:latin typeface="Calibri"/>
                <a:ea typeface="Calibri" panose="020F0502020204030204" pitchFamily="34" charset="0"/>
                <a:cs typeface="Calibri"/>
              </a:rPr>
              <a:t> R. (2005). Agricultural Ethics. CAST – Council for Agricultural Science and Technology, 29, p. 12 (ISSN 1070-0021).</a:t>
            </a:r>
          </a:p>
          <a:p>
            <a:pPr marL="171450" indent="-171450" rtl="0" fontAlgn="base">
              <a:spcBef>
                <a:spcPts val="600"/>
              </a:spcBef>
              <a:buFont typeface="Arial" panose="020B0604020202020204" pitchFamily="34" charset="0"/>
              <a:buChar char="•"/>
            </a:pPr>
            <a:r>
              <a:rPr lang="en-US" i="0" dirty="0" err="1">
                <a:solidFill>
                  <a:srgbClr val="000000"/>
                </a:solidFill>
                <a:effectLst/>
                <a:latin typeface="Calibri"/>
                <a:ea typeface="Calibri" panose="020F0502020204030204" pitchFamily="34" charset="0"/>
                <a:cs typeface="Calibri"/>
              </a:rPr>
              <a:t>Buzby</a:t>
            </a:r>
            <a:r>
              <a:rPr lang="en-US" b="0" i="0" dirty="0" err="1">
                <a:solidFill>
                  <a:srgbClr val="000000"/>
                </a:solidFill>
                <a:effectLst/>
                <a:latin typeface="Calibri"/>
                <a:ea typeface="Calibri" panose="020F0502020204030204" pitchFamily="34" charset="0"/>
                <a:cs typeface="Calibri"/>
              </a:rPr>
              <a:t>,J</a:t>
            </a:r>
            <a:r>
              <a:rPr lang="en-US" b="0" i="0" dirty="0">
                <a:solidFill>
                  <a:srgbClr val="000000"/>
                </a:solidFill>
                <a:effectLst/>
                <a:latin typeface="Calibri"/>
                <a:ea typeface="Calibri" panose="020F0502020204030204" pitchFamily="34" charset="0"/>
                <a:cs typeface="Calibri"/>
              </a:rPr>
              <a:t>. C., Hyman, J. (2012) Total and per capita value of food loss in the United States. </a:t>
            </a:r>
            <a:r>
              <a:rPr lang="en-US" b="0" i="1" dirty="0">
                <a:solidFill>
                  <a:srgbClr val="000000"/>
                </a:solidFill>
                <a:effectLst/>
                <a:latin typeface="Calibri"/>
                <a:ea typeface="Calibri" panose="020F0502020204030204" pitchFamily="34" charset="0"/>
                <a:cs typeface="Calibri"/>
              </a:rPr>
              <a:t>Food Policy</a:t>
            </a:r>
            <a:r>
              <a:rPr lang="en-US" b="0" i="0" dirty="0">
                <a:solidFill>
                  <a:srgbClr val="000000"/>
                </a:solidFill>
                <a:effectLst/>
                <a:latin typeface="Calibri"/>
                <a:ea typeface="Calibri" panose="020F0502020204030204" pitchFamily="34" charset="0"/>
                <a:cs typeface="Calibri"/>
              </a:rPr>
              <a:t>, 37 (5</a:t>
            </a:r>
            <a:r>
              <a:rPr lang="en-US" dirty="0">
                <a:latin typeface="Calibri"/>
                <a:ea typeface="Calibri" panose="020F0502020204030204" pitchFamily="34" charset="0"/>
                <a:cs typeface="Calibri"/>
              </a:rPr>
              <a:t>),</a:t>
            </a:r>
            <a:r>
              <a:rPr lang="en-US" b="0" i="0" dirty="0">
                <a:solidFill>
                  <a:srgbClr val="000000"/>
                </a:solidFill>
                <a:effectLst/>
                <a:latin typeface="Calibri"/>
                <a:ea typeface="Calibri" panose="020F0502020204030204" pitchFamily="34" charset="0"/>
                <a:cs typeface="Calibri"/>
              </a:rPr>
              <a:t> </a:t>
            </a:r>
            <a:r>
              <a:rPr lang="en-US" dirty="0">
                <a:latin typeface="Calibri"/>
                <a:ea typeface="Calibri" panose="020F0502020204030204" pitchFamily="34" charset="0"/>
                <a:cs typeface="Calibri"/>
              </a:rPr>
              <a:t>561-570</a:t>
            </a:r>
            <a:r>
              <a:rPr lang="en-US" b="0" i="0" dirty="0">
                <a:solidFill>
                  <a:srgbClr val="000000"/>
                </a:solidFill>
                <a:effectLst/>
                <a:latin typeface="Calibri"/>
                <a:ea typeface="Calibri" panose="020F0502020204030204" pitchFamily="34" charset="0"/>
                <a:cs typeface="Calibri"/>
              </a:rPr>
              <a:t>. </a:t>
            </a:r>
          </a:p>
        </p:txBody>
      </p:sp>
      <p:sp>
        <p:nvSpPr>
          <p:cNvPr id="6" name="Slide Number Placeholder 5">
            <a:extLst>
              <a:ext uri="{FF2B5EF4-FFF2-40B4-BE49-F238E27FC236}">
                <a16:creationId xmlns:a16="http://schemas.microsoft.com/office/drawing/2014/main" id="{AF15D131-8B8F-3DB7-FD5C-E8E0824D6549}"/>
              </a:ext>
            </a:extLst>
          </p:cNvPr>
          <p:cNvSpPr>
            <a:spLocks noGrp="1"/>
          </p:cNvSpPr>
          <p:nvPr>
            <p:ph type="sldNum" sz="quarter" idx="4"/>
          </p:nvPr>
        </p:nvSpPr>
        <p:spPr/>
        <p:txBody>
          <a:bodyPr/>
          <a:lstStyle/>
          <a:p>
            <a:fld id="{CB2079F2-58AF-ED44-82D7-E04B2F6FD686}" type="slidenum">
              <a:rPr lang="en-US" smtClean="0"/>
              <a:pPr/>
              <a:t>62</a:t>
            </a:fld>
            <a:endParaRPr lang="en-US"/>
          </a:p>
        </p:txBody>
      </p:sp>
      <p:grpSp>
        <p:nvGrpSpPr>
          <p:cNvPr id="7" name="Graphic 2">
            <a:extLst>
              <a:ext uri="{FF2B5EF4-FFF2-40B4-BE49-F238E27FC236}">
                <a16:creationId xmlns:a16="http://schemas.microsoft.com/office/drawing/2014/main" id="{8833877A-13E9-370F-44C0-DAD431FA4BB7}"/>
              </a:ext>
            </a:extLst>
          </p:cNvPr>
          <p:cNvGrpSpPr/>
          <p:nvPr/>
        </p:nvGrpSpPr>
        <p:grpSpPr>
          <a:xfrm>
            <a:off x="5812885" y="1056341"/>
            <a:ext cx="1082141" cy="1124763"/>
            <a:chOff x="690225" y="4499263"/>
            <a:chExt cx="1499146" cy="1521296"/>
          </a:xfrm>
        </p:grpSpPr>
        <p:sp>
          <p:nvSpPr>
            <p:cNvPr id="8" name="Freeform 109">
              <a:extLst>
                <a:ext uri="{FF2B5EF4-FFF2-40B4-BE49-F238E27FC236}">
                  <a16:creationId xmlns:a16="http://schemas.microsoft.com/office/drawing/2014/main" id="{BEE2D880-EB39-2952-C87C-BCBC1DBC2E35}"/>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9" name="Graphic 2">
              <a:extLst>
                <a:ext uri="{FF2B5EF4-FFF2-40B4-BE49-F238E27FC236}">
                  <a16:creationId xmlns:a16="http://schemas.microsoft.com/office/drawing/2014/main" id="{E38B99D4-1A2E-5114-305F-33C3C7341D6B}"/>
                </a:ext>
              </a:extLst>
            </p:cNvPr>
            <p:cNvGrpSpPr/>
            <p:nvPr/>
          </p:nvGrpSpPr>
          <p:grpSpPr>
            <a:xfrm>
              <a:off x="879521" y="4954417"/>
              <a:ext cx="306297" cy="518817"/>
              <a:chOff x="879521" y="4954417"/>
              <a:chExt cx="306297" cy="518817"/>
            </a:xfrm>
            <a:solidFill>
              <a:srgbClr val="F1A0C2"/>
            </a:solidFill>
          </p:grpSpPr>
          <p:sp>
            <p:nvSpPr>
              <p:cNvPr id="29" name="Freeform 166">
                <a:extLst>
                  <a:ext uri="{FF2B5EF4-FFF2-40B4-BE49-F238E27FC236}">
                    <a16:creationId xmlns:a16="http://schemas.microsoft.com/office/drawing/2014/main" id="{FF58AB43-9243-790D-6883-F4384C070CA5}"/>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30" name="Freeform 167">
                <a:extLst>
                  <a:ext uri="{FF2B5EF4-FFF2-40B4-BE49-F238E27FC236}">
                    <a16:creationId xmlns:a16="http://schemas.microsoft.com/office/drawing/2014/main" id="{AD198C2B-4074-E049-8C16-354384BA5F4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1" name="Freeform 168">
                <a:extLst>
                  <a:ext uri="{FF2B5EF4-FFF2-40B4-BE49-F238E27FC236}">
                    <a16:creationId xmlns:a16="http://schemas.microsoft.com/office/drawing/2014/main" id="{018F6457-D249-F1C4-5ABF-FF39C9F0F5C2}"/>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2" name="Freeform 170">
                <a:extLst>
                  <a:ext uri="{FF2B5EF4-FFF2-40B4-BE49-F238E27FC236}">
                    <a16:creationId xmlns:a16="http://schemas.microsoft.com/office/drawing/2014/main" id="{D483DE84-76EF-F12A-E0F2-C0C16BF1F6F7}"/>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3" name="Freeform 171">
                <a:extLst>
                  <a:ext uri="{FF2B5EF4-FFF2-40B4-BE49-F238E27FC236}">
                    <a16:creationId xmlns:a16="http://schemas.microsoft.com/office/drawing/2014/main" id="{65253802-51C4-DF45-E7D2-1A13509F65AE}"/>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49E11847-1EAD-BD75-49B3-1CBEFD01BF6F}"/>
                </a:ext>
              </a:extLst>
            </p:cNvPr>
            <p:cNvGrpSpPr/>
            <p:nvPr/>
          </p:nvGrpSpPr>
          <p:grpSpPr>
            <a:xfrm>
              <a:off x="1305674" y="4681705"/>
              <a:ext cx="305346" cy="518817"/>
              <a:chOff x="1305674" y="4681705"/>
              <a:chExt cx="305346" cy="518817"/>
            </a:xfrm>
            <a:solidFill>
              <a:srgbClr val="F1A0C2"/>
            </a:solidFill>
          </p:grpSpPr>
          <p:sp>
            <p:nvSpPr>
              <p:cNvPr id="24" name="Freeform 125">
                <a:extLst>
                  <a:ext uri="{FF2B5EF4-FFF2-40B4-BE49-F238E27FC236}">
                    <a16:creationId xmlns:a16="http://schemas.microsoft.com/office/drawing/2014/main" id="{97D2F521-6412-3839-C6BF-91DE56A87177}"/>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5" name="Freeform 126">
                <a:extLst>
                  <a:ext uri="{FF2B5EF4-FFF2-40B4-BE49-F238E27FC236}">
                    <a16:creationId xmlns:a16="http://schemas.microsoft.com/office/drawing/2014/main" id="{9AB3991A-2515-53CC-7695-E7192C11423C}"/>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6" name="Freeform 131">
                <a:extLst>
                  <a:ext uri="{FF2B5EF4-FFF2-40B4-BE49-F238E27FC236}">
                    <a16:creationId xmlns:a16="http://schemas.microsoft.com/office/drawing/2014/main" id="{7953B998-555A-3643-31B1-A72247AECDCB}"/>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7" name="Freeform 139">
                <a:extLst>
                  <a:ext uri="{FF2B5EF4-FFF2-40B4-BE49-F238E27FC236}">
                    <a16:creationId xmlns:a16="http://schemas.microsoft.com/office/drawing/2014/main" id="{DC5C6BAE-B44E-9CF4-0875-6FBD23C006B6}"/>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8" name="Freeform 165">
                <a:extLst>
                  <a:ext uri="{FF2B5EF4-FFF2-40B4-BE49-F238E27FC236}">
                    <a16:creationId xmlns:a16="http://schemas.microsoft.com/office/drawing/2014/main" id="{9CEFE3B5-CF4D-624B-2B9E-4C2D51B6ED8F}"/>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C5F106B4-BCC7-28F8-EC39-DD7BD54174C6}"/>
                </a:ext>
              </a:extLst>
            </p:cNvPr>
            <p:cNvGrpSpPr/>
            <p:nvPr/>
          </p:nvGrpSpPr>
          <p:grpSpPr>
            <a:xfrm>
              <a:off x="1725169" y="4951566"/>
              <a:ext cx="306297" cy="518817"/>
              <a:chOff x="1725169" y="4951566"/>
              <a:chExt cx="306297" cy="518817"/>
            </a:xfrm>
            <a:solidFill>
              <a:srgbClr val="F1A0C2"/>
            </a:solidFill>
          </p:grpSpPr>
          <p:sp>
            <p:nvSpPr>
              <p:cNvPr id="19" name="Freeform 120">
                <a:extLst>
                  <a:ext uri="{FF2B5EF4-FFF2-40B4-BE49-F238E27FC236}">
                    <a16:creationId xmlns:a16="http://schemas.microsoft.com/office/drawing/2014/main" id="{8E9758FA-0F91-3651-90EA-FE2A2953AE4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0" name="Freeform 121">
                <a:extLst>
                  <a:ext uri="{FF2B5EF4-FFF2-40B4-BE49-F238E27FC236}">
                    <a16:creationId xmlns:a16="http://schemas.microsoft.com/office/drawing/2014/main" id="{E32BF189-755E-060B-C65B-9F92DD4518EB}"/>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1" name="Freeform 122">
                <a:extLst>
                  <a:ext uri="{FF2B5EF4-FFF2-40B4-BE49-F238E27FC236}">
                    <a16:creationId xmlns:a16="http://schemas.microsoft.com/office/drawing/2014/main" id="{FF79990D-B71D-5D88-C2D0-159F724AA15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2" name="Freeform 123">
                <a:extLst>
                  <a:ext uri="{FF2B5EF4-FFF2-40B4-BE49-F238E27FC236}">
                    <a16:creationId xmlns:a16="http://schemas.microsoft.com/office/drawing/2014/main" id="{7EE10BCD-DFCD-4B4E-9F30-2C0DB1B121E0}"/>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3" name="Freeform 124">
                <a:extLst>
                  <a:ext uri="{FF2B5EF4-FFF2-40B4-BE49-F238E27FC236}">
                    <a16:creationId xmlns:a16="http://schemas.microsoft.com/office/drawing/2014/main" id="{41CF0EF2-5B68-6532-D87A-83850D0E6123}"/>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2" name="Graphic 2">
              <a:extLst>
                <a:ext uri="{FF2B5EF4-FFF2-40B4-BE49-F238E27FC236}">
                  <a16:creationId xmlns:a16="http://schemas.microsoft.com/office/drawing/2014/main" id="{39A2E525-8BBA-B94D-855A-8E0396377E9A}"/>
                </a:ext>
              </a:extLst>
            </p:cNvPr>
            <p:cNvGrpSpPr/>
            <p:nvPr/>
          </p:nvGrpSpPr>
          <p:grpSpPr>
            <a:xfrm>
              <a:off x="690225" y="4499263"/>
              <a:ext cx="1499146" cy="1498491"/>
              <a:chOff x="690225" y="4499263"/>
              <a:chExt cx="1499146" cy="1498491"/>
            </a:xfrm>
            <a:solidFill>
              <a:srgbClr val="000000"/>
            </a:solidFill>
          </p:grpSpPr>
          <p:grpSp>
            <p:nvGrpSpPr>
              <p:cNvPr id="13" name="Graphic 2">
                <a:extLst>
                  <a:ext uri="{FF2B5EF4-FFF2-40B4-BE49-F238E27FC236}">
                    <a16:creationId xmlns:a16="http://schemas.microsoft.com/office/drawing/2014/main" id="{B6A22E2D-129C-7EC7-36FC-FA6126735BA1}"/>
                  </a:ext>
                </a:extLst>
              </p:cNvPr>
              <p:cNvGrpSpPr/>
              <p:nvPr userDrawn="1"/>
            </p:nvGrpSpPr>
            <p:grpSpPr>
              <a:xfrm>
                <a:off x="690225" y="4499263"/>
                <a:ext cx="1499146" cy="1498491"/>
                <a:chOff x="690225" y="4499263"/>
                <a:chExt cx="1499146" cy="1498491"/>
              </a:xfrm>
              <a:solidFill>
                <a:srgbClr val="000000"/>
              </a:solidFill>
            </p:grpSpPr>
            <p:sp>
              <p:nvSpPr>
                <p:cNvPr id="17" name="Freeform 118">
                  <a:extLst>
                    <a:ext uri="{FF2B5EF4-FFF2-40B4-BE49-F238E27FC236}">
                      <a16:creationId xmlns:a16="http://schemas.microsoft.com/office/drawing/2014/main" id="{C499830F-A630-E1F4-5B12-2FB5CF90FB7A}"/>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8" name="Freeform 119">
                  <a:extLst>
                    <a:ext uri="{FF2B5EF4-FFF2-40B4-BE49-F238E27FC236}">
                      <a16:creationId xmlns:a16="http://schemas.microsoft.com/office/drawing/2014/main" id="{59BFF518-8A61-758C-6EB2-DC010ADC017E}"/>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4" name="Freeform 115">
                <a:extLst>
                  <a:ext uri="{FF2B5EF4-FFF2-40B4-BE49-F238E27FC236}">
                    <a16:creationId xmlns:a16="http://schemas.microsoft.com/office/drawing/2014/main" id="{E03EB673-828F-3DA1-53E1-87968FDD0BCD}"/>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5" name="Freeform 116">
                <a:extLst>
                  <a:ext uri="{FF2B5EF4-FFF2-40B4-BE49-F238E27FC236}">
                    <a16:creationId xmlns:a16="http://schemas.microsoft.com/office/drawing/2014/main" id="{E0D44D50-A637-7D7C-E834-95520DB246D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6" name="Freeform 117">
                <a:extLst>
                  <a:ext uri="{FF2B5EF4-FFF2-40B4-BE49-F238E27FC236}">
                    <a16:creationId xmlns:a16="http://schemas.microsoft.com/office/drawing/2014/main" id="{7287B7D3-8528-51C7-D1B1-59B1910CE70E}"/>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721488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752315" y="1651379"/>
            <a:ext cx="6335972" cy="8464045"/>
          </a:xfrm>
        </p:spPr>
        <p:txBody>
          <a:bodyPr lIns="91440" tIns="45720" rIns="91440" bIns="45720" numCol="1" spcCol="288000" anchor="t">
            <a:noAutofit/>
          </a:bodyPr>
          <a:lstStyle/>
          <a:p>
            <a:pPr marL="171450" indent="-171450" fontAlgn="base">
              <a:spcBef>
                <a:spcPts val="600"/>
              </a:spcBef>
              <a:buFont typeface="Arial,Sans-Serif" panose="020B0604020202020204" pitchFamily="34" charset="0"/>
              <a:buChar char="•"/>
            </a:pPr>
            <a:r>
              <a:rPr lang="en-US" dirty="0">
                <a:latin typeface="Calibri"/>
                <a:ea typeface="Calibri" panose="020F0502020204030204" pitchFamily="34" charset="0"/>
                <a:cs typeface="Calibri"/>
              </a:rPr>
              <a:t>Cairns, G. (2019). A critical review of evidence on the sociocultural impacts of food marketing and policy implications. Appetite 136, 193–207. </a:t>
            </a:r>
            <a:r>
              <a:rPr lang="en-US" dirty="0" err="1">
                <a:latin typeface="Calibri"/>
                <a:ea typeface="Calibri" panose="020F0502020204030204" pitchFamily="34" charset="0"/>
                <a:cs typeface="Calibri"/>
              </a:rPr>
              <a:t>doi</a:t>
            </a:r>
            <a:r>
              <a:rPr lang="en-US" dirty="0">
                <a:latin typeface="Calibri"/>
                <a:ea typeface="Calibri" panose="020F0502020204030204" pitchFamily="34" charset="0"/>
                <a:cs typeface="Calibri"/>
              </a:rPr>
              <a:t>: 10.1016/j.appet.2019.02.002  </a:t>
            </a:r>
          </a:p>
          <a:p>
            <a:pPr marL="171450" indent="-171450">
              <a:spcBef>
                <a:spcPts val="600"/>
              </a:spcBef>
              <a:buFont typeface="Arial,Sans-Serif" panose="020B0604020202020204" pitchFamily="34" charset="0"/>
              <a:buChar char="•"/>
            </a:pPr>
            <a:r>
              <a:rPr lang="en-US" dirty="0">
                <a:latin typeface="Calibri"/>
                <a:ea typeface="Calibri" panose="020F0502020204030204" pitchFamily="34" charset="0"/>
                <a:cs typeface="Calibri"/>
              </a:rPr>
              <a:t>Cancer Council (n.d.). Meat and Cancer Risk: Improving your health and reducing the risk. Retrieved from </a:t>
            </a:r>
            <a:r>
              <a:rPr lang="en-US" u="sng"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https://www.cancer.org.au/cancer-information/causes-and-prevention/diet-and-exercise/meat-and-cancer-risk</a:t>
            </a:r>
            <a:r>
              <a:rPr lang="en-US" dirty="0">
                <a:solidFill>
                  <a:srgbClr val="F79037"/>
                </a:solidFill>
                <a:latin typeface="Calibri"/>
                <a:ea typeface="Calibri" panose="020F0502020204030204" pitchFamily="34" charset="0"/>
                <a:cs typeface="Calibri"/>
              </a:rPr>
              <a:t> </a:t>
            </a:r>
            <a:r>
              <a:rPr lang="en-US" dirty="0">
                <a:latin typeface="Calibri"/>
                <a:ea typeface="Calibri" panose="020F0502020204030204" pitchFamily="34" charset="0"/>
                <a:cs typeface="Calibri"/>
              </a:rPr>
              <a:t> </a:t>
            </a:r>
            <a:endParaRPr lang="en-US" dirty="0"/>
          </a:p>
          <a:p>
            <a:pPr marL="171450" indent="-171450">
              <a:spcBef>
                <a:spcPts val="600"/>
              </a:spcBef>
              <a:buFont typeface="Arial,Sans-Serif" panose="020B0604020202020204" pitchFamily="34" charset="0"/>
              <a:buChar char="•"/>
            </a:pPr>
            <a:r>
              <a:rPr lang="en-US" dirty="0">
                <a:latin typeface="Calibri"/>
                <a:ea typeface="Calibri" panose="020F0502020204030204" pitchFamily="34" charset="0"/>
                <a:cs typeface="Calibri"/>
              </a:rPr>
              <a:t>Chan, D. S., Lau, R., Aune, D., Vieira, R., Greenwood, D. C., Kampman, E., &amp; Norat, T. (2011). Red and processed meat and colorectal cancer incidence: meta-analysis of prospective studies. </a:t>
            </a:r>
            <a:r>
              <a:rPr lang="en-US" dirty="0" err="1">
                <a:latin typeface="Calibri"/>
                <a:ea typeface="Calibri" panose="020F0502020204030204" pitchFamily="34" charset="0"/>
                <a:cs typeface="Calibri"/>
              </a:rPr>
              <a:t>PloS</a:t>
            </a:r>
            <a:r>
              <a:rPr lang="en-US" dirty="0">
                <a:latin typeface="Calibri"/>
                <a:ea typeface="Calibri" panose="020F0502020204030204" pitchFamily="34" charset="0"/>
                <a:cs typeface="Calibri"/>
              </a:rPr>
              <a:t> one, 6(6), e20456. </a:t>
            </a:r>
          </a:p>
          <a:p>
            <a:pPr marL="171450" indent="-171450">
              <a:spcBef>
                <a:spcPts val="600"/>
              </a:spcBef>
              <a:buFont typeface="Arial,Sans-Serif" panose="020B0604020202020204" pitchFamily="34" charset="0"/>
              <a:buChar char="•"/>
            </a:pPr>
            <a:r>
              <a:rPr lang="en-US" dirty="0">
                <a:latin typeface="Calibri"/>
                <a:cs typeface="Calibri"/>
              </a:rPr>
              <a:t>Coca Cola (2020).Is the Coca‑Cola formula kept secret because the company has something to hide? </a:t>
            </a:r>
            <a:r>
              <a:rPr lang="en-US" dirty="0">
                <a:solidFill>
                  <a:srgbClr val="F79037"/>
                </a:solidFill>
                <a:latin typeface="Calibri"/>
                <a:cs typeface="Calibri"/>
                <a:hlinkClick r:id="rId3">
                  <a:extLst>
                    <a:ext uri="{A12FA001-AC4F-418D-AE19-62706E023703}">
                      <ahyp:hlinkClr xmlns:ahyp="http://schemas.microsoft.com/office/drawing/2018/hyperlinkcolor" val="tx"/>
                    </a:ext>
                  </a:extLst>
                </a:hlinkClick>
              </a:rPr>
              <a:t>https://www.coca-cola.co.uk/our-business/faqs/is-the-coca-cola-formula-kept-secret-because-the-company-has-something-to-hide</a:t>
            </a:r>
            <a:r>
              <a:rPr lang="en-US" dirty="0">
                <a:latin typeface="Calibri"/>
                <a:cs typeface="Calibri"/>
              </a:rPr>
              <a:t>  (Access Date: 10.02.2023).</a:t>
            </a:r>
            <a:endParaRPr lang="en-US" dirty="0"/>
          </a:p>
          <a:p>
            <a:pPr marL="171450" indent="-171450">
              <a:spcBef>
                <a:spcPts val="600"/>
              </a:spcBef>
              <a:buFont typeface="Arial,Sans-Serif" panose="020B0604020202020204" pitchFamily="34" charset="0"/>
              <a:buChar char="•"/>
            </a:pPr>
            <a:r>
              <a:rPr lang="en-US" dirty="0">
                <a:latin typeface="Calibri"/>
                <a:cs typeface="Calibri"/>
              </a:rPr>
              <a:t>Codex Alimentarius (2011). General Principles of Food Hygiene - CXC 1-1969. Adopted in 1969. Amended </a:t>
            </a:r>
            <a:r>
              <a:rPr lang="en-US" dirty="0">
                <a:solidFill>
                  <a:schemeClr val="tx1"/>
                </a:solidFill>
                <a:latin typeface="Calibri"/>
                <a:cs typeface="Calibri"/>
              </a:rPr>
              <a:t>in 1999. Revised in 1997, 2003, 2020. Editorial corrections in 2011.</a:t>
            </a:r>
          </a:p>
          <a:p>
            <a:pPr marL="171450" indent="-171450">
              <a:spcBef>
                <a:spcPts val="600"/>
              </a:spcBef>
              <a:buFont typeface="Arial" panose="020B0604020202020204" pitchFamily="34" charset="0"/>
              <a:buChar char="•"/>
            </a:pPr>
            <a:r>
              <a:rPr lang="en-US" dirty="0">
                <a:latin typeface="Calibri"/>
                <a:cs typeface="Calibri"/>
              </a:rPr>
              <a:t>Cornell Law School, (2020). Original Work of Authorship Retrieved from </a:t>
            </a:r>
            <a:r>
              <a:rPr lang="en-US" dirty="0">
                <a:solidFill>
                  <a:srgbClr val="F79037"/>
                </a:solidFill>
                <a:latin typeface="Calibri"/>
                <a:cs typeface="Calibri"/>
                <a:hlinkClick r:id="rId4">
                  <a:extLst>
                    <a:ext uri="{A12FA001-AC4F-418D-AE19-62706E023703}">
                      <ahyp:hlinkClr xmlns:ahyp="http://schemas.microsoft.com/office/drawing/2018/hyperlinkcolor" val="tx"/>
                    </a:ext>
                  </a:extLst>
                </a:hlinkClick>
              </a:rPr>
              <a:t>https://www.law.cornell.edu/wex/original_work_of_authorship</a:t>
            </a:r>
            <a:endParaRPr lang="en-US" dirty="0">
              <a:latin typeface="Calibri"/>
              <a:cs typeface="Calibri"/>
            </a:endParaRPr>
          </a:p>
          <a:p>
            <a:pPr marL="171450" indent="-171450">
              <a:spcBef>
                <a:spcPts val="600"/>
              </a:spcBef>
              <a:buFont typeface="Arial" panose="020B0604020202020204" pitchFamily="34" charset="0"/>
              <a:buChar char="•"/>
            </a:pPr>
            <a:r>
              <a:rPr lang="en-US" dirty="0">
                <a:latin typeface="Calibri"/>
                <a:ea typeface="Calibri" panose="020F0502020204030204" pitchFamily="34" charset="0"/>
                <a:cs typeface="Calibri"/>
              </a:rPr>
              <a:t>Cornell Law School (n.d.). </a:t>
            </a:r>
            <a:r>
              <a:rPr lang="en-US" dirty="0">
                <a:latin typeface="Calibri"/>
                <a:cs typeface="Calibri"/>
              </a:rPr>
              <a:t>Trade Dress. </a:t>
            </a:r>
            <a:r>
              <a:rPr lang="en-US" dirty="0">
                <a:solidFill>
                  <a:srgbClr val="F79037"/>
                </a:solidFill>
                <a:latin typeface="Calibri"/>
                <a:cs typeface="Calibri"/>
                <a:hlinkClick r:id="rId5">
                  <a:extLst>
                    <a:ext uri="{A12FA001-AC4F-418D-AE19-62706E023703}">
                      <ahyp:hlinkClr xmlns:ahyp="http://schemas.microsoft.com/office/drawing/2018/hyperlinkcolor" val="tx"/>
                    </a:ext>
                  </a:extLst>
                </a:hlinkClick>
              </a:rPr>
              <a:t>https://www.law.cornell.edu/wex/trade_dress#:~:text=Definition,identifying%20function%20as%20a%20trademark</a:t>
            </a:r>
            <a:r>
              <a:rPr lang="en-US" dirty="0">
                <a:latin typeface="Calibri"/>
                <a:cs typeface="Calibri"/>
              </a:rPr>
              <a:t> (Access Date: 14.02.2023).</a:t>
            </a:r>
          </a:p>
          <a:p>
            <a:pPr marL="171450" indent="-171450">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Costa,</a:t>
            </a:r>
            <a:r>
              <a:rPr lang="en-US" b="0" i="0" dirty="0">
                <a:solidFill>
                  <a:srgbClr val="000000"/>
                </a:solidFill>
                <a:effectLst/>
                <a:latin typeface="Calibri"/>
                <a:ea typeface="Calibri" panose="020F0502020204030204" pitchFamily="34" charset="0"/>
                <a:cs typeface="Calibri"/>
              </a:rPr>
              <a:t> R. (2018) </a:t>
            </a:r>
            <a:r>
              <a:rPr lang="en-US" b="0" i="1" dirty="0">
                <a:solidFill>
                  <a:srgbClr val="000000"/>
                </a:solidFill>
                <a:effectLst/>
                <a:latin typeface="Calibri"/>
                <a:ea typeface="Calibri" panose="020F0502020204030204" pitchFamily="34" charset="0"/>
                <a:cs typeface="Calibri"/>
              </a:rPr>
              <a:t>Teaching Food Ethics</a:t>
            </a:r>
            <a:r>
              <a:rPr lang="en-US" b="0" i="0" dirty="0">
                <a:solidFill>
                  <a:srgbClr val="000000"/>
                </a:solidFill>
                <a:effectLst/>
                <a:latin typeface="Calibri"/>
                <a:ea typeface="Calibri" panose="020F0502020204030204" pitchFamily="34" charset="0"/>
                <a:cs typeface="Calibri"/>
              </a:rPr>
              <a:t>. In Food Ethics Education. Costa, R., </a:t>
            </a:r>
            <a:r>
              <a:rPr lang="en-US" b="0" i="0" dirty="0" err="1">
                <a:solidFill>
                  <a:srgbClr val="000000"/>
                </a:solidFill>
                <a:effectLst/>
                <a:latin typeface="Calibri"/>
                <a:ea typeface="Calibri" panose="020F0502020204030204" pitchFamily="34" charset="0"/>
                <a:cs typeface="Calibri"/>
              </a:rPr>
              <a:t>Pittia</a:t>
            </a:r>
            <a:r>
              <a:rPr lang="en-US" b="0" i="0" dirty="0">
                <a:solidFill>
                  <a:srgbClr val="000000"/>
                </a:solidFill>
                <a:effectLst/>
                <a:latin typeface="Calibri"/>
                <a:ea typeface="Calibri" panose="020F0502020204030204" pitchFamily="34" charset="0"/>
                <a:cs typeface="Calibri"/>
              </a:rPr>
              <a:t>, P. (Editors). Springer. </a:t>
            </a:r>
            <a:endParaRPr lang="en-US" dirty="0"/>
          </a:p>
          <a:p>
            <a:pPr marL="171450" indent="-171450">
              <a:spcBef>
                <a:spcPts val="600"/>
              </a:spcBef>
              <a:buFont typeface="Arial" panose="020B0604020202020204" pitchFamily="34" charset="0"/>
              <a:buChar char="•"/>
            </a:pPr>
            <a:r>
              <a:rPr lang="en-US" dirty="0">
                <a:latin typeface="Calibri"/>
                <a:ea typeface="Calibri" panose="020F0502020204030204" pitchFamily="34" charset="0"/>
                <a:cs typeface="Calibri"/>
              </a:rPr>
              <a:t>Council Regulation (EC) No 1/2005 of 22 December 2004 on the protection of animals during transport and related operations and amending Directives 64/432/EEC and 93/119/EC and Regulation (EC) No 1255/97 (consolidated version of 14 December 2019).</a:t>
            </a:r>
          </a:p>
          <a:p>
            <a:pPr marL="171450" indent="-171450">
              <a:spcBef>
                <a:spcPts val="600"/>
              </a:spcBef>
              <a:buFont typeface="Arial" panose="020B0604020202020204" pitchFamily="34" charset="0"/>
              <a:buChar char="•"/>
            </a:pPr>
            <a:r>
              <a:rPr lang="en-US" dirty="0">
                <a:latin typeface="Calibri"/>
                <a:ea typeface="Calibri" panose="020F0502020204030204" pitchFamily="34" charset="0"/>
                <a:cs typeface="Calibri"/>
              </a:rPr>
              <a:t>Court of Justice of the European Union (2018). Press Release No 171/18. </a:t>
            </a:r>
            <a:r>
              <a:rPr lang="en-US" dirty="0">
                <a:solidFill>
                  <a:srgbClr val="F79037"/>
                </a:solidFill>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https://curia.europa.eu/jcms/upload/docs/application/pdf/2018-11/cp180171en.pdf</a:t>
            </a:r>
            <a:r>
              <a:rPr lang="en-US" dirty="0">
                <a:latin typeface="Calibri"/>
                <a:ea typeface="Calibri" panose="020F0502020204030204" pitchFamily="34" charset="0"/>
                <a:cs typeface="Calibri"/>
              </a:rPr>
              <a:t> </a:t>
            </a:r>
          </a:p>
          <a:p>
            <a:pPr marL="171450" indent="-171450" rtl="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Cross</a:t>
            </a:r>
            <a:r>
              <a:rPr lang="en-US" b="0" i="0" dirty="0">
                <a:solidFill>
                  <a:srgbClr val="000000"/>
                </a:solidFill>
                <a:effectLst/>
                <a:latin typeface="Calibri"/>
                <a:ea typeface="Calibri" panose="020F0502020204030204" pitchFamily="34" charset="0"/>
                <a:cs typeface="Calibri"/>
              </a:rPr>
              <a:t>, A. J., </a:t>
            </a:r>
            <a:r>
              <a:rPr lang="en-US" b="0" i="0" dirty="0" err="1">
                <a:solidFill>
                  <a:srgbClr val="000000"/>
                </a:solidFill>
                <a:effectLst/>
                <a:latin typeface="Calibri"/>
                <a:ea typeface="Calibri" panose="020F0502020204030204" pitchFamily="34" charset="0"/>
                <a:cs typeface="Calibri"/>
              </a:rPr>
              <a:t>Leitzmann</a:t>
            </a:r>
            <a:r>
              <a:rPr lang="en-US" b="0" i="0" dirty="0">
                <a:solidFill>
                  <a:srgbClr val="000000"/>
                </a:solidFill>
                <a:effectLst/>
                <a:latin typeface="Calibri"/>
                <a:ea typeface="Calibri" panose="020F0502020204030204" pitchFamily="34" charset="0"/>
                <a:cs typeface="Calibri"/>
              </a:rPr>
              <a:t>, M. F., Gail, M. H., Hollenbeck, A. R., </a:t>
            </a:r>
            <a:r>
              <a:rPr lang="en-US" b="0" i="0" dirty="0" err="1">
                <a:solidFill>
                  <a:srgbClr val="000000"/>
                </a:solidFill>
                <a:effectLst/>
                <a:latin typeface="Calibri"/>
                <a:ea typeface="Calibri" panose="020F0502020204030204" pitchFamily="34" charset="0"/>
                <a:cs typeface="Calibri"/>
              </a:rPr>
              <a:t>Schatzkin</a:t>
            </a:r>
            <a:r>
              <a:rPr lang="en-US" b="0" i="0" dirty="0">
                <a:solidFill>
                  <a:srgbClr val="000000"/>
                </a:solidFill>
                <a:effectLst/>
                <a:latin typeface="Calibri"/>
                <a:ea typeface="Calibri" panose="020F0502020204030204" pitchFamily="34" charset="0"/>
                <a:cs typeface="Calibri"/>
              </a:rPr>
              <a:t>, A., &amp; Sinha, R. (2007). A prospective study of red and processed meat intake in relation to cancer risk. </a:t>
            </a:r>
            <a:r>
              <a:rPr lang="en-US" b="0" i="0" dirty="0" err="1">
                <a:solidFill>
                  <a:srgbClr val="000000"/>
                </a:solidFill>
                <a:effectLst/>
                <a:latin typeface="Calibri"/>
                <a:ea typeface="Calibri" panose="020F0502020204030204" pitchFamily="34" charset="0"/>
                <a:cs typeface="Calibri"/>
              </a:rPr>
              <a:t>PLoS</a:t>
            </a:r>
            <a:r>
              <a:rPr lang="en-US" b="0" i="0" dirty="0">
                <a:solidFill>
                  <a:srgbClr val="000000"/>
                </a:solidFill>
                <a:effectLst/>
                <a:latin typeface="Calibri"/>
                <a:ea typeface="Calibri" panose="020F0502020204030204" pitchFamily="34" charset="0"/>
                <a:cs typeface="Calibri"/>
              </a:rPr>
              <a:t> Med, 4(12), e325. </a:t>
            </a:r>
          </a:p>
          <a:p>
            <a:pPr marL="171450" indent="-171450">
              <a:spcBef>
                <a:spcPts val="600"/>
              </a:spcBef>
              <a:buFont typeface="Arial" panose="020B0604020202020204" pitchFamily="34" charset="0"/>
              <a:buChar char="•"/>
            </a:pPr>
            <a:r>
              <a:rPr lang="en-US" dirty="0">
                <a:latin typeface="Calibri"/>
                <a:ea typeface="Calibri" panose="020F0502020204030204" pitchFamily="34" charset="0"/>
                <a:cs typeface="Calibri"/>
              </a:rPr>
              <a:t>Das L., Bhaumik E., Raychaudhuri U., Chakraborty R. (2012). Role of nutraceuticals in human health. Journal of Food Science and Technology, 49(2), 173-183.</a:t>
            </a:r>
          </a:p>
          <a:p>
            <a:pPr marL="171450" indent="-171450">
              <a:spcBef>
                <a:spcPts val="600"/>
              </a:spcBef>
              <a:buFont typeface="Arial" panose="020B0604020202020204" pitchFamily="34" charset="0"/>
              <a:buChar char="•"/>
            </a:pPr>
            <a:r>
              <a:rPr lang="en-US" dirty="0">
                <a:latin typeface="Calibri"/>
                <a:ea typeface="Calibri" panose="020F0502020204030204" pitchFamily="34" charset="0"/>
                <a:cs typeface="Calibri"/>
              </a:rPr>
              <a:t>Early, R. (2020). </a:t>
            </a:r>
            <a:r>
              <a:rPr lang="en-US" dirty="0">
                <a:latin typeface="Calibri"/>
                <a:cs typeface="Calibri"/>
              </a:rPr>
              <a:t>Food ethics: moral marketing. Retrieved from </a:t>
            </a:r>
            <a:r>
              <a:rPr lang="en-US" dirty="0">
                <a:solidFill>
                  <a:srgbClr val="F79037"/>
                </a:solidFill>
                <a:latin typeface="Calibri"/>
                <a:cs typeface="Calibri"/>
                <a:hlinkClick r:id="rId7">
                  <a:extLst>
                    <a:ext uri="{A12FA001-AC4F-418D-AE19-62706E023703}">
                      <ahyp:hlinkClr xmlns:ahyp="http://schemas.microsoft.com/office/drawing/2018/hyperlinkcolor" val="tx"/>
                    </a:ext>
                  </a:extLst>
                </a:hlinkClick>
              </a:rPr>
              <a:t>https://ifst.onlinelibrary.wiley.com/doi/full/10.1002/fsat.3401_11.x</a:t>
            </a:r>
            <a:r>
              <a:rPr lang="en-US" dirty="0">
                <a:latin typeface="Calibri"/>
                <a:cs typeface="Calibri"/>
              </a:rPr>
              <a:t> (Access Date: 10.03.2023).</a:t>
            </a:r>
          </a:p>
          <a:p>
            <a:pPr marL="171450" indent="-171450">
              <a:spcBef>
                <a:spcPts val="600"/>
              </a:spcBef>
              <a:buFont typeface="Arial" panose="020B0604020202020204" pitchFamily="34" charset="0"/>
              <a:buChar char="•"/>
            </a:pPr>
            <a:r>
              <a:rPr lang="en-US" dirty="0">
                <a:latin typeface="Calibri"/>
                <a:cs typeface="Calibri"/>
              </a:rPr>
              <a:t>European Academies Science Advisory Council (2013) Planting the Future: Opportunities and Challenges for Using Crop Genetic Improvement Technologies for Sustainable Agriculture. Available online: </a:t>
            </a:r>
            <a:r>
              <a:rPr lang="en-US" dirty="0">
                <a:solidFill>
                  <a:srgbClr val="F79037"/>
                </a:solidFill>
                <a:latin typeface="Calibri"/>
                <a:cs typeface="Calibri"/>
              </a:rPr>
              <a:t>https://easac.eu/publications/details/planting-the-future-opportunities-and-challenges-for-using-crop-genetic-improvement-technologies-for-sustainable-agriculture </a:t>
            </a:r>
          </a:p>
          <a:p>
            <a:pPr marL="171450" indent="-171450" algn="l">
              <a:spcBef>
                <a:spcPts val="600"/>
              </a:spcBef>
              <a:buFont typeface="Arial" panose="020B0604020202020204" pitchFamily="34" charset="0"/>
              <a:buChar char="•"/>
            </a:pPr>
            <a:r>
              <a:rPr lang="en-US" dirty="0" err="1">
                <a:latin typeface="Calibri"/>
                <a:ea typeface="Calibri" panose="020F0502020204030204" pitchFamily="34" charset="0"/>
                <a:cs typeface="Calibri"/>
              </a:rPr>
              <a:t>Eupean</a:t>
            </a:r>
            <a:r>
              <a:rPr lang="en-US" dirty="0">
                <a:latin typeface="Calibri"/>
                <a:ea typeface="Calibri" panose="020F0502020204030204" pitchFamily="34" charset="0"/>
                <a:cs typeface="Calibri"/>
              </a:rPr>
              <a:t> Union [EU] (2020). Farm to Fork Strategy  - For a fair, healthy and environmentally-friendly food system. Retrieved from  </a:t>
            </a:r>
            <a:r>
              <a:rPr lang="en-US" dirty="0">
                <a:solidFill>
                  <a:srgbClr val="F79037"/>
                </a:solidFill>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https://web.archive.org/web/20210504164007/https://ec.europa.eu/food/sites/food/files/safety/docs/f2f_action-plan_2020_strategy-info_en.pdf</a:t>
            </a:r>
            <a:endParaRPr lang="en-US" dirty="0">
              <a:solidFill>
                <a:srgbClr val="F79037"/>
              </a:solidFill>
              <a:latin typeface="Calibri"/>
              <a:ea typeface="Calibri" panose="020F0502020204030204" pitchFamily="34" charset="0"/>
              <a:cs typeface="Calibri"/>
            </a:endParaRPr>
          </a:p>
          <a:p>
            <a:pPr marL="171450" indent="-171450" rtl="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European Environment Agency</a:t>
            </a:r>
            <a:r>
              <a:rPr lang="en-US" b="0" i="0" dirty="0">
                <a:solidFill>
                  <a:srgbClr val="000000"/>
                </a:solidFill>
                <a:effectLst/>
                <a:latin typeface="Calibri"/>
                <a:ea typeface="Calibri" panose="020F0502020204030204" pitchFamily="34" charset="0"/>
                <a:cs typeface="Calibri"/>
              </a:rPr>
              <a:t> (2022) Greenhouse gas emissions from transport in Europe. Retrieved from </a:t>
            </a:r>
            <a:r>
              <a:rPr lang="en-US" b="0" i="0" u="sng" strike="noStrike" dirty="0">
                <a:solidFill>
                  <a:srgbClr val="F79037"/>
                </a:solidFill>
                <a:effectLst/>
                <a:latin typeface="Calibri"/>
                <a:ea typeface="Calibri" panose="020F0502020204030204" pitchFamily="34" charset="0"/>
                <a:cs typeface="Calibri"/>
                <a:hlinkClick r:id="rId9">
                  <a:extLst>
                    <a:ext uri="{A12FA001-AC4F-418D-AE19-62706E023703}">
                      <ahyp:hlinkClr xmlns:ahyp="http://schemas.microsoft.com/office/drawing/2018/hyperlinkcolor" val="tx"/>
                    </a:ext>
                  </a:extLst>
                </a:hlinkClick>
              </a:rPr>
              <a:t>https://www.eea.europa.eu/ims/greenhouse-gas-emissions-from-transport</a:t>
            </a:r>
            <a:r>
              <a:rPr lang="en-US" b="0" i="0" dirty="0">
                <a:solidFill>
                  <a:srgbClr val="F79037"/>
                </a:solidFill>
                <a:effectLst/>
                <a:latin typeface="Calibri"/>
                <a:ea typeface="Calibri" panose="020F0502020204030204" pitchFamily="34" charset="0"/>
                <a:cs typeface="Calibri"/>
              </a:rPr>
              <a:t> </a:t>
            </a:r>
            <a:r>
              <a:rPr lang="en-US" b="0" i="0" dirty="0">
                <a:solidFill>
                  <a:srgbClr val="000000"/>
                </a:solidFill>
                <a:effectLst/>
                <a:latin typeface="Calibri"/>
                <a:ea typeface="Calibri" panose="020F0502020204030204" pitchFamily="34" charset="0"/>
                <a:cs typeface="Calibri"/>
              </a:rPr>
              <a:t> </a:t>
            </a:r>
          </a:p>
        </p:txBody>
      </p:sp>
      <p:sp>
        <p:nvSpPr>
          <p:cNvPr id="3" name="Slide Number Placeholder 2">
            <a:extLst>
              <a:ext uri="{FF2B5EF4-FFF2-40B4-BE49-F238E27FC236}">
                <a16:creationId xmlns:a16="http://schemas.microsoft.com/office/drawing/2014/main" id="{F15A0D6B-2CB9-886C-C430-7EB6AF41CBC2}"/>
              </a:ext>
            </a:extLst>
          </p:cNvPr>
          <p:cNvSpPr>
            <a:spLocks noGrp="1"/>
          </p:cNvSpPr>
          <p:nvPr>
            <p:ph type="sldNum" sz="quarter" idx="4"/>
          </p:nvPr>
        </p:nvSpPr>
        <p:spPr/>
        <p:txBody>
          <a:bodyPr/>
          <a:lstStyle/>
          <a:p>
            <a:fld id="{CB2079F2-58AF-ED44-82D7-E04B2F6FD686}" type="slidenum">
              <a:rPr lang="en-US" smtClean="0"/>
              <a:pPr/>
              <a:t>63</a:t>
            </a:fld>
            <a:endParaRPr lang="en-US"/>
          </a:p>
        </p:txBody>
      </p:sp>
      <p:grpSp>
        <p:nvGrpSpPr>
          <p:cNvPr id="6" name="Graphic 2">
            <a:extLst>
              <a:ext uri="{FF2B5EF4-FFF2-40B4-BE49-F238E27FC236}">
                <a16:creationId xmlns:a16="http://schemas.microsoft.com/office/drawing/2014/main" id="{2AE123A6-2E80-81F5-EE82-BB92AB1C27C2}"/>
              </a:ext>
            </a:extLst>
          </p:cNvPr>
          <p:cNvGrpSpPr/>
          <p:nvPr/>
        </p:nvGrpSpPr>
        <p:grpSpPr>
          <a:xfrm>
            <a:off x="752315" y="0"/>
            <a:ext cx="1082141" cy="1124763"/>
            <a:chOff x="690225" y="4499263"/>
            <a:chExt cx="1499146" cy="1521296"/>
          </a:xfrm>
        </p:grpSpPr>
        <p:sp>
          <p:nvSpPr>
            <p:cNvPr id="7" name="Freeform 109">
              <a:extLst>
                <a:ext uri="{FF2B5EF4-FFF2-40B4-BE49-F238E27FC236}">
                  <a16:creationId xmlns:a16="http://schemas.microsoft.com/office/drawing/2014/main" id="{585C3F10-1202-C262-3632-E0F40C2FACE0}"/>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86ADDC1-F192-A157-0B35-2882B582064D}"/>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65551FE1-E268-5ECE-BAFC-12EF801788D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E18A9829-F971-291F-67EA-831E54A7FCE4}"/>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0BA87499-A37F-D0DC-BDB0-89B2AF71A1F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6FB3850E-5464-9399-70E3-87DE22D3BA65}"/>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B718018-9A04-2CC4-EEF2-2A6C913A1F6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180E4EE-B97B-4CBD-301D-C2407AB0B892}"/>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6097549-2C29-54A6-1EF6-FAFE411D125B}"/>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7CA26F38-4F51-67BC-90D2-4286338755CB}"/>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C067FA0-DD42-0396-5049-FCE13ACB8109}"/>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1C64D30C-F6D1-7128-4A34-D7E959547313}"/>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0E1C1518-606C-70D0-E184-CE6B16749E1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F7F87630-4E65-9774-77FA-D7129FAE220D}"/>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40BF0036-1E79-1AC5-6481-02F5E891DBE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AF10BF2D-0E90-996B-758B-6A946D4152A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3C766265-6A20-DDD4-610A-91223397A6A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4D5DD93E-F259-6AD6-9CB4-E5F0C4CE2AA1}"/>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2292E9BB-5CDE-589F-FCF0-26206EDAD3B6}"/>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F0E4C098-A615-330A-B907-260AFD3B4EA0}"/>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BBAB34F7-C550-CC33-3828-60FB6DEE9B54}"/>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BDA965CC-6D8A-A56F-75A9-7DA5DAD530B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174F0366-027D-4E28-9834-158D2C0079E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4CDEBC0A-10BA-8CA5-552D-66A6834B1C8D}"/>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C960268-C7C7-E18F-4EC5-96C94D1B97EC}"/>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8E35E068-1964-1CCB-AA82-9D9954672F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9804041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752314" y="1651379"/>
            <a:ext cx="6590317" cy="8543614"/>
          </a:xfrm>
        </p:spPr>
        <p:txBody>
          <a:bodyPr lIns="91440" tIns="45720" rIns="91440" bIns="45720" numCol="1" spcCol="288000" anchor="t">
            <a:noAutofit/>
          </a:bodyPr>
          <a:lstStyle/>
          <a:p>
            <a:pPr marL="171450" indent="-171450">
              <a:spcBef>
                <a:spcPts val="600"/>
              </a:spcBef>
              <a:buFont typeface="Arial,Sans-Serif" panose="020B0604020202020204" pitchFamily="34" charset="0"/>
              <a:buChar char="•"/>
            </a:pPr>
            <a:r>
              <a:rPr lang="en-US" dirty="0">
                <a:latin typeface="Calibri"/>
                <a:ea typeface="Calibri" panose="020F0502020204030204" pitchFamily="34" charset="0"/>
                <a:cs typeface="Calibri"/>
              </a:rPr>
              <a:t>European Commission (</a:t>
            </a:r>
            <a:r>
              <a:rPr lang="en-US" dirty="0" err="1">
                <a:latin typeface="Calibri"/>
                <a:ea typeface="Calibri" panose="020F0502020204030204" pitchFamily="34" charset="0"/>
                <a:cs typeface="Calibri"/>
              </a:rPr>
              <a:t>s.d.</a:t>
            </a:r>
            <a:r>
              <a:rPr lang="en-US" dirty="0">
                <a:latin typeface="Calibri"/>
                <a:ea typeface="Calibri" panose="020F0502020204030204" pitchFamily="34" charset="0"/>
                <a:cs typeface="Calibri"/>
              </a:rPr>
              <a:t>-a). Internal Market, Industry, Entrepreneurship and SMEs: Food and drink industry. Retriev</a:t>
            </a:r>
            <a:r>
              <a:rPr lang="en-US" dirty="0">
                <a:latin typeface="Calibri"/>
                <a:cs typeface="Calibri"/>
              </a:rPr>
              <a:t>ed from</a:t>
            </a:r>
            <a:r>
              <a:rPr lang="en-US" dirty="0">
                <a:solidFill>
                  <a:srgbClr val="F79037"/>
                </a:solidFill>
                <a:latin typeface="Calibri"/>
                <a:ea typeface="Calibri" panose="020F0502020204030204" pitchFamily="34" charset="0"/>
                <a:cs typeface="Calibri"/>
              </a:rPr>
              <a:t> </a:t>
            </a:r>
            <a:r>
              <a:rPr lang="en-US" u="sng"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https://single-market-economy.ec.europa.eu/sectors/food-and-drink-industry_en</a:t>
            </a:r>
            <a:endParaRPr lang="en-US"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endParaRPr>
          </a:p>
          <a:p>
            <a:pPr marL="171450" indent="-171450">
              <a:spcBef>
                <a:spcPts val="600"/>
              </a:spcBef>
              <a:buFont typeface="Arial,Sans-Serif" panose="020B0604020202020204" pitchFamily="34" charset="0"/>
              <a:buChar char="•"/>
            </a:pPr>
            <a:r>
              <a:rPr lang="en-US" dirty="0">
                <a:latin typeface="Calibri"/>
                <a:ea typeface="Calibri" panose="020F0502020204030204" pitchFamily="34" charset="0"/>
                <a:cs typeface="Calibri"/>
              </a:rPr>
              <a:t>European Commission (</a:t>
            </a:r>
            <a:r>
              <a:rPr lang="en-US" dirty="0" err="1">
                <a:latin typeface="Calibri"/>
                <a:ea typeface="Calibri" panose="020F0502020204030204" pitchFamily="34" charset="0"/>
                <a:cs typeface="Calibri"/>
              </a:rPr>
              <a:t>s.d.</a:t>
            </a:r>
            <a:r>
              <a:rPr lang="en-US" dirty="0">
                <a:latin typeface="Calibri"/>
                <a:ea typeface="Calibri" panose="020F0502020204030204" pitchFamily="34" charset="0"/>
                <a:cs typeface="Calibri"/>
              </a:rPr>
              <a:t>-b). Forum for a better functioning food supply chain. Retrieved from </a:t>
            </a:r>
            <a:r>
              <a:rPr lang="en-US" u="sng" dirty="0">
                <a:solidFill>
                  <a:srgbClr val="F79037"/>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https://single-market-economy.ec.europa.eu/sectors/food-and-drink-industry/competitiveness-european-food-industry/forum-better-functioning-food-supply-chain_en</a:t>
            </a:r>
            <a:r>
              <a:rPr lang="en-US" dirty="0">
                <a:solidFill>
                  <a:srgbClr val="F79037"/>
                </a:solidFill>
                <a:latin typeface="Calibri"/>
                <a:ea typeface="Calibri" panose="020F0502020204030204" pitchFamily="34" charset="0"/>
                <a:cs typeface="Calibri"/>
              </a:rPr>
              <a:t>  </a:t>
            </a:r>
          </a:p>
          <a:p>
            <a:pPr marL="171450" indent="-171450">
              <a:spcBef>
                <a:spcPts val="600"/>
              </a:spcBef>
              <a:buFont typeface="Arial,Sans-Serif" panose="020B0604020202020204" pitchFamily="34" charset="0"/>
              <a:buChar char="•"/>
            </a:pPr>
            <a:r>
              <a:rPr lang="en-GB" dirty="0">
                <a:latin typeface="Calibri"/>
                <a:ea typeface="Calibri" panose="020F0502020204030204" pitchFamily="34" charset="0"/>
                <a:cs typeface="Calibri"/>
              </a:rPr>
              <a:t>European Commision High Level Forum (2019). High Level Forum for a Better Functioning Food Supply Chain.</a:t>
            </a:r>
            <a:r>
              <a:rPr lang="en-GB" dirty="0">
                <a:solidFill>
                  <a:srgbClr val="F79037"/>
                </a:solidFill>
                <a:latin typeface="Calibri"/>
                <a:ea typeface="Calibri" panose="020F0502020204030204" pitchFamily="34" charset="0"/>
                <a:cs typeface="Calibri"/>
              </a:rPr>
              <a:t> </a:t>
            </a:r>
            <a:r>
              <a:rPr lang="en-GB" dirty="0">
                <a:solidFill>
                  <a:srgbClr val="F79037"/>
                </a:solidFill>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https://ec.europa.eu/docsroom/documents/36045/attachments/1/translations/en/renditions/native</a:t>
            </a:r>
            <a:r>
              <a:rPr lang="en-GB" dirty="0">
                <a:latin typeface="Calibri"/>
                <a:ea typeface="Calibri" panose="020F0502020204030204" pitchFamily="34" charset="0"/>
                <a:cs typeface="Calibri"/>
              </a:rPr>
              <a:t> (Access date: 06.02.2023)</a:t>
            </a:r>
            <a:endParaRPr lang="en-US" dirty="0">
              <a:solidFill>
                <a:srgbClr val="F79037"/>
              </a:solidFill>
              <a:latin typeface="Calibri"/>
              <a:ea typeface="Calibri" panose="020F0502020204030204" pitchFamily="34" charset="0"/>
              <a:cs typeface="Calibri"/>
            </a:endParaRPr>
          </a:p>
          <a:p>
            <a:pPr marL="171450" indent="-171450">
              <a:spcBef>
                <a:spcPts val="600"/>
              </a:spcBef>
              <a:buFont typeface="Arial" panose="020B0604020202020204" pitchFamily="34" charset="0"/>
              <a:buChar char="•"/>
            </a:pPr>
            <a:r>
              <a:rPr lang="en-US" dirty="0">
                <a:latin typeface="Calibri"/>
                <a:ea typeface="Calibri" panose="020F0502020204030204" pitchFamily="34" charset="0"/>
                <a:cs typeface="Calibri"/>
              </a:rPr>
              <a:t>The European Food Information Council [EUFIC] (2021) </a:t>
            </a:r>
            <a:r>
              <a:rPr lang="en-US" dirty="0">
                <a:latin typeface="Calibri"/>
                <a:cs typeface="Calibri"/>
              </a:rPr>
              <a:t>Short food supply chains: reconnecting producers and consumers Retrieved from </a:t>
            </a:r>
            <a:r>
              <a:rPr lang="en-US" dirty="0">
                <a:solidFill>
                  <a:srgbClr val="F79037"/>
                </a:solidFill>
                <a:latin typeface="Calibri"/>
                <a:cs typeface="Calibri"/>
                <a:hlinkClick r:id="rId5">
                  <a:extLst>
                    <a:ext uri="{A12FA001-AC4F-418D-AE19-62706E023703}">
                      <ahyp:hlinkClr xmlns:ahyp="http://schemas.microsoft.com/office/drawing/2018/hyperlinkcolor" val="tx"/>
                    </a:ext>
                  </a:extLst>
                </a:hlinkClick>
              </a:rPr>
              <a:t>Food</a:t>
            </a:r>
            <a:r>
              <a:rPr lang="en-US" dirty="0">
                <a:solidFill>
                  <a:srgbClr val="F79037"/>
                </a:solidFill>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 Facts for Healthy Choices</a:t>
            </a:r>
            <a:endParaRPr lang="en-US" dirty="0">
              <a:solidFill>
                <a:srgbClr val="F79037"/>
              </a:solidFill>
              <a:ea typeface="Calibri" panose="020F0502020204030204" pitchFamily="34" charset="0"/>
              <a:cs typeface="Calibri"/>
              <a:hlinkClick r:id="rId5">
                <a:extLst>
                  <a:ext uri="{A12FA001-AC4F-418D-AE19-62706E023703}">
                    <ahyp:hlinkClr xmlns:ahyp="http://schemas.microsoft.com/office/drawing/2018/hyperlinkcolor" val="tx"/>
                  </a:ext>
                </a:extLst>
              </a:hlinkClick>
            </a:endParaRPr>
          </a:p>
          <a:p>
            <a:pPr marL="171450" indent="-171450">
              <a:spcBef>
                <a:spcPts val="600"/>
              </a:spcBef>
              <a:buFont typeface="Arial,Sans-Serif" panose="020B0604020202020204" pitchFamily="34" charset="0"/>
              <a:buChar char="•"/>
            </a:pPr>
            <a:r>
              <a:rPr lang="en-GB" dirty="0">
                <a:latin typeface="Calibri"/>
                <a:ea typeface="Calibri" panose="020F0502020204030204" pitchFamily="34" charset="0"/>
                <a:cs typeface="Calibri"/>
              </a:rPr>
              <a:t>Firouz M.S., Mohi-Alden K. &amp; Omid M. (2021). A critical review on intelligent and active packaging in the food industry: Research and development. Food Research International, 141, 110113 (p. 24).</a:t>
            </a:r>
            <a:endParaRPr lang="en-GB" dirty="0"/>
          </a:p>
          <a:p>
            <a:pPr marL="171450" indent="-171450">
              <a:spcBef>
                <a:spcPts val="600"/>
              </a:spcBef>
              <a:buFont typeface="Arial" panose="020B0604020202020204" pitchFamily="34" charset="0"/>
              <a:buChar char="•"/>
            </a:pPr>
            <a:r>
              <a:rPr lang="en-GB" i="0" dirty="0">
                <a:solidFill>
                  <a:srgbClr val="000000"/>
                </a:solidFill>
                <a:effectLst/>
                <a:latin typeface="Calibri"/>
                <a:ea typeface="Calibri" panose="020F0502020204030204" pitchFamily="34" charset="0"/>
                <a:cs typeface="Calibri"/>
              </a:rPr>
              <a:t>Fleischauer</a:t>
            </a:r>
            <a:r>
              <a:rPr lang="en-GB" b="0" i="0" dirty="0">
                <a:solidFill>
                  <a:srgbClr val="000000"/>
                </a:solidFill>
                <a:effectLst/>
                <a:latin typeface="Calibri"/>
                <a:ea typeface="Calibri" panose="020F0502020204030204" pitchFamily="34" charset="0"/>
                <a:cs typeface="Calibri"/>
              </a:rPr>
              <a:t>, A. T., &amp; Arab, L. (2001). Garlic and cancer: a critical review of the epidemiologic literature. Journal of nutrition, 131(3), 1032S-1040S. </a:t>
            </a:r>
            <a:endParaRPr lang="en-GB" dirty="0">
              <a:latin typeface="Calibri"/>
              <a:cs typeface="Calibri"/>
            </a:endParaRPr>
          </a:p>
          <a:p>
            <a:pPr marL="171450" indent="-171450">
              <a:spcBef>
                <a:spcPts val="600"/>
              </a:spcBef>
              <a:buFont typeface="Arial" panose="020B0604020202020204" pitchFamily="34" charset="0"/>
              <a:buChar char="•"/>
            </a:pPr>
            <a:r>
              <a:rPr lang="en-GB" dirty="0">
                <a:solidFill>
                  <a:schemeClr val="tx1"/>
                </a:solidFill>
                <a:latin typeface="Calibri"/>
                <a:cs typeface="Calibri"/>
              </a:rPr>
              <a:t>Food and Agriculture Organisation of the United Nations [FAO]</a:t>
            </a:r>
            <a:r>
              <a:rPr lang="en-GB" dirty="0">
                <a:latin typeface="Calibri"/>
                <a:cs typeface="Calibri"/>
              </a:rPr>
              <a:t>,</a:t>
            </a:r>
            <a:r>
              <a:rPr lang="en-GB" dirty="0">
                <a:solidFill>
                  <a:schemeClr val="tx1"/>
                </a:solidFill>
                <a:latin typeface="Calibri"/>
                <a:cs typeface="Calibri"/>
              </a:rPr>
              <a:t> International Fund for Agricultural Development [IFAD], United Nations World Food Programme [WFP] (2013). The State of Food Insecurity in the World 2013. The Multiple Dimensions of Food Security. FAO, Rome. </a:t>
            </a:r>
          </a:p>
          <a:p>
            <a:pPr marL="171450" indent="-171450">
              <a:spcBef>
                <a:spcPts val="600"/>
              </a:spcBef>
              <a:buFont typeface="Arial" panose="020B0604020202020204" pitchFamily="34" charset="0"/>
              <a:buChar char="•"/>
            </a:pPr>
            <a:r>
              <a:rPr lang="en-GB" dirty="0">
                <a:solidFill>
                  <a:schemeClr val="tx1"/>
                </a:solidFill>
                <a:latin typeface="Calibri"/>
                <a:cs typeface="Calibri"/>
              </a:rPr>
              <a:t>Food and Agriculture Organisation of the United Nations [FAO]</a:t>
            </a:r>
            <a:r>
              <a:rPr lang="en-GB" dirty="0">
                <a:latin typeface="Calibri"/>
                <a:cs typeface="Calibri"/>
              </a:rPr>
              <a:t> (2003). Trade reforms and food security. Commodity Policy and Projections Service - Commodities </a:t>
            </a:r>
            <a:r>
              <a:rPr lang="en-GB" dirty="0">
                <a:solidFill>
                  <a:schemeClr val="tx1"/>
                </a:solidFill>
                <a:latin typeface="Calibri"/>
                <a:cs typeface="Calibri"/>
              </a:rPr>
              <a:t>and Trade Division. </a:t>
            </a:r>
            <a:r>
              <a:rPr lang="en-GB" dirty="0">
                <a:solidFill>
                  <a:srgbClr val="F79037"/>
                </a:solidFill>
                <a:latin typeface="Calibri"/>
                <a:cs typeface="Calibri"/>
                <a:hlinkClick r:id="rId6">
                  <a:extLst>
                    <a:ext uri="{A12FA001-AC4F-418D-AE19-62706E023703}">
                      <ahyp:hlinkClr xmlns:ahyp="http://schemas.microsoft.com/office/drawing/2018/hyperlinkcolor" val="tx"/>
                    </a:ext>
                  </a:extLst>
                </a:hlinkClick>
              </a:rPr>
              <a:t>https://www.fao.org/3/y4671e/y4671e00.htm#Contents </a:t>
            </a:r>
            <a:r>
              <a:rPr lang="en-GB" dirty="0">
                <a:solidFill>
                  <a:srgbClr val="F79037"/>
                </a:solidFill>
                <a:latin typeface="Calibri"/>
                <a:cs typeface="Calibri"/>
              </a:rPr>
              <a:t> </a:t>
            </a:r>
            <a:endParaRPr lang="en-GB" dirty="0">
              <a:solidFill>
                <a:srgbClr val="F79037"/>
              </a:solidFill>
            </a:endParaRPr>
          </a:p>
          <a:p>
            <a:pPr marL="171450" indent="-171450">
              <a:spcBef>
                <a:spcPts val="600"/>
              </a:spcBef>
              <a:buFont typeface="Arial" panose="020B0604020202020204" pitchFamily="34" charset="0"/>
              <a:buChar char="•"/>
            </a:pPr>
            <a:r>
              <a:rPr lang="en-GB" dirty="0">
                <a:solidFill>
                  <a:schemeClr val="tx1"/>
                </a:solidFill>
                <a:latin typeface="Calibri"/>
                <a:cs typeface="Calibri"/>
              </a:rPr>
              <a:t>Food and Agriculture Organisation of the United Nations [FAO] (2006). </a:t>
            </a:r>
            <a:r>
              <a:rPr lang="en-GB" dirty="0">
                <a:latin typeface="Calibri"/>
                <a:cs typeface="Calibri"/>
              </a:rPr>
              <a:t>Food Security. Policy Brief. June, Issue 2.</a:t>
            </a:r>
            <a:endParaRPr lang="en-GB" dirty="0"/>
          </a:p>
          <a:p>
            <a:pPr marL="171450" indent="-171450">
              <a:spcBef>
                <a:spcPts val="600"/>
              </a:spcBef>
              <a:buFont typeface="Arial" panose="020B0604020202020204" pitchFamily="34" charset="0"/>
              <a:buChar char="•"/>
            </a:pPr>
            <a:r>
              <a:rPr lang="en-GB" dirty="0">
                <a:solidFill>
                  <a:schemeClr val="tx1"/>
                </a:solidFill>
                <a:latin typeface="Calibri"/>
                <a:ea typeface="Calibri" panose="020F0502020204030204" pitchFamily="34" charset="0"/>
                <a:cs typeface="Calibri"/>
              </a:rPr>
              <a:t>Food and Agriculture Organisation of the United Nations [FAO]  (2009). High Level Expert Forum. </a:t>
            </a:r>
            <a:r>
              <a:rPr lang="en-GB" dirty="0">
                <a:solidFill>
                  <a:srgbClr val="F79037"/>
                </a:solidFill>
                <a:latin typeface="Calibri"/>
                <a:ea typeface="Calibri" panose="020F0502020204030204" pitchFamily="34" charset="0"/>
                <a:cs typeface="Calibri"/>
                <a:hlinkClick r:id="rId7">
                  <a:extLst>
                    <a:ext uri="{A12FA001-AC4F-418D-AE19-62706E023703}">
                      <ahyp:hlinkClr xmlns:ahyp="http://schemas.microsoft.com/office/drawing/2018/hyperlinkcolor" val="tx"/>
                    </a:ext>
                  </a:extLst>
                </a:hlinkClick>
              </a:rPr>
              <a:t>https://www.fao.org/fileadmin/templates/wsfs/docs/Issues_papers/HLEF2050_Global_Agriculture.pdf</a:t>
            </a:r>
            <a:r>
              <a:rPr lang="en-GB" dirty="0">
                <a:latin typeface="Calibri"/>
                <a:ea typeface="Calibri" panose="020F0502020204030204" pitchFamily="34" charset="0"/>
                <a:cs typeface="Calibri"/>
              </a:rPr>
              <a:t> (Access Date: 06.02.2023).</a:t>
            </a:r>
          </a:p>
          <a:p>
            <a:pPr marL="171450" indent="-171450">
              <a:spcBef>
                <a:spcPts val="600"/>
              </a:spcBef>
              <a:buFont typeface="Arial" panose="020B0604020202020204" pitchFamily="34" charset="0"/>
              <a:buChar char="•"/>
            </a:pPr>
            <a:r>
              <a:rPr lang="en-GB" dirty="0">
                <a:solidFill>
                  <a:schemeClr val="tx1"/>
                </a:solidFill>
                <a:latin typeface="Calibri"/>
                <a:ea typeface="Calibri" panose="020F0502020204030204" pitchFamily="34" charset="0"/>
                <a:cs typeface="Calibri"/>
              </a:rPr>
              <a:t>Food and Agriculture Organisation of the United Nations [FAO]  (2011) </a:t>
            </a:r>
            <a:r>
              <a:rPr lang="en-GB" dirty="0">
                <a:latin typeface="Calibri"/>
                <a:ea typeface="Calibri" panose="020F0502020204030204" pitchFamily="34" charset="0"/>
                <a:cs typeface="Calibri"/>
              </a:rPr>
              <a:t>Global Food Losses and Food Waste: Extent, Causes and Prevention. </a:t>
            </a:r>
            <a:r>
              <a:rPr lang="en-GB" dirty="0">
                <a:solidFill>
                  <a:srgbClr val="F79037"/>
                </a:solidFill>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https://www.fao.org/3/i2697e/i2697e.pdf</a:t>
            </a:r>
            <a:r>
              <a:rPr lang="en-GB" dirty="0">
                <a:latin typeface="Calibri"/>
                <a:ea typeface="Calibri" panose="020F0502020204030204" pitchFamily="34" charset="0"/>
                <a:cs typeface="Calibri"/>
              </a:rPr>
              <a:t> (Access Date: 17.02.2023).</a:t>
            </a:r>
          </a:p>
          <a:p>
            <a:pPr marL="171450" indent="-171450">
              <a:spcBef>
                <a:spcPts val="600"/>
              </a:spcBef>
              <a:buFont typeface="Arial" panose="020B0604020202020204" pitchFamily="34" charset="0"/>
              <a:buChar char="•"/>
            </a:pPr>
            <a:r>
              <a:rPr lang="en-GB" dirty="0">
                <a:solidFill>
                  <a:schemeClr val="tx1"/>
                </a:solidFill>
                <a:latin typeface="Calibri"/>
                <a:ea typeface="Calibri" panose="020F0502020204030204" pitchFamily="34" charset="0"/>
                <a:cs typeface="Calibri"/>
              </a:rPr>
              <a:t>Food and Agriculture Organisation of the United Nations [FAO] (n.d.-a)</a:t>
            </a:r>
            <a:r>
              <a:rPr lang="en-GB" dirty="0">
                <a:latin typeface="Calibri"/>
                <a:ea typeface="Calibri" panose="020F0502020204030204" pitchFamily="34" charset="0"/>
                <a:cs typeface="Calibri"/>
              </a:rPr>
              <a:t> </a:t>
            </a:r>
            <a:r>
              <a:rPr lang="en-GB" dirty="0">
                <a:solidFill>
                  <a:srgbClr val="F79037"/>
                </a:solidFill>
                <a:latin typeface="Calibri"/>
                <a:ea typeface="Calibri" panose="020F0502020204030204" pitchFamily="34" charset="0"/>
                <a:cs typeface="Calibri"/>
                <a:hlinkClick r:id="rId9">
                  <a:extLst>
                    <a:ext uri="{A12FA001-AC4F-418D-AE19-62706E023703}">
                      <ahyp:hlinkClr xmlns:ahyp="http://schemas.microsoft.com/office/drawing/2018/hyperlinkcolor" val="tx"/>
                    </a:ext>
                  </a:extLst>
                </a:hlinkClick>
              </a:rPr>
              <a:t>https://www.fao.org/sustainable-development-goals/goals/goal-12/en/</a:t>
            </a:r>
            <a:r>
              <a:rPr lang="en-GB" dirty="0">
                <a:latin typeface="Calibri"/>
                <a:ea typeface="Calibri" panose="020F0502020204030204" pitchFamily="34" charset="0"/>
                <a:cs typeface="Calibri"/>
              </a:rPr>
              <a:t> (Access Date: 10.08.2022). </a:t>
            </a:r>
          </a:p>
          <a:p>
            <a:pPr marL="171450" indent="-171450">
              <a:spcBef>
                <a:spcPts val="600"/>
              </a:spcBef>
              <a:buFont typeface="Arial" panose="020B0604020202020204" pitchFamily="34" charset="0"/>
              <a:buChar char="•"/>
            </a:pPr>
            <a:r>
              <a:rPr lang="en-GB" dirty="0">
                <a:solidFill>
                  <a:schemeClr val="tx1"/>
                </a:solidFill>
                <a:latin typeface="Calibri"/>
                <a:ea typeface="Calibri" panose="020F0502020204030204" pitchFamily="34" charset="0"/>
                <a:cs typeface="Calibri"/>
              </a:rPr>
              <a:t>Food and Agriculture Organisation of the United Nations [FAO] (n.d.-b) </a:t>
            </a:r>
            <a:r>
              <a:rPr lang="en-GB" dirty="0">
                <a:latin typeface="Calibri"/>
                <a:cs typeface="Calibri"/>
              </a:rPr>
              <a:t>Ensure sustainable consumption and production patterns. </a:t>
            </a:r>
            <a:r>
              <a:rPr lang="en-GB" dirty="0">
                <a:solidFill>
                  <a:srgbClr val="F79037"/>
                </a:solidFill>
                <a:latin typeface="Calibri"/>
                <a:cs typeface="Calibri"/>
                <a:hlinkClick r:id="rId9">
                  <a:extLst>
                    <a:ext uri="{A12FA001-AC4F-418D-AE19-62706E023703}">
                      <ahyp:hlinkClr xmlns:ahyp="http://schemas.microsoft.com/office/drawing/2018/hyperlinkcolor" val="tx"/>
                    </a:ext>
                  </a:extLst>
                </a:hlinkClick>
              </a:rPr>
              <a:t>https://www.fao.org/sustainable-development-goals/goals/goal-12/en/</a:t>
            </a:r>
            <a:r>
              <a:rPr lang="en-GB" dirty="0">
                <a:latin typeface="Calibri"/>
                <a:cs typeface="Calibri"/>
              </a:rPr>
              <a:t> (Access date: 16.02.2013)</a:t>
            </a:r>
            <a:endParaRPr lang="en-GB" dirty="0">
              <a:solidFill>
                <a:schemeClr val="tx1"/>
              </a:solidFill>
              <a:latin typeface="Calibri"/>
              <a:ea typeface="Calibri" panose="020F0502020204030204" pitchFamily="34" charset="0"/>
              <a:cs typeface="Calibri"/>
            </a:endParaRPr>
          </a:p>
          <a:p>
            <a:pPr marL="171450" indent="-171450" rtl="0" fontAlgn="base">
              <a:spcBef>
                <a:spcPts val="600"/>
              </a:spcBef>
              <a:buFont typeface="Arial" panose="020B0604020202020204" pitchFamily="34" charset="0"/>
              <a:buChar char="•"/>
            </a:pPr>
            <a:r>
              <a:rPr lang="en-GB" i="0" dirty="0">
                <a:solidFill>
                  <a:srgbClr val="000000"/>
                </a:solidFill>
                <a:effectLst/>
                <a:latin typeface="Calibri"/>
                <a:ea typeface="Calibri" panose="020F0502020204030204" pitchFamily="34" charset="0"/>
                <a:cs typeface="Calibri"/>
              </a:rPr>
              <a:t>Food and Drug Administration</a:t>
            </a:r>
            <a:r>
              <a:rPr lang="en-GB" b="0" i="0" dirty="0">
                <a:solidFill>
                  <a:srgbClr val="000000"/>
                </a:solidFill>
                <a:effectLst/>
                <a:latin typeface="Calibri"/>
                <a:ea typeface="Calibri" panose="020F0502020204030204" pitchFamily="34" charset="0"/>
                <a:cs typeface="Calibri"/>
              </a:rPr>
              <a:t> (2021). Food Loss and Waste. </a:t>
            </a:r>
            <a:r>
              <a:rPr lang="en-GB" b="0" i="0" u="sng" strike="noStrike" dirty="0">
                <a:solidFill>
                  <a:srgbClr val="F79037"/>
                </a:solidFill>
                <a:effectLst/>
                <a:latin typeface="Calibri"/>
                <a:ea typeface="Calibri" panose="020F0502020204030204" pitchFamily="34" charset="0"/>
                <a:cs typeface="Calibri"/>
                <a:hlinkClick r:id="rId10">
                  <a:extLst>
                    <a:ext uri="{A12FA001-AC4F-418D-AE19-62706E023703}">
                      <ahyp:hlinkClr xmlns:ahyp="http://schemas.microsoft.com/office/drawing/2018/hyperlinkcolor" val="tx"/>
                    </a:ext>
                  </a:extLst>
                </a:hlinkClick>
              </a:rPr>
              <a:t>https://www.fda.gov/food/consumers/food-loss-and-waste</a:t>
            </a:r>
            <a:r>
              <a:rPr lang="en-GB" b="0" i="0" dirty="0">
                <a:solidFill>
                  <a:srgbClr val="F79037"/>
                </a:solidFill>
                <a:effectLst/>
                <a:latin typeface="Calibri"/>
                <a:ea typeface="Calibri" panose="020F0502020204030204" pitchFamily="34" charset="0"/>
                <a:cs typeface="Calibri"/>
              </a:rPr>
              <a:t> </a:t>
            </a:r>
          </a:p>
          <a:p>
            <a:pPr marL="171450" indent="-171450" rtl="0" fontAlgn="base">
              <a:spcBef>
                <a:spcPts val="600"/>
              </a:spcBef>
              <a:buFont typeface="Arial" panose="020B0604020202020204" pitchFamily="34" charset="0"/>
              <a:buChar char="•"/>
            </a:pPr>
            <a:r>
              <a:rPr lang="en-GB" i="0" dirty="0">
                <a:solidFill>
                  <a:srgbClr val="000000"/>
                </a:solidFill>
                <a:effectLst/>
                <a:latin typeface="Calibri"/>
                <a:ea typeface="Calibri" panose="020F0502020204030204" pitchFamily="34" charset="0"/>
                <a:cs typeface="Calibri"/>
              </a:rPr>
              <a:t>Ford</a:t>
            </a:r>
            <a:r>
              <a:rPr lang="en-GB" b="0" i="0" dirty="0">
                <a:solidFill>
                  <a:srgbClr val="000000"/>
                </a:solidFill>
                <a:effectLst/>
                <a:latin typeface="Calibri"/>
                <a:ea typeface="Calibri" panose="020F0502020204030204" pitchFamily="34" charset="0"/>
                <a:cs typeface="Calibri"/>
              </a:rPr>
              <a:t>, R. C., &amp; Richardson, W. D. (1994). Ethical decision making: A review of the empirical literature. </a:t>
            </a:r>
            <a:r>
              <a:rPr lang="en-GB" b="0" i="1" dirty="0">
                <a:solidFill>
                  <a:srgbClr val="000000"/>
                </a:solidFill>
                <a:effectLst/>
                <a:latin typeface="Calibri"/>
                <a:ea typeface="Calibri" panose="020F0502020204030204" pitchFamily="34" charset="0"/>
                <a:cs typeface="Calibri"/>
              </a:rPr>
              <a:t>Journal of business ethics</a:t>
            </a:r>
            <a:r>
              <a:rPr lang="en-GB" b="0" i="0" dirty="0">
                <a:solidFill>
                  <a:srgbClr val="000000"/>
                </a:solidFill>
                <a:effectLst/>
                <a:latin typeface="Calibri"/>
                <a:ea typeface="Calibri" panose="020F0502020204030204" pitchFamily="34" charset="0"/>
                <a:cs typeface="Calibri"/>
              </a:rPr>
              <a:t>, 13(3), 205-221. </a:t>
            </a:r>
          </a:p>
          <a:p>
            <a:pPr marL="171450" indent="-171450" fontAlgn="base">
              <a:spcBef>
                <a:spcPts val="600"/>
              </a:spcBef>
              <a:buFont typeface="Arial" panose="020B0604020202020204" pitchFamily="34" charset="0"/>
              <a:buChar char="•"/>
            </a:pPr>
            <a:r>
              <a:rPr lang="en-GB" i="0" dirty="0">
                <a:solidFill>
                  <a:srgbClr val="000000"/>
                </a:solidFill>
                <a:effectLst/>
                <a:latin typeface="Calibri"/>
                <a:ea typeface="Calibri" panose="020F0502020204030204" pitchFamily="34" charset="0"/>
                <a:cs typeface="Calibri"/>
              </a:rPr>
              <a:t>Galeone</a:t>
            </a:r>
            <a:r>
              <a:rPr lang="en-GB" b="0" i="0" dirty="0">
                <a:solidFill>
                  <a:srgbClr val="000000"/>
                </a:solidFill>
                <a:effectLst/>
                <a:latin typeface="Calibri"/>
                <a:ea typeface="Calibri" panose="020F0502020204030204" pitchFamily="34" charset="0"/>
                <a:cs typeface="Calibri"/>
              </a:rPr>
              <a:t>, C., </a:t>
            </a:r>
            <a:r>
              <a:rPr lang="en-GB" b="0" i="0" dirty="0" err="1">
                <a:solidFill>
                  <a:srgbClr val="000000"/>
                </a:solidFill>
                <a:effectLst/>
                <a:latin typeface="Calibri"/>
                <a:ea typeface="Calibri" panose="020F0502020204030204" pitchFamily="34" charset="0"/>
                <a:cs typeface="Calibri"/>
              </a:rPr>
              <a:t>Pelucchi</a:t>
            </a:r>
            <a:r>
              <a:rPr lang="en-GB" b="0" i="0" dirty="0">
                <a:solidFill>
                  <a:srgbClr val="000000"/>
                </a:solidFill>
                <a:effectLst/>
                <a:latin typeface="Calibri"/>
                <a:ea typeface="Calibri" panose="020F0502020204030204" pitchFamily="34" charset="0"/>
                <a:cs typeface="Calibri"/>
              </a:rPr>
              <a:t>, C., Levi, F., Negri, E., Franceschi, S., Talamini, R., ... &amp; La Vecchia, C. (2006). Onion and garlic use and human cancer. </a:t>
            </a:r>
            <a:r>
              <a:rPr lang="en-GB" b="0" i="1" dirty="0">
                <a:solidFill>
                  <a:srgbClr val="000000"/>
                </a:solidFill>
                <a:effectLst/>
                <a:latin typeface="Calibri"/>
                <a:ea typeface="Calibri" panose="020F0502020204030204" pitchFamily="34" charset="0"/>
                <a:cs typeface="Calibri"/>
              </a:rPr>
              <a:t>The American journal of clinical nutrition</a:t>
            </a:r>
            <a:r>
              <a:rPr lang="en-GB" b="0" i="0" dirty="0">
                <a:solidFill>
                  <a:srgbClr val="000000"/>
                </a:solidFill>
                <a:effectLst/>
                <a:latin typeface="Calibri"/>
                <a:ea typeface="Calibri" panose="020F0502020204030204" pitchFamily="34" charset="0"/>
                <a:cs typeface="Calibri"/>
              </a:rPr>
              <a:t>, 84(5), 1027-1032.</a:t>
            </a:r>
          </a:p>
          <a:p>
            <a:pPr marL="171450" indent="-171450">
              <a:spcBef>
                <a:spcPts val="600"/>
              </a:spcBef>
              <a:buFont typeface="Arial,Sans-Serif" panose="020B0604020202020204" pitchFamily="34" charset="0"/>
              <a:buChar char="•"/>
            </a:pPr>
            <a:r>
              <a:rPr lang="en-GB" dirty="0">
                <a:latin typeface="Calibri"/>
                <a:ea typeface="Calibri" panose="020F0502020204030204" pitchFamily="34" charset="0"/>
                <a:cs typeface="Calibri"/>
              </a:rPr>
              <a:t>Gandini, S., </a:t>
            </a:r>
            <a:r>
              <a:rPr lang="en-GB" dirty="0" err="1">
                <a:latin typeface="Calibri"/>
                <a:ea typeface="Calibri" panose="020F0502020204030204" pitchFamily="34" charset="0"/>
                <a:cs typeface="Calibri"/>
              </a:rPr>
              <a:t>Merzenich</a:t>
            </a:r>
            <a:r>
              <a:rPr lang="en-GB" dirty="0">
                <a:latin typeface="Calibri"/>
                <a:ea typeface="Calibri" panose="020F0502020204030204" pitchFamily="34" charset="0"/>
                <a:cs typeface="Calibri"/>
              </a:rPr>
              <a:t>, H., Robertson, C., &amp; Boyle, P. (2000). Meta-analysis of studies on breast cancer risk and diet: the role of fruit and vegetable consumption and the intake of associated micronutrients. </a:t>
            </a:r>
            <a:r>
              <a:rPr lang="en-GB" i="1" dirty="0">
                <a:latin typeface="Calibri"/>
                <a:ea typeface="Calibri" panose="020F0502020204030204" pitchFamily="34" charset="0"/>
                <a:cs typeface="Calibri"/>
              </a:rPr>
              <a:t>European journal of cancer</a:t>
            </a:r>
            <a:r>
              <a:rPr lang="en-GB" dirty="0">
                <a:latin typeface="Calibri"/>
                <a:ea typeface="Calibri" panose="020F0502020204030204" pitchFamily="34" charset="0"/>
                <a:cs typeface="Calibri"/>
              </a:rPr>
              <a:t>, 36(5), 636-646. </a:t>
            </a:r>
          </a:p>
          <a:p>
            <a:pPr marL="171450" indent="-171450">
              <a:spcBef>
                <a:spcPts val="600"/>
              </a:spcBef>
              <a:buFont typeface="Arial,Sans-Serif" panose="020B0604020202020204" pitchFamily="34" charset="0"/>
              <a:buChar char="•"/>
            </a:pPr>
            <a:r>
              <a:rPr lang="en-US" dirty="0" err="1">
                <a:latin typeface="Calibri"/>
                <a:ea typeface="Calibri" panose="020F0502020204030204" pitchFamily="34" charset="0"/>
                <a:cs typeface="Calibri"/>
              </a:rPr>
              <a:t>Glaab</a:t>
            </a:r>
            <a:r>
              <a:rPr lang="en-US" dirty="0">
                <a:latin typeface="Calibri"/>
                <a:ea typeface="Calibri" panose="020F0502020204030204" pitchFamily="34" charset="0"/>
                <a:cs typeface="Calibri"/>
              </a:rPr>
              <a:t>, K., &amp; </a:t>
            </a:r>
            <a:r>
              <a:rPr lang="en-US" dirty="0" err="1">
                <a:latin typeface="Calibri"/>
                <a:ea typeface="Calibri" panose="020F0502020204030204" pitchFamily="34" charset="0"/>
                <a:cs typeface="Calibri"/>
              </a:rPr>
              <a:t>Partzsch</a:t>
            </a:r>
            <a:r>
              <a:rPr lang="en-US" dirty="0">
                <a:latin typeface="Calibri"/>
                <a:ea typeface="Calibri" panose="020F0502020204030204" pitchFamily="34" charset="0"/>
                <a:cs typeface="Calibri"/>
              </a:rPr>
              <a:t>, L. (2018). Utopia, food sovereignty, and ethical fashion: the narrative power of anti-GMO campaigns. New Political Science, 40(4), 691-707.</a:t>
            </a:r>
          </a:p>
          <a:p>
            <a:pPr marL="171450" indent="-171450">
              <a:spcBef>
                <a:spcPts val="600"/>
              </a:spcBef>
              <a:buFont typeface="Arial,Sans-Serif" panose="020B0604020202020204" pitchFamily="34" charset="0"/>
              <a:buChar char="•"/>
            </a:pPr>
            <a:endParaRPr lang="en-US" dirty="0">
              <a:latin typeface="Calibri"/>
              <a:ea typeface="Calibri" panose="020F0502020204030204" pitchFamily="34" charset="0"/>
              <a:cs typeface="Calibri"/>
            </a:endParaRPr>
          </a:p>
        </p:txBody>
      </p:sp>
      <p:sp>
        <p:nvSpPr>
          <p:cNvPr id="3" name="Slide Number Placeholder 2">
            <a:extLst>
              <a:ext uri="{FF2B5EF4-FFF2-40B4-BE49-F238E27FC236}">
                <a16:creationId xmlns:a16="http://schemas.microsoft.com/office/drawing/2014/main" id="{F15A0D6B-2CB9-886C-C430-7EB6AF41CBC2}"/>
              </a:ext>
            </a:extLst>
          </p:cNvPr>
          <p:cNvSpPr>
            <a:spLocks noGrp="1"/>
          </p:cNvSpPr>
          <p:nvPr>
            <p:ph type="sldNum" sz="quarter" idx="4"/>
          </p:nvPr>
        </p:nvSpPr>
        <p:spPr/>
        <p:txBody>
          <a:bodyPr/>
          <a:lstStyle/>
          <a:p>
            <a:fld id="{CB2079F2-58AF-ED44-82D7-E04B2F6FD686}" type="slidenum">
              <a:rPr lang="en-US" smtClean="0"/>
              <a:pPr/>
              <a:t>64</a:t>
            </a:fld>
            <a:endParaRPr lang="en-US"/>
          </a:p>
        </p:txBody>
      </p:sp>
      <p:grpSp>
        <p:nvGrpSpPr>
          <p:cNvPr id="6" name="Graphic 2">
            <a:extLst>
              <a:ext uri="{FF2B5EF4-FFF2-40B4-BE49-F238E27FC236}">
                <a16:creationId xmlns:a16="http://schemas.microsoft.com/office/drawing/2014/main" id="{2AE123A6-2E80-81F5-EE82-BB92AB1C27C2}"/>
              </a:ext>
            </a:extLst>
          </p:cNvPr>
          <p:cNvGrpSpPr/>
          <p:nvPr/>
        </p:nvGrpSpPr>
        <p:grpSpPr>
          <a:xfrm>
            <a:off x="752315" y="0"/>
            <a:ext cx="1082141" cy="1124763"/>
            <a:chOff x="690225" y="4499263"/>
            <a:chExt cx="1499146" cy="1521296"/>
          </a:xfrm>
        </p:grpSpPr>
        <p:sp>
          <p:nvSpPr>
            <p:cNvPr id="7" name="Freeform 109">
              <a:extLst>
                <a:ext uri="{FF2B5EF4-FFF2-40B4-BE49-F238E27FC236}">
                  <a16:creationId xmlns:a16="http://schemas.microsoft.com/office/drawing/2014/main" id="{585C3F10-1202-C262-3632-E0F40C2FACE0}"/>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8" name="Graphic 2">
              <a:extLst>
                <a:ext uri="{FF2B5EF4-FFF2-40B4-BE49-F238E27FC236}">
                  <a16:creationId xmlns:a16="http://schemas.microsoft.com/office/drawing/2014/main" id="{A86ADDC1-F192-A157-0B35-2882B582064D}"/>
                </a:ext>
              </a:extLst>
            </p:cNvPr>
            <p:cNvGrpSpPr/>
            <p:nvPr/>
          </p:nvGrpSpPr>
          <p:grpSpPr>
            <a:xfrm>
              <a:off x="879521" y="4954417"/>
              <a:ext cx="306297" cy="518817"/>
              <a:chOff x="879521" y="4954417"/>
              <a:chExt cx="306297" cy="518817"/>
            </a:xfrm>
            <a:solidFill>
              <a:srgbClr val="F1A0C2"/>
            </a:solidFill>
          </p:grpSpPr>
          <p:sp>
            <p:nvSpPr>
              <p:cNvPr id="28" name="Freeform 166">
                <a:extLst>
                  <a:ext uri="{FF2B5EF4-FFF2-40B4-BE49-F238E27FC236}">
                    <a16:creationId xmlns:a16="http://schemas.microsoft.com/office/drawing/2014/main" id="{65551FE1-E268-5ECE-BAFC-12EF801788DF}"/>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9" name="Freeform 167">
                <a:extLst>
                  <a:ext uri="{FF2B5EF4-FFF2-40B4-BE49-F238E27FC236}">
                    <a16:creationId xmlns:a16="http://schemas.microsoft.com/office/drawing/2014/main" id="{E18A9829-F971-291F-67EA-831E54A7FCE4}"/>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30" name="Freeform 168">
                <a:extLst>
                  <a:ext uri="{FF2B5EF4-FFF2-40B4-BE49-F238E27FC236}">
                    <a16:creationId xmlns:a16="http://schemas.microsoft.com/office/drawing/2014/main" id="{0BA87499-A37F-D0DC-BDB0-89B2AF71A1FF}"/>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1" name="Freeform 170">
                <a:extLst>
                  <a:ext uri="{FF2B5EF4-FFF2-40B4-BE49-F238E27FC236}">
                    <a16:creationId xmlns:a16="http://schemas.microsoft.com/office/drawing/2014/main" id="{6FB3850E-5464-9399-70E3-87DE22D3BA65}"/>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2" name="Freeform 171">
                <a:extLst>
                  <a:ext uri="{FF2B5EF4-FFF2-40B4-BE49-F238E27FC236}">
                    <a16:creationId xmlns:a16="http://schemas.microsoft.com/office/drawing/2014/main" id="{DB718018-9A04-2CC4-EEF2-2A6C913A1F69}"/>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5180E4EE-B97B-4CBD-301D-C2407AB0B892}"/>
                </a:ext>
              </a:extLst>
            </p:cNvPr>
            <p:cNvGrpSpPr/>
            <p:nvPr/>
          </p:nvGrpSpPr>
          <p:grpSpPr>
            <a:xfrm>
              <a:off x="1305674" y="4681705"/>
              <a:ext cx="305346" cy="518817"/>
              <a:chOff x="1305674" y="4681705"/>
              <a:chExt cx="305346" cy="518817"/>
            </a:xfrm>
            <a:solidFill>
              <a:srgbClr val="F1A0C2"/>
            </a:solidFill>
          </p:grpSpPr>
          <p:sp>
            <p:nvSpPr>
              <p:cNvPr id="23" name="Freeform 125">
                <a:extLst>
                  <a:ext uri="{FF2B5EF4-FFF2-40B4-BE49-F238E27FC236}">
                    <a16:creationId xmlns:a16="http://schemas.microsoft.com/office/drawing/2014/main" id="{66097549-2C29-54A6-1EF6-FAFE411D125B}"/>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4" name="Freeform 126">
                <a:extLst>
                  <a:ext uri="{FF2B5EF4-FFF2-40B4-BE49-F238E27FC236}">
                    <a16:creationId xmlns:a16="http://schemas.microsoft.com/office/drawing/2014/main" id="{7CA26F38-4F51-67BC-90D2-4286338755CB}"/>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5" name="Freeform 131">
                <a:extLst>
                  <a:ext uri="{FF2B5EF4-FFF2-40B4-BE49-F238E27FC236}">
                    <a16:creationId xmlns:a16="http://schemas.microsoft.com/office/drawing/2014/main" id="{0C067FA0-DD42-0396-5049-FCE13ACB8109}"/>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6" name="Freeform 139">
                <a:extLst>
                  <a:ext uri="{FF2B5EF4-FFF2-40B4-BE49-F238E27FC236}">
                    <a16:creationId xmlns:a16="http://schemas.microsoft.com/office/drawing/2014/main" id="{1C64D30C-F6D1-7128-4A34-D7E959547313}"/>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7" name="Freeform 165">
                <a:extLst>
                  <a:ext uri="{FF2B5EF4-FFF2-40B4-BE49-F238E27FC236}">
                    <a16:creationId xmlns:a16="http://schemas.microsoft.com/office/drawing/2014/main" id="{0E1C1518-606C-70D0-E184-CE6B16749E18}"/>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F7F87630-4E65-9774-77FA-D7129FAE220D}"/>
                </a:ext>
              </a:extLst>
            </p:cNvPr>
            <p:cNvGrpSpPr/>
            <p:nvPr/>
          </p:nvGrpSpPr>
          <p:grpSpPr>
            <a:xfrm>
              <a:off x="1725169" y="4951566"/>
              <a:ext cx="306297" cy="518817"/>
              <a:chOff x="1725169" y="4951566"/>
              <a:chExt cx="306297" cy="518817"/>
            </a:xfrm>
            <a:solidFill>
              <a:srgbClr val="F1A0C2"/>
            </a:solidFill>
          </p:grpSpPr>
          <p:sp>
            <p:nvSpPr>
              <p:cNvPr id="18" name="Freeform 120">
                <a:extLst>
                  <a:ext uri="{FF2B5EF4-FFF2-40B4-BE49-F238E27FC236}">
                    <a16:creationId xmlns:a16="http://schemas.microsoft.com/office/drawing/2014/main" id="{40BF0036-1E79-1AC5-6481-02F5E891DBE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9" name="Freeform 121">
                <a:extLst>
                  <a:ext uri="{FF2B5EF4-FFF2-40B4-BE49-F238E27FC236}">
                    <a16:creationId xmlns:a16="http://schemas.microsoft.com/office/drawing/2014/main" id="{AF10BF2D-0E90-996B-758B-6A946D4152A5}"/>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0" name="Freeform 122">
                <a:extLst>
                  <a:ext uri="{FF2B5EF4-FFF2-40B4-BE49-F238E27FC236}">
                    <a16:creationId xmlns:a16="http://schemas.microsoft.com/office/drawing/2014/main" id="{3C766265-6A20-DDD4-610A-91223397A6A1}"/>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1" name="Freeform 123">
                <a:extLst>
                  <a:ext uri="{FF2B5EF4-FFF2-40B4-BE49-F238E27FC236}">
                    <a16:creationId xmlns:a16="http://schemas.microsoft.com/office/drawing/2014/main" id="{4D5DD93E-F259-6AD6-9CB4-E5F0C4CE2AA1}"/>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2" name="Freeform 124">
                <a:extLst>
                  <a:ext uri="{FF2B5EF4-FFF2-40B4-BE49-F238E27FC236}">
                    <a16:creationId xmlns:a16="http://schemas.microsoft.com/office/drawing/2014/main" id="{2292E9BB-5CDE-589F-FCF0-26206EDAD3B6}"/>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1" name="Graphic 2">
              <a:extLst>
                <a:ext uri="{FF2B5EF4-FFF2-40B4-BE49-F238E27FC236}">
                  <a16:creationId xmlns:a16="http://schemas.microsoft.com/office/drawing/2014/main" id="{F0E4C098-A615-330A-B907-260AFD3B4EA0}"/>
                </a:ext>
              </a:extLst>
            </p:cNvPr>
            <p:cNvGrpSpPr/>
            <p:nvPr/>
          </p:nvGrpSpPr>
          <p:grpSpPr>
            <a:xfrm>
              <a:off x="690225" y="4499263"/>
              <a:ext cx="1499146" cy="1498491"/>
              <a:chOff x="690225" y="4499263"/>
              <a:chExt cx="1499146" cy="1498491"/>
            </a:xfrm>
            <a:solidFill>
              <a:srgbClr val="000000"/>
            </a:solidFill>
          </p:grpSpPr>
          <p:grpSp>
            <p:nvGrpSpPr>
              <p:cNvPr id="12" name="Graphic 2">
                <a:extLst>
                  <a:ext uri="{FF2B5EF4-FFF2-40B4-BE49-F238E27FC236}">
                    <a16:creationId xmlns:a16="http://schemas.microsoft.com/office/drawing/2014/main" id="{BBAB34F7-C550-CC33-3828-60FB6DEE9B54}"/>
                  </a:ext>
                </a:extLst>
              </p:cNvPr>
              <p:cNvGrpSpPr/>
              <p:nvPr userDrawn="1"/>
            </p:nvGrpSpPr>
            <p:grpSpPr>
              <a:xfrm>
                <a:off x="690225" y="4499263"/>
                <a:ext cx="1499146" cy="1498491"/>
                <a:chOff x="690225" y="4499263"/>
                <a:chExt cx="1499146" cy="1498491"/>
              </a:xfrm>
              <a:solidFill>
                <a:srgbClr val="000000"/>
              </a:solidFill>
            </p:grpSpPr>
            <p:sp>
              <p:nvSpPr>
                <p:cNvPr id="16" name="Freeform 118">
                  <a:extLst>
                    <a:ext uri="{FF2B5EF4-FFF2-40B4-BE49-F238E27FC236}">
                      <a16:creationId xmlns:a16="http://schemas.microsoft.com/office/drawing/2014/main" id="{BDA965CC-6D8A-A56F-75A9-7DA5DAD530B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7" name="Freeform 119">
                  <a:extLst>
                    <a:ext uri="{FF2B5EF4-FFF2-40B4-BE49-F238E27FC236}">
                      <a16:creationId xmlns:a16="http://schemas.microsoft.com/office/drawing/2014/main" id="{174F0366-027D-4E28-9834-158D2C0079E8}"/>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3" name="Freeform 115">
                <a:extLst>
                  <a:ext uri="{FF2B5EF4-FFF2-40B4-BE49-F238E27FC236}">
                    <a16:creationId xmlns:a16="http://schemas.microsoft.com/office/drawing/2014/main" id="{4CDEBC0A-10BA-8CA5-552D-66A6834B1C8D}"/>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4" name="Freeform 116">
                <a:extLst>
                  <a:ext uri="{FF2B5EF4-FFF2-40B4-BE49-F238E27FC236}">
                    <a16:creationId xmlns:a16="http://schemas.microsoft.com/office/drawing/2014/main" id="{4C960268-C7C7-E18F-4EC5-96C94D1B97EC}"/>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5" name="Freeform 117">
                <a:extLst>
                  <a:ext uri="{FF2B5EF4-FFF2-40B4-BE49-F238E27FC236}">
                    <a16:creationId xmlns:a16="http://schemas.microsoft.com/office/drawing/2014/main" id="{8E35E068-1964-1CCB-AA82-9D9954672F4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1600753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752315" y="1533994"/>
            <a:ext cx="6335972" cy="8666537"/>
          </a:xfrm>
        </p:spPr>
        <p:txBody>
          <a:bodyPr lIns="91440" tIns="45720" rIns="91440" bIns="45720" numCol="1" spcCol="288000" anchor="t">
            <a:noAutofit/>
          </a:bodyPr>
          <a:lstStyle/>
          <a:p>
            <a:pPr marL="171450" indent="-171450">
              <a:spcBef>
                <a:spcPts val="600"/>
              </a:spcBef>
              <a:buFont typeface="Arial,Sans-Serif" panose="020B0604020202020204" pitchFamily="34" charset="0"/>
              <a:buChar char="•"/>
            </a:pPr>
            <a:r>
              <a:rPr lang="en-GB" dirty="0">
                <a:latin typeface="Calibri"/>
                <a:ea typeface="Calibri" panose="020F0502020204030204" pitchFamily="34" charset="0"/>
                <a:cs typeface="Calibri"/>
              </a:rPr>
              <a:t>Golan, M., &amp; Crow, S. (2004). Parents are key players in the prevention and treatment of weight-related problems. </a:t>
            </a:r>
            <a:r>
              <a:rPr lang="en-GB" i="1" dirty="0">
                <a:latin typeface="Calibri"/>
                <a:ea typeface="Calibri" panose="020F0502020204030204" pitchFamily="34" charset="0"/>
                <a:cs typeface="Calibri"/>
              </a:rPr>
              <a:t>Nutrition reviews</a:t>
            </a:r>
            <a:r>
              <a:rPr lang="en-GB" dirty="0">
                <a:latin typeface="Calibri"/>
                <a:ea typeface="Calibri" panose="020F0502020204030204" pitchFamily="34" charset="0"/>
                <a:cs typeface="Calibri"/>
              </a:rPr>
              <a:t>, 62(1), 39-50.</a:t>
            </a:r>
            <a:endParaRPr lang="en-US" dirty="0">
              <a:latin typeface="Calibri"/>
              <a:ea typeface="Calibri" panose="020F0502020204030204" pitchFamily="34" charset="0"/>
              <a:cs typeface="Calibri"/>
            </a:endParaRPr>
          </a:p>
          <a:p>
            <a:pPr marL="171450" indent="-171450">
              <a:spcBef>
                <a:spcPts val="600"/>
              </a:spcBef>
              <a:buFont typeface="Arial,Sans-Serif" panose="020B0604020202020204" pitchFamily="34" charset="0"/>
              <a:buChar char="•"/>
            </a:pPr>
            <a:r>
              <a:rPr lang="en-GB" dirty="0">
                <a:latin typeface="Calibri"/>
                <a:ea typeface="Calibri" panose="020F0502020204030204" pitchFamily="34" charset="0"/>
                <a:cs typeface="Calibri"/>
              </a:rPr>
              <a:t>Halt, Jr, G. B., Donch, Jr, J. C., Stiles, A. R., </a:t>
            </a:r>
            <a:r>
              <a:rPr lang="en-GB" dirty="0" err="1">
                <a:latin typeface="Calibri"/>
                <a:ea typeface="Calibri" panose="020F0502020204030204" pitchFamily="34" charset="0"/>
                <a:cs typeface="Calibri"/>
              </a:rPr>
              <a:t>Fesnak</a:t>
            </a:r>
            <a:r>
              <a:rPr lang="en-GB" dirty="0">
                <a:latin typeface="Calibri"/>
                <a:ea typeface="Calibri" panose="020F0502020204030204" pitchFamily="34" charset="0"/>
                <a:cs typeface="Calibri"/>
              </a:rPr>
              <a:t>, R., Halt, G. B., Donch, J. C., ... &amp; </a:t>
            </a:r>
            <a:r>
              <a:rPr lang="en-GB" dirty="0" err="1">
                <a:latin typeface="Calibri"/>
                <a:ea typeface="Calibri" panose="020F0502020204030204" pitchFamily="34" charset="0"/>
                <a:cs typeface="Calibri"/>
              </a:rPr>
              <a:t>Fesnak</a:t>
            </a:r>
            <a:r>
              <a:rPr lang="en-GB" dirty="0">
                <a:latin typeface="Calibri"/>
                <a:ea typeface="Calibri" panose="020F0502020204030204" pitchFamily="34" charset="0"/>
                <a:cs typeface="Calibri"/>
              </a:rPr>
              <a:t>, R. (2017). Trademarks and Trade Dress. </a:t>
            </a:r>
            <a:r>
              <a:rPr lang="en-GB" i="1" dirty="0">
                <a:latin typeface="Calibri"/>
                <a:ea typeface="Calibri" panose="020F0502020204030204" pitchFamily="34" charset="0"/>
                <a:cs typeface="Calibri"/>
              </a:rPr>
              <a:t>Intellectual Property and Financing Strategies for Technology Startups</a:t>
            </a:r>
            <a:r>
              <a:rPr lang="en-GB" dirty="0">
                <a:latin typeface="Calibri"/>
                <a:ea typeface="Calibri" panose="020F0502020204030204" pitchFamily="34" charset="0"/>
                <a:cs typeface="Calibri"/>
              </a:rPr>
              <a:t>, 89-108.</a:t>
            </a:r>
            <a:endParaRPr lang="en-GB" dirty="0"/>
          </a:p>
          <a:p>
            <a:pPr marL="171450" indent="-171450">
              <a:spcBef>
                <a:spcPts val="600"/>
              </a:spcBef>
              <a:buFont typeface="Arial,Sans-Serif" panose="020B0604020202020204" pitchFamily="34" charset="0"/>
              <a:buChar char="•"/>
            </a:pPr>
            <a:r>
              <a:rPr lang="en-GB" dirty="0">
                <a:latin typeface="Calibri"/>
                <a:ea typeface="Calibri" panose="020F0502020204030204" pitchFamily="34" charset="0"/>
                <a:cs typeface="Calibri"/>
              </a:rPr>
              <a:t>Hawkes, C. (2009). Sales promotions and food consumption. </a:t>
            </a:r>
            <a:r>
              <a:rPr lang="en-GB" i="1" dirty="0">
                <a:latin typeface="Calibri"/>
                <a:ea typeface="Calibri" panose="020F0502020204030204" pitchFamily="34" charset="0"/>
                <a:cs typeface="Calibri"/>
              </a:rPr>
              <a:t>Nutrition reviews</a:t>
            </a:r>
            <a:r>
              <a:rPr lang="en-GB" dirty="0">
                <a:latin typeface="Calibri"/>
                <a:ea typeface="Calibri" panose="020F0502020204030204" pitchFamily="34" charset="0"/>
                <a:cs typeface="Calibri"/>
              </a:rPr>
              <a:t>, 67(6), 333-342.</a:t>
            </a:r>
          </a:p>
          <a:p>
            <a:pPr marL="171450" indent="-171450">
              <a:spcBef>
                <a:spcPts val="600"/>
              </a:spcBef>
              <a:buFont typeface="Arial,Sans-Serif" panose="020B0604020202020204" pitchFamily="34" charset="0"/>
              <a:buChar char="•"/>
            </a:pPr>
            <a:r>
              <a:rPr lang="en-GB" dirty="0">
                <a:latin typeface="Calibri"/>
                <a:ea typeface="Calibri" panose="020F0502020204030204" pitchFamily="34" charset="0"/>
                <a:cs typeface="Calibri"/>
              </a:rPr>
              <a:t>Halal Certification Authority [HCA] (2022). Certification. Retrieved from  </a:t>
            </a:r>
            <a:r>
              <a:rPr lang="en-GB"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https://halalauthority.org/certification/</a:t>
            </a:r>
            <a:r>
              <a:rPr lang="en-GB" dirty="0">
                <a:latin typeface="Calibri"/>
                <a:ea typeface="Calibri" panose="020F0502020204030204" pitchFamily="34" charset="0"/>
                <a:cs typeface="Calibri"/>
              </a:rPr>
              <a:t> (Access Date: 20/01/2023).  </a:t>
            </a:r>
          </a:p>
          <a:p>
            <a:pPr marL="171450" indent="-171450">
              <a:spcBef>
                <a:spcPts val="600"/>
              </a:spcBef>
              <a:buFont typeface="Arial,Sans-Serif" panose="020B0604020202020204" pitchFamily="34" charset="0"/>
              <a:buChar char="•"/>
            </a:pPr>
            <a:r>
              <a:rPr lang="en-GB" dirty="0">
                <a:latin typeface="Calibri"/>
                <a:ea typeface="Calibri" panose="020F0502020204030204" pitchFamily="34" charset="0"/>
                <a:cs typeface="Calibri"/>
              </a:rPr>
              <a:t>Hedin, B., </a:t>
            </a:r>
            <a:r>
              <a:rPr lang="en-GB" dirty="0" err="1">
                <a:latin typeface="Calibri"/>
                <a:ea typeface="Calibri" panose="020F0502020204030204" pitchFamily="34" charset="0"/>
                <a:cs typeface="Calibri"/>
              </a:rPr>
              <a:t>Katzeff</a:t>
            </a:r>
            <a:r>
              <a:rPr lang="en-GB" dirty="0">
                <a:latin typeface="Calibri"/>
                <a:ea typeface="Calibri" panose="020F0502020204030204" pitchFamily="34" charset="0"/>
                <a:cs typeface="Calibri"/>
              </a:rPr>
              <a:t>, C., Eriksson, E., &amp; Pargman, D. (2019). A Systematic Review of Digital Behaviour Change Interventions for More Sustainable Food Consumption. </a:t>
            </a:r>
            <a:r>
              <a:rPr lang="en-GB" i="1" dirty="0">
                <a:latin typeface="Calibri"/>
                <a:ea typeface="Calibri" panose="020F0502020204030204" pitchFamily="34" charset="0"/>
                <a:cs typeface="Calibri"/>
              </a:rPr>
              <a:t>Sustainability</a:t>
            </a:r>
            <a:r>
              <a:rPr lang="en-GB" dirty="0">
                <a:latin typeface="Calibri"/>
                <a:ea typeface="Calibri" panose="020F0502020204030204" pitchFamily="34" charset="0"/>
                <a:cs typeface="Calibri"/>
              </a:rPr>
              <a:t>, </a:t>
            </a:r>
            <a:r>
              <a:rPr lang="en-GB" i="1" dirty="0">
                <a:latin typeface="Calibri"/>
                <a:ea typeface="Calibri" panose="020F0502020204030204" pitchFamily="34" charset="0"/>
                <a:cs typeface="Calibri"/>
              </a:rPr>
              <a:t>11</a:t>
            </a:r>
            <a:r>
              <a:rPr lang="en-GB" dirty="0">
                <a:latin typeface="Calibri"/>
                <a:ea typeface="Calibri" panose="020F0502020204030204" pitchFamily="34" charset="0"/>
                <a:cs typeface="Calibri"/>
              </a:rPr>
              <a:t>(9), 2638. MDPI AG. </a:t>
            </a:r>
            <a:r>
              <a:rPr lang="en-GB" dirty="0">
                <a:solidFill>
                  <a:srgbClr val="F79037"/>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http://dx.doi.org/10.3390/su11092638</a:t>
            </a:r>
            <a:endParaRPr lang="en-GB" dirty="0">
              <a:solidFill>
                <a:srgbClr val="F79037"/>
              </a:solidFill>
              <a:hlinkClick r:id="rId3">
                <a:extLst>
                  <a:ext uri="{A12FA001-AC4F-418D-AE19-62706E023703}">
                    <ahyp:hlinkClr xmlns:ahyp="http://schemas.microsoft.com/office/drawing/2018/hyperlinkcolor" val="tx"/>
                  </a:ext>
                </a:extLst>
              </a:hlinkClick>
            </a:endParaRPr>
          </a:p>
          <a:p>
            <a:pPr marL="171450" indent="-171450">
              <a:spcBef>
                <a:spcPts val="600"/>
              </a:spcBef>
              <a:buFont typeface="Arial,Sans-Serif" panose="020B0604020202020204" pitchFamily="34" charset="0"/>
              <a:buChar char="•"/>
            </a:pPr>
            <a:r>
              <a:rPr lang="en-GB" dirty="0">
                <a:latin typeface="Calibri"/>
                <a:ea typeface="Calibri" panose="020F0502020204030204" pitchFamily="34" charset="0"/>
                <a:cs typeface="Calibri"/>
              </a:rPr>
              <a:t>Herforth, A., Bai, Y., Venkat, A., Mahrt, K., Ebel, A. &amp; Masters, W.A. (2020). Cost and affordability of healthy diets across and within countries. Background paper for The State of Food Security and Nutrition in the World 2020. FAO Agricultural Development Economics Technical Study No. 9. Rome, FAO.</a:t>
            </a:r>
            <a:endParaRPr lang="en-GB" dirty="0"/>
          </a:p>
          <a:p>
            <a:pPr marL="171450" indent="-171450">
              <a:spcBef>
                <a:spcPts val="600"/>
              </a:spcBef>
              <a:buFont typeface="Arial,Sans-Serif" panose="020B0604020202020204" pitchFamily="34" charset="0"/>
              <a:buChar char="•"/>
            </a:pPr>
            <a:r>
              <a:rPr lang="en-GB" dirty="0">
                <a:latin typeface="Calibri"/>
                <a:ea typeface="Calibri" panose="020F0502020204030204" pitchFamily="34" charset="0"/>
                <a:cs typeface="Calibri"/>
              </a:rPr>
              <a:t>International Labour Organization [ILO] (2021). Child Labour: Global Estimates 2020, trends and the road forward. </a:t>
            </a:r>
            <a:r>
              <a:rPr lang="en-GB" u="sng" dirty="0">
                <a:solidFill>
                  <a:srgbClr val="F79037"/>
                </a:solidFill>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https://www.ilo.org/ipec/Informationresources/WCMS_797515/lang--en/index.htm</a:t>
            </a:r>
            <a:endParaRPr lang="en-US" dirty="0">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endParaRPr>
          </a:p>
          <a:p>
            <a:pPr marL="171450" indent="-171450">
              <a:spcBef>
                <a:spcPts val="600"/>
              </a:spcBef>
              <a:buFont typeface="Arial,Sans-Serif" panose="020B0604020202020204" pitchFamily="34" charset="0"/>
              <a:buChar char="•"/>
            </a:pPr>
            <a:r>
              <a:rPr lang="en-GB" dirty="0">
                <a:latin typeface="Calibri"/>
                <a:ea typeface="Calibri" panose="020F0502020204030204" pitchFamily="34" charset="0"/>
                <a:cs typeface="Calibri"/>
              </a:rPr>
              <a:t>International Trademark Association, (n.d.). Trade Dress. </a:t>
            </a:r>
            <a:r>
              <a:rPr lang="en-GB" dirty="0">
                <a:solidFill>
                  <a:srgbClr val="F79037"/>
                </a:solidFill>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https://www.inta.org/topics/trade-dress/</a:t>
            </a:r>
            <a:r>
              <a:rPr lang="en-GB" dirty="0">
                <a:solidFill>
                  <a:srgbClr val="F79037"/>
                </a:solidFill>
                <a:latin typeface="Calibri"/>
                <a:ea typeface="Calibri" panose="020F0502020204030204" pitchFamily="34" charset="0"/>
                <a:cs typeface="Calibri"/>
              </a:rPr>
              <a:t> </a:t>
            </a:r>
            <a:r>
              <a:rPr lang="en-GB" dirty="0">
                <a:latin typeface="Calibri"/>
                <a:ea typeface="Calibri" panose="020F0502020204030204" pitchFamily="34" charset="0"/>
                <a:cs typeface="Calibri"/>
              </a:rPr>
              <a:t>(Access Date: 15.20.2023)</a:t>
            </a:r>
          </a:p>
          <a:p>
            <a:pPr marL="171450" indent="-171450">
              <a:spcBef>
                <a:spcPts val="600"/>
              </a:spcBef>
              <a:buFont typeface="Arial,Sans-Serif" panose="020B0604020202020204" pitchFamily="34" charset="0"/>
              <a:buChar char="•"/>
            </a:pPr>
            <a:r>
              <a:rPr lang="en-GB" dirty="0">
                <a:latin typeface="Calibri"/>
                <a:ea typeface="Calibri" panose="020F0502020204030204" pitchFamily="34" charset="0"/>
                <a:cs typeface="Calibri"/>
              </a:rPr>
              <a:t>Ivanova, D., Stadler, K., Steen-Olsen, K., Wood, R., Vita, G., Tukker, A., et al. (2016). Environmental impact assessment of household consumption. </a:t>
            </a:r>
            <a:r>
              <a:rPr lang="en-GB" i="1" dirty="0">
                <a:latin typeface="Calibri"/>
                <a:ea typeface="Calibri" panose="020F0502020204030204" pitchFamily="34" charset="0"/>
                <a:cs typeface="Calibri"/>
              </a:rPr>
              <a:t>Journal of Ind. Ecol.</a:t>
            </a:r>
            <a:r>
              <a:rPr lang="en-GB" dirty="0">
                <a:latin typeface="Calibri"/>
                <a:ea typeface="Calibri" panose="020F0502020204030204" pitchFamily="34" charset="0"/>
                <a:cs typeface="Calibri"/>
              </a:rPr>
              <a:t> 20, 526–536. </a:t>
            </a:r>
            <a:r>
              <a:rPr lang="en-GB" dirty="0" err="1">
                <a:latin typeface="Calibri"/>
                <a:ea typeface="Calibri" panose="020F0502020204030204" pitchFamily="34" charset="0"/>
                <a:cs typeface="Calibri"/>
              </a:rPr>
              <a:t>doi</a:t>
            </a:r>
            <a:r>
              <a:rPr lang="en-GB" dirty="0">
                <a:latin typeface="Calibri"/>
                <a:ea typeface="Calibri" panose="020F0502020204030204" pitchFamily="34" charset="0"/>
                <a:cs typeface="Calibri"/>
              </a:rPr>
              <a:t>: 10.1111/jiec.12371</a:t>
            </a:r>
            <a:endParaRPr lang="en-US" dirty="0"/>
          </a:p>
          <a:p>
            <a:pPr marL="171450" indent="-171450">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Jenkins</a:t>
            </a:r>
            <a:r>
              <a:rPr lang="en-US" b="0" i="0" dirty="0">
                <a:solidFill>
                  <a:srgbClr val="000000"/>
                </a:solidFill>
                <a:effectLst/>
                <a:latin typeface="Calibri"/>
                <a:ea typeface="Calibri" panose="020F0502020204030204" pitchFamily="34" charset="0"/>
                <a:cs typeface="Calibri"/>
              </a:rPr>
              <a:t>, D. J., Kendall, C. W., Popovich, D. G., </a:t>
            </a:r>
            <a:r>
              <a:rPr lang="en-US" b="0" i="0" dirty="0" err="1">
                <a:solidFill>
                  <a:srgbClr val="000000"/>
                </a:solidFill>
                <a:effectLst/>
                <a:latin typeface="Calibri"/>
                <a:ea typeface="Calibri" panose="020F0502020204030204" pitchFamily="34" charset="0"/>
                <a:cs typeface="Calibri"/>
              </a:rPr>
              <a:t>Vidgen</a:t>
            </a:r>
            <a:r>
              <a:rPr lang="en-US" b="0" i="0" dirty="0">
                <a:solidFill>
                  <a:srgbClr val="000000"/>
                </a:solidFill>
                <a:effectLst/>
                <a:latin typeface="Calibri"/>
                <a:ea typeface="Calibri" panose="020F0502020204030204" pitchFamily="34" charset="0"/>
                <a:cs typeface="Calibri"/>
              </a:rPr>
              <a:t>, E., Mehling, C. C., Vuksan, V., ... &amp; Corey, P. (2001). Effect of a very-high-fiber vegetable, fruit, and nut diet on serum lipids and colonic function. </a:t>
            </a:r>
            <a:r>
              <a:rPr lang="en-US" b="0" i="1" dirty="0">
                <a:solidFill>
                  <a:srgbClr val="000000"/>
                </a:solidFill>
                <a:effectLst/>
                <a:latin typeface="Calibri"/>
                <a:ea typeface="Calibri" panose="020F0502020204030204" pitchFamily="34" charset="0"/>
                <a:cs typeface="Calibri"/>
              </a:rPr>
              <a:t>Metabolism-Clinical and Experimental</a:t>
            </a:r>
            <a:r>
              <a:rPr lang="en-US" b="0" i="0" dirty="0">
                <a:solidFill>
                  <a:srgbClr val="000000"/>
                </a:solidFill>
                <a:effectLst/>
                <a:latin typeface="Calibri"/>
                <a:ea typeface="Calibri" panose="020F0502020204030204" pitchFamily="34" charset="0"/>
                <a:cs typeface="Calibri"/>
              </a:rPr>
              <a:t>, 50(4), 494-503. </a:t>
            </a:r>
            <a:endParaRPr lang="en-US" dirty="0"/>
          </a:p>
          <a:p>
            <a:pPr marL="171450" indent="-171450" fontAlgn="base">
              <a:spcBef>
                <a:spcPts val="600"/>
              </a:spcBef>
              <a:buFont typeface="Arial" panose="020B0604020202020204" pitchFamily="34" charset="0"/>
              <a:buChar char="•"/>
            </a:pPr>
            <a:r>
              <a:rPr lang="en-GB" dirty="0" err="1">
                <a:latin typeface="Calibri"/>
                <a:ea typeface="Calibri" panose="020F0502020204030204" pitchFamily="34" charset="0"/>
                <a:cs typeface="Calibri"/>
              </a:rPr>
              <a:t>Kattwinkel</a:t>
            </a:r>
            <a:r>
              <a:rPr lang="en-GB" dirty="0">
                <a:latin typeface="Calibri"/>
                <a:ea typeface="Calibri" panose="020F0502020204030204" pitchFamily="34" charset="0"/>
                <a:cs typeface="Calibri"/>
              </a:rPr>
              <a:t>, L. J. (2017). Trademark and Trade Dress. </a:t>
            </a:r>
            <a:r>
              <a:rPr lang="en-GB" dirty="0">
                <a:solidFill>
                  <a:srgbClr val="F79037"/>
                </a:solidFill>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https://www.aiga.org/sites/default/files/2021-02/Trademark_Trade_Dress_2019.pdf</a:t>
            </a:r>
            <a:r>
              <a:rPr lang="en-GB" dirty="0">
                <a:latin typeface="Calibri"/>
                <a:ea typeface="Calibri" panose="020F0502020204030204" pitchFamily="34" charset="0"/>
                <a:cs typeface="Calibri"/>
              </a:rPr>
              <a:t> (Access date: 08.02.2023)</a:t>
            </a:r>
            <a:endParaRPr lang="en-US" dirty="0">
              <a:latin typeface="Calibri"/>
              <a:ea typeface="Calibri" panose="020F0502020204030204" pitchFamily="34" charset="0"/>
              <a:cs typeface="Calibri"/>
            </a:endParaRPr>
          </a:p>
          <a:p>
            <a:pPr marL="171450" indent="-171450">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Kearney</a:t>
            </a:r>
            <a:r>
              <a:rPr lang="en-US" b="0" i="0" dirty="0">
                <a:solidFill>
                  <a:srgbClr val="000000"/>
                </a:solidFill>
                <a:effectLst/>
                <a:latin typeface="Calibri"/>
                <a:ea typeface="Calibri" panose="020F0502020204030204" pitchFamily="34" charset="0"/>
                <a:cs typeface="Calibri"/>
              </a:rPr>
              <a:t>, J. (2010). Food consumption trends and drivers. Philosophical transactions of the royal society B: </a:t>
            </a:r>
            <a:r>
              <a:rPr lang="en-US" b="0" i="1" dirty="0">
                <a:solidFill>
                  <a:srgbClr val="000000"/>
                </a:solidFill>
                <a:effectLst/>
                <a:latin typeface="Calibri"/>
                <a:ea typeface="Calibri" panose="020F0502020204030204" pitchFamily="34" charset="0"/>
                <a:cs typeface="Calibri"/>
              </a:rPr>
              <a:t>biological sciences</a:t>
            </a:r>
            <a:r>
              <a:rPr lang="en-US" b="0" i="0" dirty="0">
                <a:solidFill>
                  <a:srgbClr val="000000"/>
                </a:solidFill>
                <a:effectLst/>
                <a:latin typeface="Calibri"/>
                <a:ea typeface="Calibri" panose="020F0502020204030204" pitchFamily="34" charset="0"/>
                <a:cs typeface="Calibri"/>
              </a:rPr>
              <a:t>, 365(1554), 2793-2807.  </a:t>
            </a:r>
            <a:endParaRPr lang="en-US" dirty="0"/>
          </a:p>
          <a:p>
            <a:pPr marL="171450" indent="-171450" rtl="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Lam</a:t>
            </a:r>
            <a:r>
              <a:rPr lang="en-US" b="0" i="0" dirty="0">
                <a:solidFill>
                  <a:srgbClr val="000000"/>
                </a:solidFill>
                <a:effectLst/>
                <a:latin typeface="Calibri"/>
                <a:ea typeface="Calibri" panose="020F0502020204030204" pitchFamily="34" charset="0"/>
                <a:cs typeface="Calibri"/>
              </a:rPr>
              <a:t>, T. K., Cross, A. J., Consonni, D., Randi, G., </a:t>
            </a:r>
            <a:r>
              <a:rPr lang="en-US" b="0" i="0" dirty="0" err="1">
                <a:solidFill>
                  <a:srgbClr val="000000"/>
                </a:solidFill>
                <a:effectLst/>
                <a:latin typeface="Calibri"/>
                <a:ea typeface="Calibri" panose="020F0502020204030204" pitchFamily="34" charset="0"/>
                <a:cs typeface="Calibri"/>
              </a:rPr>
              <a:t>Bagnardi</a:t>
            </a:r>
            <a:r>
              <a:rPr lang="en-US" b="0" i="0" dirty="0">
                <a:solidFill>
                  <a:srgbClr val="000000"/>
                </a:solidFill>
                <a:effectLst/>
                <a:latin typeface="Calibri"/>
                <a:ea typeface="Calibri" panose="020F0502020204030204" pitchFamily="34" charset="0"/>
                <a:cs typeface="Calibri"/>
              </a:rPr>
              <a:t>, V., </a:t>
            </a:r>
            <a:r>
              <a:rPr lang="en-US" b="0" i="0" dirty="0" err="1">
                <a:solidFill>
                  <a:srgbClr val="000000"/>
                </a:solidFill>
                <a:effectLst/>
                <a:latin typeface="Calibri"/>
                <a:ea typeface="Calibri" panose="020F0502020204030204" pitchFamily="34" charset="0"/>
                <a:cs typeface="Calibri"/>
              </a:rPr>
              <a:t>Bertazzi</a:t>
            </a:r>
            <a:r>
              <a:rPr lang="en-US" b="0" i="0" dirty="0">
                <a:solidFill>
                  <a:srgbClr val="000000"/>
                </a:solidFill>
                <a:effectLst/>
                <a:latin typeface="Calibri"/>
                <a:ea typeface="Calibri" panose="020F0502020204030204" pitchFamily="34" charset="0"/>
                <a:cs typeface="Calibri"/>
              </a:rPr>
              <a:t>, P. A., ... &amp; Landi, M. T. (2009). Intakes of red meat, processed meat, and meat mutagens increase lung cancer risk. </a:t>
            </a:r>
            <a:r>
              <a:rPr lang="en-US" b="0" i="1" dirty="0">
                <a:solidFill>
                  <a:srgbClr val="000000"/>
                </a:solidFill>
                <a:effectLst/>
                <a:latin typeface="Calibri"/>
                <a:ea typeface="Calibri" panose="020F0502020204030204" pitchFamily="34" charset="0"/>
                <a:cs typeface="Calibri"/>
              </a:rPr>
              <a:t>Cancer research</a:t>
            </a:r>
            <a:r>
              <a:rPr lang="en-US" b="0" i="0" dirty="0">
                <a:solidFill>
                  <a:srgbClr val="000000"/>
                </a:solidFill>
                <a:effectLst/>
                <a:latin typeface="Calibri"/>
                <a:ea typeface="Calibri" panose="020F0502020204030204" pitchFamily="34" charset="0"/>
                <a:cs typeface="Calibri"/>
              </a:rPr>
              <a:t>, 69(3), 932-939. </a:t>
            </a:r>
          </a:p>
          <a:p>
            <a:pPr marL="171450" indent="-171450" rtl="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Larsson</a:t>
            </a:r>
            <a:r>
              <a:rPr lang="en-US" b="0" i="0" dirty="0">
                <a:solidFill>
                  <a:srgbClr val="000000"/>
                </a:solidFill>
                <a:effectLst/>
                <a:latin typeface="Calibri"/>
                <a:ea typeface="Calibri" panose="020F0502020204030204" pitchFamily="34" charset="0"/>
                <a:cs typeface="Calibri"/>
              </a:rPr>
              <a:t>, S. C., &amp; Wolk, A. (2012). Red and processed meat consumption and risk of pancreatic cancer: meta-analysis of prospective studies. </a:t>
            </a:r>
            <a:r>
              <a:rPr lang="en-US" b="0" i="1" dirty="0">
                <a:solidFill>
                  <a:srgbClr val="000000"/>
                </a:solidFill>
                <a:effectLst/>
                <a:latin typeface="Calibri"/>
                <a:ea typeface="Calibri" panose="020F0502020204030204" pitchFamily="34" charset="0"/>
                <a:cs typeface="Calibri"/>
              </a:rPr>
              <a:t>British journal of cancer</a:t>
            </a:r>
            <a:r>
              <a:rPr lang="en-US" b="0" i="0" dirty="0">
                <a:solidFill>
                  <a:srgbClr val="000000"/>
                </a:solidFill>
                <a:effectLst/>
                <a:latin typeface="Calibri"/>
                <a:ea typeface="Calibri" panose="020F0502020204030204" pitchFamily="34" charset="0"/>
                <a:cs typeface="Calibri"/>
              </a:rPr>
              <a:t>, 106(3), 603-607. </a:t>
            </a:r>
          </a:p>
          <a:p>
            <a:pPr marL="171450" indent="-171450" rtl="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McCombs School of Business</a:t>
            </a:r>
            <a:r>
              <a:rPr lang="en-US" b="0" i="0" dirty="0">
                <a:solidFill>
                  <a:srgbClr val="000000"/>
                </a:solidFill>
                <a:effectLst/>
                <a:latin typeface="Calibri"/>
                <a:ea typeface="Calibri" panose="020F0502020204030204" pitchFamily="34" charset="0"/>
                <a:cs typeface="Calibri"/>
              </a:rPr>
              <a:t> (2018) Utilitarianism: Ethics Defined, </a:t>
            </a:r>
            <a:r>
              <a:rPr lang="en-US" b="0" i="0" u="sng" strike="noStrike" dirty="0">
                <a:solidFill>
                  <a:srgbClr val="F79037"/>
                </a:solidFill>
                <a:effectLst/>
                <a:latin typeface="Calibri"/>
                <a:ea typeface="Calibri" panose="020F0502020204030204" pitchFamily="34" charset="0"/>
                <a:cs typeface="Calibri"/>
                <a:hlinkClick r:id="rId7">
                  <a:extLst>
                    <a:ext uri="{A12FA001-AC4F-418D-AE19-62706E023703}">
                      <ahyp:hlinkClr xmlns:ahyp="http://schemas.microsoft.com/office/drawing/2018/hyperlinkcolor" val="tx"/>
                    </a:ext>
                  </a:extLst>
                </a:hlinkClick>
              </a:rPr>
              <a:t>https://youtu.be/-FrZl22_79Q</a:t>
            </a:r>
            <a:r>
              <a:rPr lang="en-US" b="0" i="0" dirty="0">
                <a:solidFill>
                  <a:srgbClr val="F79037"/>
                </a:solidFill>
                <a:effectLst/>
                <a:latin typeface="Calibri"/>
                <a:ea typeface="Calibri" panose="020F0502020204030204" pitchFamily="34" charset="0"/>
                <a:cs typeface="Calibri"/>
              </a:rPr>
              <a:t>  </a:t>
            </a:r>
          </a:p>
          <a:p>
            <a:pPr marL="171450" indent="-171450" rtl="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McCombs School of Business </a:t>
            </a:r>
            <a:r>
              <a:rPr lang="en-US" b="0" i="0" dirty="0">
                <a:solidFill>
                  <a:srgbClr val="000000"/>
                </a:solidFill>
                <a:effectLst/>
                <a:latin typeface="Calibri"/>
                <a:ea typeface="Calibri" panose="020F0502020204030204" pitchFamily="34" charset="0"/>
                <a:cs typeface="Calibri"/>
              </a:rPr>
              <a:t>(2018) Deontology: Ethics Defined, </a:t>
            </a:r>
            <a:r>
              <a:rPr lang="en-US" b="0" i="0" u="sng" strike="noStrike" dirty="0">
                <a:solidFill>
                  <a:srgbClr val="F79037"/>
                </a:solidFill>
                <a:effectLst/>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https://youtu.be/wWZi-8Wji7M</a:t>
            </a:r>
            <a:r>
              <a:rPr lang="en-US" b="0" i="0" dirty="0">
                <a:solidFill>
                  <a:srgbClr val="F79037"/>
                </a:solidFill>
                <a:effectLst/>
                <a:latin typeface="Calibri"/>
                <a:ea typeface="Calibri" panose="020F0502020204030204" pitchFamily="34" charset="0"/>
                <a:cs typeface="Calibri"/>
              </a:rPr>
              <a:t> </a:t>
            </a:r>
          </a:p>
          <a:p>
            <a:pPr marL="171450" indent="-171450" rtl="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McCombs School of Business</a:t>
            </a:r>
            <a:r>
              <a:rPr lang="en-US" b="0" i="0" dirty="0">
                <a:solidFill>
                  <a:srgbClr val="000000"/>
                </a:solidFill>
                <a:effectLst/>
                <a:latin typeface="Calibri"/>
                <a:ea typeface="Calibri" panose="020F0502020204030204" pitchFamily="34" charset="0"/>
                <a:cs typeface="Calibri"/>
              </a:rPr>
              <a:t> (2018) Hedonism: Ethics Defined, </a:t>
            </a:r>
            <a:r>
              <a:rPr lang="en-US" b="0" i="0" u="sng" strike="noStrike" dirty="0">
                <a:solidFill>
                  <a:srgbClr val="F79037"/>
                </a:solidFill>
                <a:effectLst/>
                <a:latin typeface="Calibri"/>
                <a:ea typeface="Calibri" panose="020F0502020204030204" pitchFamily="34" charset="0"/>
                <a:cs typeface="Calibri"/>
                <a:hlinkClick r:id="rId9">
                  <a:extLst>
                    <a:ext uri="{A12FA001-AC4F-418D-AE19-62706E023703}">
                      <ahyp:hlinkClr xmlns:ahyp="http://schemas.microsoft.com/office/drawing/2018/hyperlinkcolor" val="tx"/>
                    </a:ext>
                  </a:extLst>
                </a:hlinkClick>
              </a:rPr>
              <a:t>https://youtu.be/EY6Cgp5nd_c</a:t>
            </a:r>
            <a:r>
              <a:rPr lang="en-US" b="0" i="0" dirty="0">
                <a:solidFill>
                  <a:srgbClr val="F79037"/>
                </a:solidFill>
                <a:effectLst/>
                <a:latin typeface="Calibri"/>
                <a:ea typeface="Calibri" panose="020F0502020204030204" pitchFamily="34" charset="0"/>
                <a:cs typeface="Calibri"/>
              </a:rPr>
              <a:t> </a:t>
            </a:r>
          </a:p>
          <a:p>
            <a:pPr marL="171450" indent="-171450" rtl="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McCombs School of Business</a:t>
            </a:r>
            <a:r>
              <a:rPr lang="en-US" b="0" i="0" dirty="0">
                <a:solidFill>
                  <a:srgbClr val="000000"/>
                </a:solidFill>
                <a:effectLst/>
                <a:latin typeface="Calibri"/>
                <a:ea typeface="Calibri" panose="020F0502020204030204" pitchFamily="34" charset="0"/>
                <a:cs typeface="Calibri"/>
              </a:rPr>
              <a:t> (2018) Virtue Ethics: Ethics Defined, </a:t>
            </a:r>
            <a:r>
              <a:rPr lang="en-US" b="0" i="0" u="sng" strike="noStrike" dirty="0">
                <a:solidFill>
                  <a:srgbClr val="F79037"/>
                </a:solidFill>
                <a:effectLst/>
                <a:latin typeface="Calibri"/>
                <a:ea typeface="Calibri" panose="020F0502020204030204" pitchFamily="34" charset="0"/>
                <a:cs typeface="Calibri"/>
                <a:hlinkClick r:id="rId10">
                  <a:extLst>
                    <a:ext uri="{A12FA001-AC4F-418D-AE19-62706E023703}">
                      <ahyp:hlinkClr xmlns:ahyp="http://schemas.microsoft.com/office/drawing/2018/hyperlinkcolor" val="tx"/>
                    </a:ext>
                  </a:extLst>
                </a:hlinkClick>
              </a:rPr>
              <a:t>https://youtu.be/NMblKpkKYao</a:t>
            </a:r>
            <a:r>
              <a:rPr lang="en-US" b="0" i="0" dirty="0">
                <a:solidFill>
                  <a:srgbClr val="F79037"/>
                </a:solidFill>
                <a:effectLst/>
                <a:latin typeface="Calibri"/>
                <a:ea typeface="Calibri" panose="020F0502020204030204" pitchFamily="34" charset="0"/>
                <a:cs typeface="Calibri"/>
              </a:rPr>
              <a:t> </a:t>
            </a:r>
          </a:p>
          <a:p>
            <a:pPr marL="171450" indent="-171450" rtl="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Mepham</a:t>
            </a:r>
            <a:r>
              <a:rPr lang="en-US" b="0" i="0" dirty="0">
                <a:solidFill>
                  <a:srgbClr val="000000"/>
                </a:solidFill>
                <a:effectLst/>
                <a:latin typeface="Calibri"/>
                <a:ea typeface="Calibri" panose="020F0502020204030204" pitchFamily="34" charset="0"/>
                <a:cs typeface="Calibri"/>
              </a:rPr>
              <a:t>, B. (2000). A framework for the ethical analysis of novel foods: The ethical matrix. </a:t>
            </a:r>
            <a:r>
              <a:rPr lang="en-US" b="0" i="1" dirty="0">
                <a:solidFill>
                  <a:srgbClr val="000000"/>
                </a:solidFill>
                <a:effectLst/>
                <a:latin typeface="Calibri"/>
                <a:ea typeface="Calibri" panose="020F0502020204030204" pitchFamily="34" charset="0"/>
                <a:cs typeface="Calibri"/>
              </a:rPr>
              <a:t>Journal of agricultural and environmental ethics</a:t>
            </a:r>
            <a:r>
              <a:rPr lang="en-US" b="0" i="0" dirty="0">
                <a:solidFill>
                  <a:srgbClr val="000000"/>
                </a:solidFill>
                <a:effectLst/>
                <a:latin typeface="Calibri"/>
                <a:ea typeface="Calibri" panose="020F0502020204030204" pitchFamily="34" charset="0"/>
                <a:cs typeface="Calibri"/>
              </a:rPr>
              <a:t>, 12(2), 165-176.  </a:t>
            </a:r>
          </a:p>
          <a:p>
            <a:pPr marL="171450" indent="-171450" rtl="0" fontAlgn="base">
              <a:spcBef>
                <a:spcPts val="600"/>
              </a:spcBef>
              <a:buFont typeface="Arial" panose="020B0604020202020204" pitchFamily="34" charset="0"/>
              <a:buChar char="•"/>
            </a:pPr>
            <a:r>
              <a:rPr lang="en-US" i="0" dirty="0" err="1">
                <a:solidFill>
                  <a:srgbClr val="000000"/>
                </a:solidFill>
                <a:effectLst/>
                <a:latin typeface="Calibri"/>
                <a:ea typeface="Calibri" panose="020F0502020204030204" pitchFamily="34" charset="0"/>
                <a:cs typeface="Calibri"/>
              </a:rPr>
              <a:t>Mettlin</a:t>
            </a:r>
            <a:r>
              <a:rPr lang="en-US" b="0" i="0" dirty="0">
                <a:solidFill>
                  <a:srgbClr val="000000"/>
                </a:solidFill>
                <a:effectLst/>
                <a:latin typeface="Calibri"/>
                <a:ea typeface="Calibri" panose="020F0502020204030204" pitchFamily="34" charset="0"/>
                <a:cs typeface="Calibri"/>
              </a:rPr>
              <a:t>, C., Graham, S., Priore, R., Marshall, J., &amp; Swanson, M. (1981). Diet and cancer of the esophagus. </a:t>
            </a:r>
            <a:r>
              <a:rPr lang="en-US" b="0" i="1" dirty="0">
                <a:solidFill>
                  <a:srgbClr val="000000"/>
                </a:solidFill>
                <a:effectLst/>
                <a:latin typeface="Calibri"/>
                <a:ea typeface="Calibri" panose="020F0502020204030204" pitchFamily="34" charset="0"/>
                <a:cs typeface="Calibri"/>
              </a:rPr>
              <a:t>Nutrition and Cancer</a:t>
            </a:r>
            <a:r>
              <a:rPr lang="en-US" b="0" i="0" dirty="0">
                <a:solidFill>
                  <a:srgbClr val="000000"/>
                </a:solidFill>
                <a:effectLst/>
                <a:latin typeface="Calibri"/>
                <a:ea typeface="Calibri" panose="020F0502020204030204" pitchFamily="34" charset="0"/>
                <a:cs typeface="Calibri"/>
              </a:rPr>
              <a:t>. 2(3). 143-147. </a:t>
            </a:r>
          </a:p>
        </p:txBody>
      </p:sp>
      <p:sp>
        <p:nvSpPr>
          <p:cNvPr id="3" name="Slide Number Placeholder 2">
            <a:extLst>
              <a:ext uri="{FF2B5EF4-FFF2-40B4-BE49-F238E27FC236}">
                <a16:creationId xmlns:a16="http://schemas.microsoft.com/office/drawing/2014/main" id="{F15A0D6B-2CB9-886C-C430-7EB6AF41CBC2}"/>
              </a:ext>
            </a:extLst>
          </p:cNvPr>
          <p:cNvSpPr>
            <a:spLocks noGrp="1"/>
          </p:cNvSpPr>
          <p:nvPr>
            <p:ph type="sldNum" sz="quarter" idx="4"/>
          </p:nvPr>
        </p:nvSpPr>
        <p:spPr/>
        <p:txBody>
          <a:bodyPr/>
          <a:lstStyle/>
          <a:p>
            <a:fld id="{CB2079F2-58AF-ED44-82D7-E04B2F6FD686}" type="slidenum">
              <a:rPr lang="en-US" smtClean="0"/>
              <a:pPr/>
              <a:t>65</a:t>
            </a:fld>
            <a:endParaRPr lang="en-US"/>
          </a:p>
        </p:txBody>
      </p:sp>
      <p:grpSp>
        <p:nvGrpSpPr>
          <p:cNvPr id="4" name="Graphic 2">
            <a:extLst>
              <a:ext uri="{FF2B5EF4-FFF2-40B4-BE49-F238E27FC236}">
                <a16:creationId xmlns:a16="http://schemas.microsoft.com/office/drawing/2014/main" id="{79E0ADCD-C0CB-813B-80A0-0FDB29F6D1B3}"/>
              </a:ext>
            </a:extLst>
          </p:cNvPr>
          <p:cNvGrpSpPr/>
          <p:nvPr/>
        </p:nvGrpSpPr>
        <p:grpSpPr>
          <a:xfrm>
            <a:off x="752315" y="0"/>
            <a:ext cx="1082141" cy="1124763"/>
            <a:chOff x="690225" y="4499263"/>
            <a:chExt cx="1499146" cy="1521296"/>
          </a:xfrm>
        </p:grpSpPr>
        <p:sp>
          <p:nvSpPr>
            <p:cNvPr id="6" name="Freeform 109">
              <a:extLst>
                <a:ext uri="{FF2B5EF4-FFF2-40B4-BE49-F238E27FC236}">
                  <a16:creationId xmlns:a16="http://schemas.microsoft.com/office/drawing/2014/main" id="{13B13537-6E7F-A6E0-F10F-05E17003C642}"/>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0105AFFD-9FAD-A405-673A-5A80651CAE53}"/>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1D057195-4C54-D4E9-E2C1-D06DB57D90A9}"/>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67">
                <a:extLst>
                  <a:ext uri="{FF2B5EF4-FFF2-40B4-BE49-F238E27FC236}">
                    <a16:creationId xmlns:a16="http://schemas.microsoft.com/office/drawing/2014/main" id="{61581FDA-532C-496A-2584-FDE4CB2325E9}"/>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68">
                <a:extLst>
                  <a:ext uri="{FF2B5EF4-FFF2-40B4-BE49-F238E27FC236}">
                    <a16:creationId xmlns:a16="http://schemas.microsoft.com/office/drawing/2014/main" id="{B8C9EB1D-87FC-5204-84F2-04E7B4F80EFB}"/>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0" name="Freeform 170">
                <a:extLst>
                  <a:ext uri="{FF2B5EF4-FFF2-40B4-BE49-F238E27FC236}">
                    <a16:creationId xmlns:a16="http://schemas.microsoft.com/office/drawing/2014/main" id="{6D9335A9-D443-6A60-E7B0-D34B9C07BB7A}"/>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71">
                <a:extLst>
                  <a:ext uri="{FF2B5EF4-FFF2-40B4-BE49-F238E27FC236}">
                    <a16:creationId xmlns:a16="http://schemas.microsoft.com/office/drawing/2014/main" id="{E4405AE8-3076-08D6-3DB3-D7CF61F47614}"/>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9591BBB0-CC72-7114-EC07-E750BCF8B9A4}"/>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0E339965-6065-5FF8-CC08-A9FBE84CA54D}"/>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6">
                <a:extLst>
                  <a:ext uri="{FF2B5EF4-FFF2-40B4-BE49-F238E27FC236}">
                    <a16:creationId xmlns:a16="http://schemas.microsoft.com/office/drawing/2014/main" id="{01424B31-7E4F-71AF-2F12-49317454660D}"/>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31">
                <a:extLst>
                  <a:ext uri="{FF2B5EF4-FFF2-40B4-BE49-F238E27FC236}">
                    <a16:creationId xmlns:a16="http://schemas.microsoft.com/office/drawing/2014/main" id="{8C3EBFB0-C7CC-351C-BB05-94EBCFC668E8}"/>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5" name="Freeform 139">
                <a:extLst>
                  <a:ext uri="{FF2B5EF4-FFF2-40B4-BE49-F238E27FC236}">
                    <a16:creationId xmlns:a16="http://schemas.microsoft.com/office/drawing/2014/main" id="{737F66F1-2BEA-3CF4-79B6-721624FBA92B}"/>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65">
                <a:extLst>
                  <a:ext uri="{FF2B5EF4-FFF2-40B4-BE49-F238E27FC236}">
                    <a16:creationId xmlns:a16="http://schemas.microsoft.com/office/drawing/2014/main" id="{ABB35789-8CA0-70DE-01F4-920A04358E73}"/>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BDC2DAE7-85FC-63C4-73C0-38188026B394}"/>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77F3BE72-9CD0-0803-944F-E595C5C659F2}"/>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8" name="Freeform 121">
                <a:extLst>
                  <a:ext uri="{FF2B5EF4-FFF2-40B4-BE49-F238E27FC236}">
                    <a16:creationId xmlns:a16="http://schemas.microsoft.com/office/drawing/2014/main" id="{62759BA9-2D9A-6321-C82F-36AA0A65F6FD}"/>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9" name="Freeform 122">
                <a:extLst>
                  <a:ext uri="{FF2B5EF4-FFF2-40B4-BE49-F238E27FC236}">
                    <a16:creationId xmlns:a16="http://schemas.microsoft.com/office/drawing/2014/main" id="{4CFCB749-018D-0BD2-289F-F0231DD9D03D}"/>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0" name="Freeform 123">
                <a:extLst>
                  <a:ext uri="{FF2B5EF4-FFF2-40B4-BE49-F238E27FC236}">
                    <a16:creationId xmlns:a16="http://schemas.microsoft.com/office/drawing/2014/main" id="{31C78341-EBE9-F7FA-B301-51E5D5C47C66}"/>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1" name="Freeform 124">
                <a:extLst>
                  <a:ext uri="{FF2B5EF4-FFF2-40B4-BE49-F238E27FC236}">
                    <a16:creationId xmlns:a16="http://schemas.microsoft.com/office/drawing/2014/main" id="{71B58C3B-8B22-7B85-838A-46E06DB5B636}"/>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20BFE18D-BBD5-ED89-10F8-AB5905E46639}"/>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FA2C099E-9A33-328C-AC84-512A96DDC4A2}"/>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B2178BDD-7EBC-89CE-63FB-8062B9623129}"/>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6" name="Freeform 119">
                  <a:extLst>
                    <a:ext uri="{FF2B5EF4-FFF2-40B4-BE49-F238E27FC236}">
                      <a16:creationId xmlns:a16="http://schemas.microsoft.com/office/drawing/2014/main" id="{ABC08FDC-7ADC-0412-D72C-7C3D04A579CA}"/>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2" name="Freeform 115">
                <a:extLst>
                  <a:ext uri="{FF2B5EF4-FFF2-40B4-BE49-F238E27FC236}">
                    <a16:creationId xmlns:a16="http://schemas.microsoft.com/office/drawing/2014/main" id="{D31212A5-0F7B-B657-E443-599C89B45111}"/>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3" name="Freeform 116">
                <a:extLst>
                  <a:ext uri="{FF2B5EF4-FFF2-40B4-BE49-F238E27FC236}">
                    <a16:creationId xmlns:a16="http://schemas.microsoft.com/office/drawing/2014/main" id="{ED808E61-5A2A-4BB6-8E09-1AE3A2499BDE}"/>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 name="Freeform 117">
                <a:extLst>
                  <a:ext uri="{FF2B5EF4-FFF2-40B4-BE49-F238E27FC236}">
                    <a16:creationId xmlns:a16="http://schemas.microsoft.com/office/drawing/2014/main" id="{FB901C8C-5592-B2BF-3F9F-D43CA9F02BC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176756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752315" y="1651379"/>
            <a:ext cx="6335972" cy="8400626"/>
          </a:xfrm>
        </p:spPr>
        <p:txBody>
          <a:bodyPr lIns="91440" tIns="45720" rIns="91440" bIns="45720" numCol="1" spcCol="288000" anchor="t">
            <a:noAutofit/>
          </a:bodyPr>
          <a:lstStyle/>
          <a:p>
            <a:pPr marL="171450" indent="-171450">
              <a:spcBef>
                <a:spcPts val="600"/>
              </a:spcBef>
              <a:buFont typeface="Arial,Sans-Serif" panose="020B0604020202020204" pitchFamily="34" charset="0"/>
              <a:buChar char="•"/>
            </a:pPr>
            <a:r>
              <a:rPr lang="en-US" dirty="0">
                <a:latin typeface="Calibri"/>
                <a:ea typeface="Calibri"/>
                <a:cs typeface="Calibri"/>
              </a:rPr>
              <a:t>Mohr, L.A., Webb, D.J. and Harris, K.E. (2001), Do consumers expect companies to be socially responsible? The impact of corporate social responsibility on buying </a:t>
            </a:r>
            <a:r>
              <a:rPr lang="en-US" dirty="0" err="1">
                <a:latin typeface="Calibri"/>
                <a:ea typeface="Calibri"/>
                <a:cs typeface="Calibri"/>
              </a:rPr>
              <a:t>behaviour</a:t>
            </a:r>
            <a:r>
              <a:rPr lang="en-US" dirty="0">
                <a:latin typeface="Calibri"/>
                <a:ea typeface="Calibri"/>
                <a:cs typeface="Calibri"/>
              </a:rPr>
              <a:t>, </a:t>
            </a:r>
            <a:r>
              <a:rPr lang="en-US" i="1" dirty="0">
                <a:latin typeface="Calibri"/>
                <a:ea typeface="Calibri"/>
                <a:cs typeface="Calibri"/>
              </a:rPr>
              <a:t>Journal of Consumer Affairs</a:t>
            </a:r>
            <a:r>
              <a:rPr lang="en-US" dirty="0">
                <a:latin typeface="Calibri"/>
                <a:ea typeface="Calibri"/>
                <a:cs typeface="Calibri"/>
              </a:rPr>
              <a:t>, 35(1), 45-72.  </a:t>
            </a:r>
          </a:p>
          <a:p>
            <a:pPr marL="171450" indent="-171450">
              <a:spcBef>
                <a:spcPts val="600"/>
              </a:spcBef>
              <a:buFont typeface="Arial,Sans-Serif" panose="020B0604020202020204" pitchFamily="34" charset="0"/>
              <a:buChar char="•"/>
            </a:pPr>
            <a:r>
              <a:rPr lang="en-US" dirty="0">
                <a:latin typeface="Calibri"/>
                <a:ea typeface="Calibri"/>
                <a:cs typeface="Calibri"/>
              </a:rPr>
              <a:t>National Geographic (n.d.). Sustainable fishing. </a:t>
            </a:r>
            <a:r>
              <a:rPr lang="en-US" dirty="0">
                <a:solidFill>
                  <a:srgbClr val="F79037"/>
                </a:solidFill>
                <a:latin typeface="Calibri"/>
                <a:ea typeface="Calibri"/>
                <a:cs typeface="Calibri"/>
                <a:hlinkClick r:id="rId2">
                  <a:extLst>
                    <a:ext uri="{A12FA001-AC4F-418D-AE19-62706E023703}">
                      <ahyp:hlinkClr xmlns:ahyp="http://schemas.microsoft.com/office/drawing/2018/hyperlinkcolor" val="tx"/>
                    </a:ext>
                  </a:extLst>
                </a:hlinkClick>
              </a:rPr>
              <a:t>https://education.nationalgeographic.org/resource/sustainable-fishing</a:t>
            </a:r>
            <a:r>
              <a:rPr lang="en-US" dirty="0">
                <a:solidFill>
                  <a:srgbClr val="F79037"/>
                </a:solidFill>
                <a:latin typeface="Calibri"/>
                <a:ea typeface="Calibri"/>
                <a:cs typeface="Calibri"/>
              </a:rPr>
              <a:t> </a:t>
            </a:r>
            <a:r>
              <a:rPr lang="en-US" dirty="0">
                <a:latin typeface="Calibri"/>
                <a:ea typeface="Calibri"/>
                <a:cs typeface="Calibri"/>
              </a:rPr>
              <a:t>(Access Date: 28.01.2023).</a:t>
            </a:r>
          </a:p>
          <a:p>
            <a:pPr marL="171450" indent="-171450">
              <a:spcBef>
                <a:spcPts val="600"/>
              </a:spcBef>
              <a:buFont typeface="Arial,Sans-Serif" panose="020B0604020202020204" pitchFamily="34" charset="0"/>
              <a:buChar char="•"/>
            </a:pPr>
            <a:r>
              <a:rPr lang="en-US" dirty="0">
                <a:latin typeface="Calibri"/>
                <a:ea typeface="Calibri"/>
                <a:cs typeface="Calibri"/>
              </a:rPr>
              <a:t>O’Fallon, M. J., &amp; Butterfield, K. D. (2013). A review of the empirical ethical decision-making literature: 1996–2003. </a:t>
            </a:r>
            <a:r>
              <a:rPr lang="en-US" i="1" dirty="0">
                <a:latin typeface="Calibri"/>
                <a:ea typeface="Calibri"/>
                <a:cs typeface="Calibri"/>
              </a:rPr>
              <a:t>Citation classics from the journal of business ethics</a:t>
            </a:r>
            <a:r>
              <a:rPr lang="en-US" dirty="0">
                <a:latin typeface="Calibri"/>
                <a:ea typeface="Calibri"/>
                <a:cs typeface="Calibri"/>
              </a:rPr>
              <a:t>, 213-263. </a:t>
            </a:r>
          </a:p>
          <a:p>
            <a:pPr marL="171450" indent="-171450">
              <a:spcBef>
                <a:spcPts val="600"/>
              </a:spcBef>
              <a:buFont typeface="Arial,Sans-Serif" panose="020B0604020202020204" pitchFamily="34" charset="0"/>
              <a:buChar char="•"/>
            </a:pPr>
            <a:r>
              <a:rPr lang="en-US" dirty="0">
                <a:latin typeface="Calibri"/>
                <a:ea typeface="Calibri"/>
                <a:cs typeface="Calibri"/>
              </a:rPr>
              <a:t>Ogden, C. L., Carroll, M. D., Curtin, L. R., McDowell, M. A., Tabak, C. J., &amp; Flegal, K. M. (2006). Prevalence of overweight and obesity in the United States, 1999-2004. Jama, 295(13), 1549-1555.  </a:t>
            </a:r>
          </a:p>
          <a:p>
            <a:pPr marL="171450" indent="-171450">
              <a:spcBef>
                <a:spcPts val="600"/>
              </a:spcBef>
              <a:buFont typeface="Arial,Sans-Serif" panose="020B0604020202020204" pitchFamily="34" charset="0"/>
              <a:buChar char="•"/>
            </a:pPr>
            <a:r>
              <a:rPr lang="en-US" dirty="0">
                <a:latin typeface="Calibri"/>
                <a:ea typeface="Calibri"/>
                <a:cs typeface="Calibri"/>
              </a:rPr>
              <a:t>Oslo Roundtable on Sustainable Production and Consumption (1994). The Imperative of Sustainable Production and Consumption. Available online at</a:t>
            </a:r>
            <a:r>
              <a:rPr lang="en-US" dirty="0">
                <a:solidFill>
                  <a:srgbClr val="F79037"/>
                </a:solidFill>
                <a:latin typeface="Calibri"/>
                <a:ea typeface="Calibri"/>
                <a:cs typeface="Calibri"/>
              </a:rPr>
              <a:t>: </a:t>
            </a:r>
            <a:r>
              <a:rPr lang="en-US" dirty="0">
                <a:solidFill>
                  <a:srgbClr val="F79037"/>
                </a:solidFill>
                <a:latin typeface="Calibri"/>
                <a:ea typeface="Calibri"/>
                <a:cs typeface="Calibri"/>
                <a:hlinkClick r:id="rId3">
                  <a:extLst>
                    <a:ext uri="{A12FA001-AC4F-418D-AE19-62706E023703}">
                      <ahyp:hlinkClr xmlns:ahyp="http://schemas.microsoft.com/office/drawing/2018/hyperlinkcolor" val="tx"/>
                    </a:ext>
                  </a:extLst>
                </a:hlinkClick>
              </a:rPr>
              <a:t>https://enb.iisd.org/consume/oslo004.htm</a:t>
            </a:r>
            <a:r>
              <a:rPr lang="en-US" dirty="0">
                <a:solidFill>
                  <a:srgbClr val="FFC000"/>
                </a:solidFill>
                <a:latin typeface="Calibri"/>
                <a:ea typeface="Calibri"/>
                <a:cs typeface="Calibri"/>
                <a:hlinkClick r:id="rId3">
                  <a:extLst>
                    <a:ext uri="{A12FA001-AC4F-418D-AE19-62706E023703}">
                      <ahyp:hlinkClr xmlns:ahyp="http://schemas.microsoft.com/office/drawing/2018/hyperlinkcolor" val="tx"/>
                    </a:ext>
                  </a:extLst>
                </a:hlinkClick>
              </a:rPr>
              <a:t>l</a:t>
            </a:r>
            <a:r>
              <a:rPr lang="en-US" dirty="0">
                <a:solidFill>
                  <a:srgbClr val="FFC000"/>
                </a:solidFill>
                <a:latin typeface="Calibri"/>
                <a:ea typeface="Calibri"/>
                <a:cs typeface="Calibri"/>
              </a:rPr>
              <a:t> </a:t>
            </a:r>
            <a:r>
              <a:rPr lang="en-US" dirty="0">
                <a:latin typeface="Calibri"/>
                <a:ea typeface="Calibri"/>
                <a:cs typeface="Calibri"/>
              </a:rPr>
              <a:t>(Access Date 24.12.2022). </a:t>
            </a:r>
          </a:p>
          <a:p>
            <a:pPr marL="171450" indent="-171450">
              <a:spcBef>
                <a:spcPts val="600"/>
              </a:spcBef>
              <a:buFont typeface="Arial,Sans-Serif" panose="020B0604020202020204" pitchFamily="34" charset="0"/>
              <a:buChar char="•"/>
            </a:pPr>
            <a:r>
              <a:rPr lang="en-US" dirty="0" err="1">
                <a:latin typeface="Calibri"/>
                <a:ea typeface="Calibri"/>
                <a:cs typeface="Calibri"/>
              </a:rPr>
              <a:t>Paciarotti</a:t>
            </a:r>
            <a:r>
              <a:rPr lang="en-US" dirty="0">
                <a:latin typeface="Calibri"/>
                <a:ea typeface="Calibri"/>
                <a:cs typeface="Calibri"/>
              </a:rPr>
              <a:t> C. &amp; Torregiani F. (2021). The logistics of the short food supply chain: A literature review. </a:t>
            </a:r>
            <a:r>
              <a:rPr lang="en-US" i="1" dirty="0">
                <a:latin typeface="Calibri"/>
                <a:ea typeface="Calibri"/>
                <a:cs typeface="Calibri"/>
              </a:rPr>
              <a:t>Sustainable Production and Consumption</a:t>
            </a:r>
            <a:r>
              <a:rPr lang="en-US" dirty="0">
                <a:latin typeface="Calibri"/>
                <a:ea typeface="Calibri"/>
                <a:cs typeface="Calibri"/>
              </a:rPr>
              <a:t>, 26, 428-442.</a:t>
            </a:r>
          </a:p>
          <a:p>
            <a:pPr marL="171450" indent="-171450">
              <a:spcBef>
                <a:spcPts val="600"/>
              </a:spcBef>
              <a:buFont typeface="Arial,Sans-Serif" panose="020B0604020202020204" pitchFamily="34" charset="0"/>
              <a:buChar char="•"/>
            </a:pPr>
            <a:r>
              <a:rPr lang="en-GB" dirty="0">
                <a:latin typeface="Calibri"/>
                <a:ea typeface="Calibri"/>
                <a:cs typeface="Calibri"/>
              </a:rPr>
              <a:t>Parkin, B. L., &amp; Attwood, S. (2022). Menu design approaches to promote sustainable vegetarian food choices when dining out. </a:t>
            </a:r>
            <a:r>
              <a:rPr lang="en-GB" i="1" dirty="0">
                <a:latin typeface="Calibri"/>
                <a:ea typeface="Calibri"/>
                <a:cs typeface="Calibri"/>
              </a:rPr>
              <a:t>Journal of Environmental Psychology</a:t>
            </a:r>
            <a:r>
              <a:rPr lang="en-GB" dirty="0">
                <a:latin typeface="Calibri"/>
                <a:ea typeface="Calibri"/>
                <a:cs typeface="Calibri"/>
              </a:rPr>
              <a:t>, </a:t>
            </a:r>
            <a:r>
              <a:rPr lang="en-GB" i="1" dirty="0">
                <a:latin typeface="Calibri"/>
                <a:ea typeface="Calibri"/>
                <a:cs typeface="Calibri"/>
              </a:rPr>
              <a:t>79</a:t>
            </a:r>
            <a:r>
              <a:rPr lang="en-GB" dirty="0">
                <a:latin typeface="Calibri"/>
                <a:ea typeface="Calibri"/>
                <a:cs typeface="Calibri"/>
              </a:rPr>
              <a:t>, 101721.</a:t>
            </a:r>
            <a:endParaRPr lang="en-US" dirty="0">
              <a:solidFill>
                <a:srgbClr val="FFC000"/>
              </a:solidFill>
              <a:latin typeface="Calibri"/>
              <a:ea typeface="Calibri"/>
              <a:cs typeface="Calibri"/>
              <a:hlinkClick r:id="rId4">
                <a:extLst>
                  <a:ext uri="{A12FA001-AC4F-418D-AE19-62706E023703}">
                    <ahyp:hlinkClr xmlns:ahyp="http://schemas.microsoft.com/office/drawing/2018/hyperlinkcolor" val="tx"/>
                  </a:ext>
                </a:extLst>
              </a:hlinkClick>
            </a:endParaRPr>
          </a:p>
          <a:p>
            <a:pPr marL="171450" indent="-171450">
              <a:spcBef>
                <a:spcPts val="600"/>
              </a:spcBef>
              <a:buFont typeface="Arial,Sans-Serif" panose="020B0604020202020204" pitchFamily="34" charset="0"/>
              <a:buChar char="•"/>
            </a:pPr>
            <a:r>
              <a:rPr lang="en-GB" dirty="0">
                <a:latin typeface="Calibri"/>
                <a:ea typeface="Calibri"/>
                <a:cs typeface="Calibri"/>
              </a:rPr>
              <a:t>Pawlak, R., Parrott, S. J., Raj, S., Cullum-Dugan, D., &amp; Lucus, D. (2013). How prevalent is vitamin B(12) deficiency among vegetarians?. </a:t>
            </a:r>
            <a:r>
              <a:rPr lang="en-GB" i="1" dirty="0">
                <a:latin typeface="Calibri"/>
                <a:ea typeface="Calibri"/>
                <a:cs typeface="Calibri"/>
              </a:rPr>
              <a:t>Nutrition reviews</a:t>
            </a:r>
            <a:r>
              <a:rPr lang="en-GB" dirty="0">
                <a:latin typeface="Calibri"/>
                <a:ea typeface="Calibri"/>
                <a:cs typeface="Calibri"/>
              </a:rPr>
              <a:t>, 71(2), 110–117. </a:t>
            </a:r>
            <a:r>
              <a:rPr lang="en-GB" u="sng" dirty="0">
                <a:solidFill>
                  <a:srgbClr val="F79037"/>
                </a:solidFill>
                <a:latin typeface="Calibri"/>
                <a:ea typeface="Calibri"/>
                <a:cs typeface="Calibri"/>
                <a:hlinkClick r:id="rId4">
                  <a:extLst>
                    <a:ext uri="{A12FA001-AC4F-418D-AE19-62706E023703}">
                      <ahyp:hlinkClr xmlns:ahyp="http://schemas.microsoft.com/office/drawing/2018/hyperlinkcolor" val="tx"/>
                    </a:ext>
                  </a:extLst>
                </a:hlinkClick>
              </a:rPr>
              <a:t>https://doi.org/10.1111/nure.12001</a:t>
            </a:r>
            <a:endParaRPr lang="en-US" dirty="0">
              <a:solidFill>
                <a:srgbClr val="F79037"/>
              </a:solidFill>
              <a:latin typeface="Calibri"/>
              <a:ea typeface="Calibri"/>
              <a:cs typeface="Calibri"/>
              <a:hlinkClick r:id="" action="ppaction://noaction">
                <a:extLst>
                  <a:ext uri="{A12FA001-AC4F-418D-AE19-62706E023703}">
                    <ahyp:hlinkClr xmlns:ahyp="http://schemas.microsoft.com/office/drawing/2018/hyperlinkcolor" val="tx"/>
                  </a:ext>
                </a:extLst>
              </a:hlinkClick>
            </a:endParaRPr>
          </a:p>
          <a:p>
            <a:pPr marL="171450" indent="-171450">
              <a:spcBef>
                <a:spcPts val="600"/>
              </a:spcBef>
              <a:buFont typeface="Arial" panose="020B0604020202020204" pitchFamily="34" charset="0"/>
              <a:buChar char="•"/>
            </a:pPr>
            <a:r>
              <a:rPr lang="en-GB" dirty="0">
                <a:latin typeface="Calibri"/>
                <a:ea typeface="Calibri"/>
                <a:cs typeface="Calibri"/>
              </a:rPr>
              <a:t>Peattie, K., &amp; Charter, M. (1992). Green marketing. </a:t>
            </a:r>
            <a:r>
              <a:rPr lang="en-GB" i="1" dirty="0">
                <a:latin typeface="Calibri"/>
                <a:ea typeface="Calibri"/>
                <a:cs typeface="Calibri"/>
              </a:rPr>
              <a:t>The marketing book</a:t>
            </a:r>
            <a:r>
              <a:rPr lang="en-GB" dirty="0">
                <a:latin typeface="Calibri"/>
                <a:ea typeface="Calibri"/>
                <a:cs typeface="Calibri"/>
              </a:rPr>
              <a:t>, </a:t>
            </a:r>
            <a:r>
              <a:rPr lang="en-GB" i="1" dirty="0">
                <a:latin typeface="Calibri"/>
                <a:ea typeface="Calibri"/>
                <a:cs typeface="Calibri"/>
              </a:rPr>
              <a:t>726-756</a:t>
            </a:r>
            <a:r>
              <a:rPr lang="en-GB" dirty="0">
                <a:latin typeface="Calibri"/>
                <a:ea typeface="Calibri"/>
                <a:cs typeface="Calibri"/>
              </a:rPr>
              <a:t>.</a:t>
            </a:r>
          </a:p>
          <a:p>
            <a:pPr marL="171450" indent="-171450">
              <a:spcBef>
                <a:spcPts val="600"/>
              </a:spcBef>
              <a:buFont typeface="Arial" panose="020B0604020202020204" pitchFamily="34" charset="0"/>
              <a:buChar char="•"/>
            </a:pPr>
            <a:r>
              <a:rPr lang="en-GB" dirty="0">
                <a:latin typeface="Calibri"/>
                <a:ea typeface="Calibri"/>
                <a:cs typeface="Calibri"/>
              </a:rPr>
              <a:t>Pesticide Atlas </a:t>
            </a:r>
            <a:r>
              <a:rPr lang="en-GB" dirty="0">
                <a:solidFill>
                  <a:schemeClr val="tx1"/>
                </a:solidFill>
                <a:latin typeface="Calibri"/>
                <a:ea typeface="Calibri"/>
                <a:cs typeface="Calibri"/>
              </a:rPr>
              <a:t>(n.d.). </a:t>
            </a:r>
            <a:r>
              <a:rPr lang="en-GB" dirty="0">
                <a:solidFill>
                  <a:srgbClr val="F79037"/>
                </a:solidFill>
                <a:latin typeface="Calibri"/>
                <a:ea typeface="Calibri"/>
                <a:cs typeface="Calibri"/>
                <a:hlinkClick r:id="rId5">
                  <a:extLst>
                    <a:ext uri="{A12FA001-AC4F-418D-AE19-62706E023703}">
                      <ahyp:hlinkClr xmlns:ahyp="http://schemas.microsoft.com/office/drawing/2018/hyperlinkcolor" val="tx"/>
                    </a:ext>
                  </a:extLst>
                </a:hlinkClick>
              </a:rPr>
              <a:t>Pesticide Atlas 2022: Facts and figures about toxic chemicals in agriculture | Heinrich Böll Stiftung | Brussels office - European Union (boell.org</a:t>
            </a:r>
            <a:r>
              <a:rPr lang="en-GB" dirty="0">
                <a:solidFill>
                  <a:srgbClr val="6B9F25"/>
                </a:solidFill>
                <a:latin typeface="Calibri"/>
                <a:ea typeface="Calibri"/>
                <a:cs typeface="Calibri"/>
                <a:hlinkClick r:id="rId5">
                  <a:extLst>
                    <a:ext uri="{A12FA001-AC4F-418D-AE19-62706E023703}">
                      <ahyp:hlinkClr xmlns:ahyp="http://schemas.microsoft.com/office/drawing/2018/hyperlinkcolor" val="tx"/>
                    </a:ext>
                  </a:extLst>
                </a:hlinkClick>
              </a:rPr>
              <a:t>)</a:t>
            </a:r>
            <a:r>
              <a:rPr lang="en-GB" dirty="0">
                <a:solidFill>
                  <a:schemeClr val="tx1"/>
                </a:solidFill>
                <a:latin typeface="Calibri"/>
                <a:ea typeface="Calibri"/>
                <a:cs typeface="Calibri"/>
              </a:rPr>
              <a:t> (Access Date: 05.01.2023)</a:t>
            </a:r>
            <a:endParaRPr lang="en-GB" dirty="0">
              <a:solidFill>
                <a:schemeClr val="tx1"/>
              </a:solidFill>
            </a:endParaRPr>
          </a:p>
          <a:p>
            <a:pPr marL="171450" indent="-171450" rtl="0" fontAlgn="base">
              <a:spcBef>
                <a:spcPts val="600"/>
              </a:spcBef>
              <a:buFont typeface="Arial" panose="020B0604020202020204" pitchFamily="34" charset="0"/>
              <a:buChar char="•"/>
            </a:pPr>
            <a:r>
              <a:rPr lang="en-GB" i="0" dirty="0">
                <a:solidFill>
                  <a:srgbClr val="000000"/>
                </a:solidFill>
                <a:effectLst/>
                <a:latin typeface="Calibri"/>
                <a:ea typeface="Calibri"/>
                <a:cs typeface="Calibri"/>
              </a:rPr>
              <a:t>PETA</a:t>
            </a:r>
            <a:r>
              <a:rPr lang="en-GB" b="0" i="0" dirty="0">
                <a:solidFill>
                  <a:srgbClr val="000000"/>
                </a:solidFill>
                <a:effectLst/>
                <a:latin typeface="Calibri"/>
                <a:ea typeface="Calibri"/>
                <a:cs typeface="Calibri"/>
              </a:rPr>
              <a:t> (n.d.) What Is Speciesism? Retrieved from </a:t>
            </a:r>
            <a:r>
              <a:rPr lang="en-GB" b="0" i="0" u="sng" strike="noStrike" dirty="0">
                <a:solidFill>
                  <a:srgbClr val="F79037"/>
                </a:solidFill>
                <a:effectLst/>
                <a:latin typeface="Calibri"/>
                <a:ea typeface="Calibri"/>
                <a:cs typeface="Calibri"/>
                <a:hlinkClick r:id="rId6">
                  <a:extLst>
                    <a:ext uri="{A12FA001-AC4F-418D-AE19-62706E023703}">
                      <ahyp:hlinkClr xmlns:ahyp="http://schemas.microsoft.com/office/drawing/2018/hyperlinkcolor" val="tx"/>
                    </a:ext>
                  </a:extLst>
                </a:hlinkClick>
              </a:rPr>
              <a:t>https://www.peta.org/features/what-is-speciesism/</a:t>
            </a:r>
            <a:r>
              <a:rPr lang="en-GB" b="0" i="0" dirty="0">
                <a:solidFill>
                  <a:srgbClr val="F79037"/>
                </a:solidFill>
                <a:effectLst/>
                <a:latin typeface="Calibri"/>
                <a:ea typeface="Calibri"/>
                <a:cs typeface="Calibri"/>
              </a:rPr>
              <a:t> </a:t>
            </a:r>
            <a:r>
              <a:rPr lang="en-GB" b="0" i="0" dirty="0">
                <a:solidFill>
                  <a:srgbClr val="000000"/>
                </a:solidFill>
                <a:effectLst/>
                <a:latin typeface="Calibri"/>
                <a:ea typeface="Calibri"/>
                <a:cs typeface="Calibri"/>
              </a:rPr>
              <a:t> </a:t>
            </a:r>
          </a:p>
          <a:p>
            <a:pPr marL="171450" indent="-171450" rtl="0" fontAlgn="base">
              <a:spcBef>
                <a:spcPts val="600"/>
              </a:spcBef>
              <a:buFont typeface="Arial" panose="020B0604020202020204" pitchFamily="34" charset="0"/>
              <a:buChar char="•"/>
            </a:pPr>
            <a:r>
              <a:rPr lang="en-GB" i="0" dirty="0">
                <a:solidFill>
                  <a:schemeClr val="tx1"/>
                </a:solidFill>
                <a:effectLst/>
                <a:latin typeface="Calibri"/>
                <a:ea typeface="Calibri"/>
                <a:cs typeface="Calibri"/>
              </a:rPr>
              <a:t>Phillips</a:t>
            </a:r>
            <a:r>
              <a:rPr lang="en-GB" b="0" i="0" dirty="0">
                <a:solidFill>
                  <a:srgbClr val="000000"/>
                </a:solidFill>
                <a:effectLst/>
                <a:latin typeface="Calibri"/>
                <a:ea typeface="Calibri"/>
                <a:cs typeface="Calibri"/>
              </a:rPr>
              <a:t>, F. (2005) Vegetarian Nutrition. Nutrition Bulletin. 30(2). 132-167.   </a:t>
            </a:r>
            <a:endParaRPr lang="en-US" b="0" i="0" dirty="0">
              <a:solidFill>
                <a:srgbClr val="000000"/>
              </a:solidFill>
              <a:effectLst/>
              <a:latin typeface="Calibri"/>
              <a:ea typeface="Calibri"/>
              <a:cs typeface="Calibri"/>
            </a:endParaRPr>
          </a:p>
          <a:p>
            <a:pPr marL="171450" indent="-171450">
              <a:spcBef>
                <a:spcPts val="600"/>
              </a:spcBef>
              <a:buFont typeface="Arial,Sans-Serif" panose="020B0604020202020204" pitchFamily="34" charset="0"/>
              <a:buChar char="•"/>
            </a:pPr>
            <a:r>
              <a:rPr lang="en-US" dirty="0">
                <a:latin typeface="Calibri"/>
                <a:ea typeface="Calibri"/>
                <a:cs typeface="Calibri"/>
              </a:rPr>
              <a:t>Pinto J.F. (2010). </a:t>
            </a:r>
            <a:r>
              <a:rPr lang="en-US" dirty="0" err="1">
                <a:latin typeface="Calibri"/>
                <a:ea typeface="Calibri"/>
                <a:cs typeface="Calibri"/>
              </a:rPr>
              <a:t>Nutracêuticos</a:t>
            </a:r>
            <a:r>
              <a:rPr lang="en-US" dirty="0">
                <a:latin typeface="Calibri"/>
                <a:ea typeface="Calibri"/>
                <a:cs typeface="Calibri"/>
              </a:rPr>
              <a:t> e Alimentos </a:t>
            </a:r>
            <a:r>
              <a:rPr lang="en-US" dirty="0" err="1">
                <a:latin typeface="Calibri"/>
                <a:ea typeface="Calibri"/>
                <a:cs typeface="Calibri"/>
              </a:rPr>
              <a:t>Funcionais</a:t>
            </a:r>
            <a:r>
              <a:rPr lang="en-US" dirty="0">
                <a:latin typeface="Calibri"/>
                <a:ea typeface="Calibri"/>
                <a:cs typeface="Calibri"/>
              </a:rPr>
              <a:t>. </a:t>
            </a:r>
            <a:r>
              <a:rPr lang="en-US" i="1" dirty="0" err="1">
                <a:latin typeface="Calibri"/>
                <a:ea typeface="Calibri"/>
                <a:cs typeface="Calibri"/>
              </a:rPr>
              <a:t>Lidel</a:t>
            </a:r>
            <a:r>
              <a:rPr lang="en-US" dirty="0">
                <a:latin typeface="Calibri"/>
                <a:ea typeface="Calibri"/>
                <a:cs typeface="Calibri"/>
              </a:rPr>
              <a:t>. 3-10.</a:t>
            </a:r>
          </a:p>
          <a:p>
            <a:pPr marL="171450" indent="-171450" rtl="0" fontAlgn="base">
              <a:spcBef>
                <a:spcPts val="600"/>
              </a:spcBef>
              <a:buFont typeface="Arial" panose="020B0604020202020204" pitchFamily="34" charset="0"/>
              <a:buChar char="•"/>
            </a:pPr>
            <a:r>
              <a:rPr lang="en-US" i="0" dirty="0" err="1">
                <a:solidFill>
                  <a:srgbClr val="000000"/>
                </a:solidFill>
                <a:effectLst/>
                <a:latin typeface="Calibri"/>
                <a:ea typeface="Calibri"/>
                <a:cs typeface="Calibri"/>
              </a:rPr>
              <a:t>Poppendieck</a:t>
            </a:r>
            <a:r>
              <a:rPr lang="en-US" b="0" i="0" dirty="0">
                <a:solidFill>
                  <a:srgbClr val="000000"/>
                </a:solidFill>
                <a:effectLst/>
                <a:latin typeface="Calibri"/>
                <a:ea typeface="Calibri"/>
                <a:cs typeface="Calibri"/>
              </a:rPr>
              <a:t>, J. (1998). </a:t>
            </a:r>
            <a:r>
              <a:rPr lang="en-US" b="0" i="1" dirty="0">
                <a:solidFill>
                  <a:srgbClr val="000000"/>
                </a:solidFill>
                <a:effectLst/>
                <a:latin typeface="Calibri"/>
                <a:ea typeface="Calibri"/>
                <a:cs typeface="Calibri"/>
              </a:rPr>
              <a:t>Sweet charity: Emergency food and the end of entitlement</a:t>
            </a:r>
            <a:r>
              <a:rPr lang="en-US" b="0" i="0" dirty="0">
                <a:solidFill>
                  <a:srgbClr val="000000"/>
                </a:solidFill>
                <a:effectLst/>
                <a:latin typeface="Calibri"/>
                <a:ea typeface="Calibri"/>
                <a:cs typeface="Calibri"/>
              </a:rPr>
              <a:t>. New York: Viking.  </a:t>
            </a:r>
          </a:p>
          <a:p>
            <a:pPr marL="171450" indent="-171450" fontAlgn="base">
              <a:spcBef>
                <a:spcPts val="600"/>
              </a:spcBef>
              <a:buFont typeface="Arial" panose="020B0604020202020204" pitchFamily="34" charset="0"/>
              <a:buChar char="•"/>
            </a:pPr>
            <a:r>
              <a:rPr lang="en-US" i="0" dirty="0">
                <a:solidFill>
                  <a:srgbClr val="000000"/>
                </a:solidFill>
                <a:effectLst/>
                <a:latin typeface="Calibri"/>
                <a:ea typeface="Calibri"/>
                <a:cs typeface="Calibri"/>
              </a:rPr>
              <a:t>Rawls</a:t>
            </a:r>
            <a:r>
              <a:rPr lang="en-US" b="0" i="0" dirty="0">
                <a:solidFill>
                  <a:srgbClr val="000000"/>
                </a:solidFill>
                <a:effectLst/>
                <a:latin typeface="Calibri"/>
                <a:ea typeface="Calibri"/>
                <a:cs typeface="Calibri"/>
              </a:rPr>
              <a:t>, J. (1972) </a:t>
            </a:r>
            <a:r>
              <a:rPr lang="en-US" b="0" i="1" dirty="0">
                <a:solidFill>
                  <a:srgbClr val="000000"/>
                </a:solidFill>
                <a:effectLst/>
                <a:latin typeface="Calibri"/>
                <a:ea typeface="Calibri"/>
                <a:cs typeface="Calibri"/>
              </a:rPr>
              <a:t>A Theory of Justice</a:t>
            </a:r>
            <a:r>
              <a:rPr lang="en-US" b="0" i="0" dirty="0">
                <a:solidFill>
                  <a:srgbClr val="000000"/>
                </a:solidFill>
                <a:effectLst/>
                <a:latin typeface="Calibri"/>
                <a:ea typeface="Calibri"/>
                <a:cs typeface="Calibri"/>
              </a:rPr>
              <a:t>. Oxford University Press: Oxford. </a:t>
            </a:r>
            <a:endParaRPr lang="en-US" dirty="0">
              <a:latin typeface="Calibri"/>
              <a:cs typeface="Calibri"/>
            </a:endParaRPr>
          </a:p>
          <a:p>
            <a:pPr marL="171450" indent="-171450">
              <a:spcBef>
                <a:spcPts val="600"/>
              </a:spcBef>
              <a:buFont typeface="Arial" panose="020B0604020202020204" pitchFamily="34" charset="0"/>
              <a:buChar char="•"/>
            </a:pPr>
            <a:r>
              <a:rPr lang="en-US" dirty="0">
                <a:latin typeface="Calibri"/>
                <a:cs typeface="Calibri"/>
              </a:rPr>
              <a:t>Regulation (EU) No 1169/2011 of the European Parliament and of the Council of 25 October 2011 on the provision of food information to consumers, amending Regulations (EC) No 1924/2006 and (EC) No 1925/2006 of the European Parliament and of the Council, and repealing Commission Directive 87/250/EEC, Council Directive 90/496/EEC, Commission Directive 1999/10/EC, Directive 2000/13/EC of the European Parliament and of the Council, Commission Directives 2002/67/EC and 2008/5/EC and Commission Regulation (EC) No 608/2004 (consolidated version of 01 January 2018).</a:t>
            </a:r>
            <a:endParaRPr lang="en-US" dirty="0"/>
          </a:p>
          <a:p>
            <a:pPr marL="171450" indent="-171450" rtl="0" fontAlgn="base">
              <a:spcBef>
                <a:spcPts val="600"/>
              </a:spcBef>
              <a:buFont typeface="Arial" panose="020B0604020202020204" pitchFamily="34" charset="0"/>
              <a:buChar char="•"/>
            </a:pPr>
            <a:r>
              <a:rPr lang="en-US" i="0" dirty="0">
                <a:solidFill>
                  <a:srgbClr val="000000"/>
                </a:solidFill>
                <a:effectLst/>
                <a:latin typeface="Calibri"/>
                <a:ea typeface="Calibri"/>
                <a:cs typeface="Calibri"/>
              </a:rPr>
              <a:t>Riches</a:t>
            </a:r>
            <a:r>
              <a:rPr lang="en-US" b="0" i="0" dirty="0">
                <a:solidFill>
                  <a:srgbClr val="000000"/>
                </a:solidFill>
                <a:effectLst/>
                <a:latin typeface="Calibri"/>
                <a:ea typeface="Calibri"/>
                <a:cs typeface="Calibri"/>
              </a:rPr>
              <a:t>, G. and </a:t>
            </a:r>
            <a:r>
              <a:rPr lang="en-US" b="0" i="0" dirty="0" err="1">
                <a:solidFill>
                  <a:srgbClr val="000000"/>
                </a:solidFill>
                <a:effectLst/>
                <a:latin typeface="Calibri"/>
                <a:ea typeface="Calibri"/>
                <a:cs typeface="Calibri"/>
              </a:rPr>
              <a:t>Silvasti</a:t>
            </a:r>
            <a:r>
              <a:rPr lang="en-US" b="0" i="0" dirty="0">
                <a:solidFill>
                  <a:srgbClr val="000000"/>
                </a:solidFill>
                <a:effectLst/>
                <a:latin typeface="Calibri"/>
                <a:ea typeface="Calibri"/>
                <a:cs typeface="Calibri"/>
              </a:rPr>
              <a:t>, T. (2014)  </a:t>
            </a:r>
            <a:r>
              <a:rPr lang="en-US" b="0" i="1" dirty="0">
                <a:solidFill>
                  <a:srgbClr val="000000"/>
                </a:solidFill>
                <a:effectLst/>
                <a:latin typeface="Calibri"/>
                <a:ea typeface="Calibri"/>
                <a:cs typeface="Calibri"/>
              </a:rPr>
              <a:t>Hunger in Rich World: Food Aid and Right to Food Perspectives</a:t>
            </a:r>
            <a:r>
              <a:rPr lang="en-US" b="0" i="0" dirty="0">
                <a:solidFill>
                  <a:srgbClr val="000000"/>
                </a:solidFill>
                <a:effectLst/>
                <a:latin typeface="Calibri"/>
                <a:ea typeface="Calibri"/>
                <a:cs typeface="Calibri"/>
              </a:rPr>
              <a:t>. Springer. </a:t>
            </a:r>
          </a:p>
          <a:p>
            <a:pPr marL="171450" indent="-171450">
              <a:spcBef>
                <a:spcPts val="600"/>
              </a:spcBef>
              <a:buFont typeface="Arial" panose="020B0604020202020204" pitchFamily="34" charset="0"/>
              <a:buChar char="•"/>
            </a:pPr>
            <a:r>
              <a:rPr lang="en-US" dirty="0">
                <a:latin typeface="Calibri"/>
                <a:ea typeface="Calibri"/>
                <a:cs typeface="Calibri"/>
              </a:rPr>
              <a:t>Rivera Medina, C., Briones Urbano, M., de Jesús Espinosa, A., &amp; Toledo López, Á. (2020). Eating habits associated with nutrition-related knowledge among university students enrolled in academic programs related to nutrition and culinary arts in Puerto Rico. </a:t>
            </a:r>
            <a:r>
              <a:rPr lang="en-US" i="1" dirty="0">
                <a:latin typeface="Calibri"/>
                <a:ea typeface="Calibri"/>
                <a:cs typeface="Calibri"/>
              </a:rPr>
              <a:t>Nutrients</a:t>
            </a:r>
            <a:r>
              <a:rPr lang="en-US" dirty="0">
                <a:latin typeface="Calibri"/>
                <a:ea typeface="Calibri"/>
                <a:cs typeface="Calibri"/>
              </a:rPr>
              <a:t>, </a:t>
            </a:r>
            <a:r>
              <a:rPr lang="en-US" i="1" dirty="0">
                <a:latin typeface="Calibri"/>
                <a:ea typeface="Calibri"/>
                <a:cs typeface="Calibri"/>
              </a:rPr>
              <a:t>12</a:t>
            </a:r>
            <a:r>
              <a:rPr lang="en-US" dirty="0">
                <a:latin typeface="Calibri"/>
                <a:ea typeface="Calibri"/>
                <a:cs typeface="Calibri"/>
              </a:rPr>
              <a:t>(5), 1408.</a:t>
            </a:r>
          </a:p>
          <a:p>
            <a:pPr marL="171450" indent="-171450" rtl="0" fontAlgn="base">
              <a:spcBef>
                <a:spcPts val="600"/>
              </a:spcBef>
              <a:buFont typeface="Arial" panose="020B0604020202020204" pitchFamily="34" charset="0"/>
              <a:buChar char="•"/>
            </a:pPr>
            <a:r>
              <a:rPr lang="en-US" i="0" dirty="0" err="1">
                <a:solidFill>
                  <a:srgbClr val="000000"/>
                </a:solidFill>
                <a:effectLst/>
                <a:latin typeface="Calibri"/>
                <a:ea typeface="Calibri"/>
                <a:cs typeface="Calibri"/>
              </a:rPr>
              <a:t>Röös</a:t>
            </a:r>
            <a:r>
              <a:rPr lang="en-US" b="0" i="0" dirty="0">
                <a:solidFill>
                  <a:srgbClr val="000000"/>
                </a:solidFill>
                <a:effectLst/>
                <a:latin typeface="Calibri"/>
                <a:ea typeface="Calibri"/>
                <a:cs typeface="Calibri"/>
              </a:rPr>
              <a:t>, E., Garnett, T., Watz, V., &amp; </a:t>
            </a:r>
            <a:r>
              <a:rPr lang="en-US" b="0" i="0" dirty="0" err="1">
                <a:solidFill>
                  <a:srgbClr val="000000"/>
                </a:solidFill>
                <a:effectLst/>
                <a:latin typeface="Calibri"/>
                <a:ea typeface="Calibri"/>
                <a:cs typeface="Calibri"/>
              </a:rPr>
              <a:t>Sjörs</a:t>
            </a:r>
            <a:r>
              <a:rPr lang="en-US" b="0" i="0" dirty="0">
                <a:solidFill>
                  <a:srgbClr val="000000"/>
                </a:solidFill>
                <a:effectLst/>
                <a:latin typeface="Calibri"/>
                <a:ea typeface="Calibri"/>
                <a:cs typeface="Calibri"/>
              </a:rPr>
              <a:t>, C. (2018). The role of dairy and plant based dairy alternatives in sustainable diets. SLU Future Food Reports; 3. ISBN: 978-91-576-9604-5 [Report].  </a:t>
            </a:r>
          </a:p>
          <a:p>
            <a:pPr fontAlgn="base">
              <a:spcBef>
                <a:spcPts val="600"/>
              </a:spcBef>
            </a:pPr>
            <a:endParaRPr lang="en-US" sz="1200" b="0" i="0" dirty="0">
              <a:solidFill>
                <a:srgbClr val="000000"/>
              </a:solidFill>
              <a:effectLst/>
              <a:ea typeface="Calibri" panose="020F0502020204030204" pitchFamily="34" charset="0"/>
            </a:endParaRPr>
          </a:p>
          <a:p>
            <a:pPr marL="171450" indent="-171450" rtl="0" fontAlgn="base">
              <a:spcBef>
                <a:spcPts val="600"/>
              </a:spcBef>
              <a:buChar char="•"/>
            </a:pPr>
            <a:endParaRPr lang="en-US" sz="1200" b="0" i="0" dirty="0">
              <a:solidFill>
                <a:srgbClr val="000000"/>
              </a:solidFill>
              <a:effectLst/>
              <a:ea typeface="Calibri" panose="020F0502020204030204" pitchFamily="34" charset="0"/>
            </a:endParaRPr>
          </a:p>
          <a:p>
            <a:pPr marL="171450" indent="-171450">
              <a:spcBef>
                <a:spcPts val="600"/>
              </a:spcBef>
              <a:buFont typeface="Arial" panose="020B0604020202020204" pitchFamily="34" charset="0"/>
              <a:buChar char="•"/>
            </a:pPr>
            <a:endParaRPr lang="en-IE" sz="1200" dirty="0">
              <a:ea typeface="Calibri" panose="020F0502020204030204" pitchFamily="34" charset="0"/>
            </a:endParaRPr>
          </a:p>
        </p:txBody>
      </p:sp>
      <p:sp>
        <p:nvSpPr>
          <p:cNvPr id="3" name="Slide Number Placeholder 2">
            <a:extLst>
              <a:ext uri="{FF2B5EF4-FFF2-40B4-BE49-F238E27FC236}">
                <a16:creationId xmlns:a16="http://schemas.microsoft.com/office/drawing/2014/main" id="{F15A0D6B-2CB9-886C-C430-7EB6AF41CBC2}"/>
              </a:ext>
            </a:extLst>
          </p:cNvPr>
          <p:cNvSpPr>
            <a:spLocks noGrp="1"/>
          </p:cNvSpPr>
          <p:nvPr>
            <p:ph type="sldNum" sz="quarter" idx="4"/>
          </p:nvPr>
        </p:nvSpPr>
        <p:spPr/>
        <p:txBody>
          <a:bodyPr/>
          <a:lstStyle/>
          <a:p>
            <a:fld id="{CB2079F2-58AF-ED44-82D7-E04B2F6FD686}" type="slidenum">
              <a:rPr lang="en-US" smtClean="0"/>
              <a:pPr/>
              <a:t>66</a:t>
            </a:fld>
            <a:endParaRPr lang="en-US"/>
          </a:p>
        </p:txBody>
      </p:sp>
      <p:grpSp>
        <p:nvGrpSpPr>
          <p:cNvPr id="4" name="Graphic 2">
            <a:extLst>
              <a:ext uri="{FF2B5EF4-FFF2-40B4-BE49-F238E27FC236}">
                <a16:creationId xmlns:a16="http://schemas.microsoft.com/office/drawing/2014/main" id="{3A9CC609-CA15-73AF-CAC7-945F864A7B45}"/>
              </a:ext>
            </a:extLst>
          </p:cNvPr>
          <p:cNvGrpSpPr/>
          <p:nvPr/>
        </p:nvGrpSpPr>
        <p:grpSpPr>
          <a:xfrm>
            <a:off x="752315" y="0"/>
            <a:ext cx="1082141" cy="1124763"/>
            <a:chOff x="690225" y="4499263"/>
            <a:chExt cx="1499146" cy="1521296"/>
          </a:xfrm>
        </p:grpSpPr>
        <p:sp>
          <p:nvSpPr>
            <p:cNvPr id="6" name="Freeform 109">
              <a:extLst>
                <a:ext uri="{FF2B5EF4-FFF2-40B4-BE49-F238E27FC236}">
                  <a16:creationId xmlns:a16="http://schemas.microsoft.com/office/drawing/2014/main" id="{EC3A898F-9566-7BCA-5731-465BA38ED63A}"/>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4FB16999-F7DA-5E83-1F3F-FCAB4FF9C671}"/>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3A534D7B-F608-225C-1F37-9B1B2D4E47AD}"/>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67">
                <a:extLst>
                  <a:ext uri="{FF2B5EF4-FFF2-40B4-BE49-F238E27FC236}">
                    <a16:creationId xmlns:a16="http://schemas.microsoft.com/office/drawing/2014/main" id="{3552D742-E64F-D0EA-BDA8-A04A0182D1EF}"/>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68">
                <a:extLst>
                  <a:ext uri="{FF2B5EF4-FFF2-40B4-BE49-F238E27FC236}">
                    <a16:creationId xmlns:a16="http://schemas.microsoft.com/office/drawing/2014/main" id="{3099AEB4-8CBB-849C-95F8-09F42D9A14B4}"/>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0" name="Freeform 170">
                <a:extLst>
                  <a:ext uri="{FF2B5EF4-FFF2-40B4-BE49-F238E27FC236}">
                    <a16:creationId xmlns:a16="http://schemas.microsoft.com/office/drawing/2014/main" id="{53CB3098-B239-1EE7-B542-473C50D090FC}"/>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71">
                <a:extLst>
                  <a:ext uri="{FF2B5EF4-FFF2-40B4-BE49-F238E27FC236}">
                    <a16:creationId xmlns:a16="http://schemas.microsoft.com/office/drawing/2014/main" id="{6B5B4581-BD8F-24D5-BDAA-A615AD6A097B}"/>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1370F951-AD94-657A-C723-32068BFF2CF8}"/>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65304D5B-A3A0-ABEB-ED17-6D3C1706CC8D}"/>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6">
                <a:extLst>
                  <a:ext uri="{FF2B5EF4-FFF2-40B4-BE49-F238E27FC236}">
                    <a16:creationId xmlns:a16="http://schemas.microsoft.com/office/drawing/2014/main" id="{6493557C-21BE-5D98-07F6-592B3C8C2FF5}"/>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31">
                <a:extLst>
                  <a:ext uri="{FF2B5EF4-FFF2-40B4-BE49-F238E27FC236}">
                    <a16:creationId xmlns:a16="http://schemas.microsoft.com/office/drawing/2014/main" id="{D3BAB106-6C4E-5FD9-9AAC-33C52C059B7C}"/>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5" name="Freeform 139">
                <a:extLst>
                  <a:ext uri="{FF2B5EF4-FFF2-40B4-BE49-F238E27FC236}">
                    <a16:creationId xmlns:a16="http://schemas.microsoft.com/office/drawing/2014/main" id="{4A2BDD39-AA4A-F864-E6B6-395D0C0C79DD}"/>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65">
                <a:extLst>
                  <a:ext uri="{FF2B5EF4-FFF2-40B4-BE49-F238E27FC236}">
                    <a16:creationId xmlns:a16="http://schemas.microsoft.com/office/drawing/2014/main" id="{AB1239FB-8128-6662-832A-7584CB647FCE}"/>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2ECB3E5B-7AB0-F814-327B-E01567B26930}"/>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554E2C1F-E004-EB48-35BF-B3EBEF7C3118}"/>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8" name="Freeform 121">
                <a:extLst>
                  <a:ext uri="{FF2B5EF4-FFF2-40B4-BE49-F238E27FC236}">
                    <a16:creationId xmlns:a16="http://schemas.microsoft.com/office/drawing/2014/main" id="{1C5D8C28-2DF5-5D71-B7F7-97F7F081BAE8}"/>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9" name="Freeform 122">
                <a:extLst>
                  <a:ext uri="{FF2B5EF4-FFF2-40B4-BE49-F238E27FC236}">
                    <a16:creationId xmlns:a16="http://schemas.microsoft.com/office/drawing/2014/main" id="{250FFFBB-51AA-B8E2-042F-81C73702C21B}"/>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0" name="Freeform 123">
                <a:extLst>
                  <a:ext uri="{FF2B5EF4-FFF2-40B4-BE49-F238E27FC236}">
                    <a16:creationId xmlns:a16="http://schemas.microsoft.com/office/drawing/2014/main" id="{FD44B416-C041-423B-DDAD-31930FBCE968}"/>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1" name="Freeform 124">
                <a:extLst>
                  <a:ext uri="{FF2B5EF4-FFF2-40B4-BE49-F238E27FC236}">
                    <a16:creationId xmlns:a16="http://schemas.microsoft.com/office/drawing/2014/main" id="{3A80DAC2-87EA-BEE5-2C1C-850F4E2CE85D}"/>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6AAABF38-08BD-4FED-6EB3-B774FE12A797}"/>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92471B29-0E38-928B-03BA-3B4EA1F6E2CD}"/>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D53CD52E-0ECD-461B-908E-8004B3311473}"/>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6" name="Freeform 119">
                  <a:extLst>
                    <a:ext uri="{FF2B5EF4-FFF2-40B4-BE49-F238E27FC236}">
                      <a16:creationId xmlns:a16="http://schemas.microsoft.com/office/drawing/2014/main" id="{5DE3F51A-BB5A-01F3-BAE6-CF839843C2B3}"/>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2" name="Freeform 115">
                <a:extLst>
                  <a:ext uri="{FF2B5EF4-FFF2-40B4-BE49-F238E27FC236}">
                    <a16:creationId xmlns:a16="http://schemas.microsoft.com/office/drawing/2014/main" id="{4459868C-73B0-859E-9E9F-4F0B3B4E539E}"/>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3" name="Freeform 116">
                <a:extLst>
                  <a:ext uri="{FF2B5EF4-FFF2-40B4-BE49-F238E27FC236}">
                    <a16:creationId xmlns:a16="http://schemas.microsoft.com/office/drawing/2014/main" id="{F660139C-B378-DEBC-E509-41158B7B6C57}"/>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 name="Freeform 117">
                <a:extLst>
                  <a:ext uri="{FF2B5EF4-FFF2-40B4-BE49-F238E27FC236}">
                    <a16:creationId xmlns:a16="http://schemas.microsoft.com/office/drawing/2014/main" id="{19116879-D42D-1EF4-7407-023A2DB31F31}"/>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512572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37C585-F40E-097B-4382-287FCDF147AB}"/>
              </a:ext>
            </a:extLst>
          </p:cNvPr>
          <p:cNvSpPr>
            <a:spLocks noGrp="1"/>
          </p:cNvSpPr>
          <p:nvPr>
            <p:ph type="body" sz="quarter" idx="32"/>
          </p:nvPr>
        </p:nvSpPr>
        <p:spPr>
          <a:xfrm>
            <a:off x="752315" y="1651379"/>
            <a:ext cx="6335972" cy="8673645"/>
          </a:xfrm>
        </p:spPr>
        <p:txBody>
          <a:bodyPr lIns="91440" tIns="45720" rIns="91440" bIns="45720" numCol="1" spcCol="288000" anchor="t">
            <a:noAutofit/>
          </a:bodyPr>
          <a:lstStyle/>
          <a:p>
            <a:pPr marL="171450" indent="-171450" fontAlgn="base">
              <a:spcBef>
                <a:spcPts val="600"/>
              </a:spcBef>
              <a:buFont typeface="Arial,Sans-Serif" panose="020B0604020202020204" pitchFamily="34" charset="0"/>
              <a:buChar char="•"/>
            </a:pPr>
            <a:r>
              <a:rPr lang="en-US" dirty="0">
                <a:latin typeface="Calibri"/>
                <a:ea typeface="Calibri" panose="020F0502020204030204" pitchFamily="34" charset="0"/>
                <a:cs typeface="Calibri"/>
              </a:rPr>
              <a:t>Salonen, A.O. (2013). Responsible Consumption. In: Idowu, S.O., Capaldi, N., Zu, L., Gupta, A.D. (eds) Encyclopedia of Corporate Social Responsibility. Springer, Berlin, Heidelberg. </a:t>
            </a:r>
            <a:r>
              <a:rPr lang="en-US" dirty="0">
                <a:solidFill>
                  <a:srgbClr val="F79037"/>
                </a:solidFill>
                <a:latin typeface="Calibri"/>
                <a:ea typeface="Calibri" panose="020F0502020204030204" pitchFamily="34" charset="0"/>
                <a:cs typeface="Calibri"/>
                <a:hlinkClick r:id="rId2">
                  <a:extLst>
                    <a:ext uri="{A12FA001-AC4F-418D-AE19-62706E023703}">
                      <ahyp:hlinkClr xmlns:ahyp="http://schemas.microsoft.com/office/drawing/2018/hyperlinkcolor" val="tx"/>
                    </a:ext>
                  </a:extLst>
                </a:hlinkClick>
              </a:rPr>
              <a:t>https://doi.org/10.1007/978-3-642-28036-8_119</a:t>
            </a:r>
            <a:r>
              <a:rPr lang="en-US" dirty="0">
                <a:solidFill>
                  <a:srgbClr val="FFC000"/>
                </a:solidFill>
                <a:latin typeface="Calibri"/>
                <a:ea typeface="Calibri" panose="020F0502020204030204" pitchFamily="34" charset="0"/>
                <a:cs typeface="Calibri"/>
              </a:rPr>
              <a:t> </a:t>
            </a:r>
          </a:p>
          <a:p>
            <a:pPr marL="171450" indent="-171450">
              <a:spcBef>
                <a:spcPts val="600"/>
              </a:spcBef>
              <a:buFont typeface="Arial,Sans-Serif" panose="020B0604020202020204" pitchFamily="34" charset="0"/>
              <a:buChar char="•"/>
            </a:pPr>
            <a:r>
              <a:rPr lang="en-US" dirty="0">
                <a:latin typeface="Calibri"/>
                <a:ea typeface="Calibri" panose="020F0502020204030204" pitchFamily="34" charset="0"/>
                <a:cs typeface="Calibri"/>
              </a:rPr>
              <a:t>Santarelli, R. L., Pierre, F., &amp; </a:t>
            </a:r>
            <a:r>
              <a:rPr lang="en-US" dirty="0" err="1">
                <a:latin typeface="Calibri"/>
                <a:ea typeface="Calibri" panose="020F0502020204030204" pitchFamily="34" charset="0"/>
                <a:cs typeface="Calibri"/>
              </a:rPr>
              <a:t>Corpet</a:t>
            </a:r>
            <a:r>
              <a:rPr lang="en-US" dirty="0">
                <a:latin typeface="Calibri"/>
                <a:ea typeface="Calibri" panose="020F0502020204030204" pitchFamily="34" charset="0"/>
                <a:cs typeface="Calibri"/>
              </a:rPr>
              <a:t>, D. E. (2008). Processed meat and colorectal cancer: a review of epidemiologic and experimental evidence. </a:t>
            </a:r>
            <a:r>
              <a:rPr lang="en-US" i="1" dirty="0">
                <a:latin typeface="Calibri"/>
                <a:ea typeface="Calibri" panose="020F0502020204030204" pitchFamily="34" charset="0"/>
                <a:cs typeface="Calibri"/>
              </a:rPr>
              <a:t>Nutrition and cancer</a:t>
            </a:r>
            <a:r>
              <a:rPr lang="en-US" dirty="0">
                <a:latin typeface="Calibri"/>
                <a:ea typeface="Calibri" panose="020F0502020204030204" pitchFamily="34" charset="0"/>
                <a:cs typeface="Calibri"/>
              </a:rPr>
              <a:t>, 60(2), 131-144. </a:t>
            </a:r>
          </a:p>
          <a:p>
            <a:pPr marL="171450" indent="-171450">
              <a:spcBef>
                <a:spcPts val="600"/>
              </a:spcBef>
              <a:buFont typeface="Arial,Sans-Serif" panose="020B0604020202020204" pitchFamily="34" charset="0"/>
              <a:buChar char="•"/>
            </a:pPr>
            <a:r>
              <a:rPr lang="en-US" dirty="0">
                <a:latin typeface="Calibri"/>
                <a:ea typeface="Calibri" panose="020F0502020204030204" pitchFamily="34" charset="0"/>
                <a:cs typeface="Calibri"/>
              </a:rPr>
              <a:t>Saunders, K. M., &amp; Flugge, V. (2021). Food for Thought: Intellectual Property Protection for Recipes and Food Designs. Duke L. &amp; Tech. Rev., 19, 159.  </a:t>
            </a:r>
          </a:p>
          <a:p>
            <a:pPr marL="171450" indent="-171450">
              <a:spcBef>
                <a:spcPts val="600"/>
              </a:spcBef>
              <a:buFont typeface="Arial,Sans-Serif" panose="020B0604020202020204" pitchFamily="34" charset="0"/>
              <a:buChar char="•"/>
            </a:pPr>
            <a:r>
              <a:rPr lang="en-US" dirty="0">
                <a:latin typeface="Calibri"/>
                <a:ea typeface="Calibri" panose="020F0502020204030204" pitchFamily="34" charset="0"/>
                <a:cs typeface="Calibri"/>
              </a:rPr>
              <a:t>Scarborough, P., Appleby, P. N., </a:t>
            </a:r>
            <a:r>
              <a:rPr lang="en-US" dirty="0" err="1">
                <a:latin typeface="Calibri"/>
                <a:ea typeface="Calibri" panose="020F0502020204030204" pitchFamily="34" charset="0"/>
                <a:cs typeface="Calibri"/>
              </a:rPr>
              <a:t>Mizdrak</a:t>
            </a:r>
            <a:r>
              <a:rPr lang="en-US" dirty="0">
                <a:latin typeface="Calibri"/>
                <a:ea typeface="Calibri" panose="020F0502020204030204" pitchFamily="34" charset="0"/>
                <a:cs typeface="Calibri"/>
              </a:rPr>
              <a:t>, A., Briggs, A. D., Travis, R. C., Bradbury, K. E., &amp; Key, T. J. (2014). Dietary greenhouse gas emissions of meat-eaters, fish-eaters, vegetarians and vegans in the UK. </a:t>
            </a:r>
            <a:r>
              <a:rPr lang="en-US" i="1" dirty="0">
                <a:latin typeface="Calibri"/>
                <a:ea typeface="Calibri" panose="020F0502020204030204" pitchFamily="34" charset="0"/>
                <a:cs typeface="Calibri"/>
              </a:rPr>
              <a:t>Climatic change</a:t>
            </a:r>
            <a:r>
              <a:rPr lang="en-US" dirty="0">
                <a:latin typeface="Calibri"/>
                <a:ea typeface="Calibri" panose="020F0502020204030204" pitchFamily="34" charset="0"/>
                <a:cs typeface="Calibri"/>
              </a:rPr>
              <a:t>, 125(2), 179-192.  </a:t>
            </a:r>
          </a:p>
          <a:p>
            <a:pPr marL="171450" indent="-171450">
              <a:spcBef>
                <a:spcPts val="600"/>
              </a:spcBef>
              <a:buFont typeface="Arial,Sans-Serif" panose="020B0604020202020204" pitchFamily="34" charset="0"/>
              <a:buChar char="•"/>
            </a:pPr>
            <a:r>
              <a:rPr lang="en-US" dirty="0">
                <a:latin typeface="Calibri"/>
                <a:ea typeface="Calibri" panose="020F0502020204030204" pitchFamily="34" charset="0"/>
                <a:cs typeface="Calibri"/>
              </a:rPr>
              <a:t>Simeone, M., &amp; Scarpato, D. (2020). Sustainable consumption: How does social media affect food choices? </a:t>
            </a:r>
            <a:r>
              <a:rPr lang="en-US" i="1" dirty="0">
                <a:latin typeface="Calibri"/>
                <a:ea typeface="Calibri" panose="020F0502020204030204" pitchFamily="34" charset="0"/>
                <a:cs typeface="Calibri"/>
              </a:rPr>
              <a:t>Journal of Cleaner Production</a:t>
            </a:r>
            <a:r>
              <a:rPr lang="en-US" dirty="0">
                <a:latin typeface="Calibri"/>
                <a:ea typeface="Calibri" panose="020F0502020204030204" pitchFamily="34" charset="0"/>
                <a:cs typeface="Calibri"/>
              </a:rPr>
              <a:t>, 277, 124036.  </a:t>
            </a:r>
            <a:endParaRPr lang="en-US" dirty="0">
              <a:ea typeface="Calibri" panose="020F0502020204030204" pitchFamily="34" charset="0"/>
            </a:endParaRPr>
          </a:p>
          <a:p>
            <a:pPr marL="171450" indent="-171450">
              <a:spcBef>
                <a:spcPts val="600"/>
              </a:spcBef>
              <a:buFont typeface="Arial,Sans-Serif" panose="020B0604020202020204" pitchFamily="34" charset="0"/>
              <a:buChar char="•"/>
            </a:pPr>
            <a:r>
              <a:rPr lang="en-US" dirty="0">
                <a:latin typeface="Calibri"/>
                <a:ea typeface="Calibri" panose="020F0502020204030204" pitchFamily="34" charset="0"/>
                <a:cs typeface="Calibri"/>
              </a:rPr>
              <a:t>Slow Food (2013), Slow Food’s Contribution to the Debate on the Sustainability of the Food System. Retrieved from: </a:t>
            </a:r>
            <a:r>
              <a:rPr lang="en-US" dirty="0">
                <a:solidFill>
                  <a:srgbClr val="F79037"/>
                </a:solidFill>
                <a:latin typeface="Calibri"/>
                <a:ea typeface="Calibri" panose="020F0502020204030204" pitchFamily="34" charset="0"/>
                <a:cs typeface="Calibri"/>
                <a:hlinkClick r:id="rId3">
                  <a:extLst>
                    <a:ext uri="{A12FA001-AC4F-418D-AE19-62706E023703}">
                      <ahyp:hlinkClr xmlns:ahyp="http://schemas.microsoft.com/office/drawing/2018/hyperlinkcolor" val="tx"/>
                    </a:ext>
                  </a:extLst>
                </a:hlinkClick>
              </a:rPr>
              <a:t>https://docslib.org/doc/12142127/slow-foods-contribution-to-the-debate-on-the-sustainability-of-the</a:t>
            </a:r>
            <a:r>
              <a:rPr lang="en-US" dirty="0">
                <a:solidFill>
                  <a:srgbClr val="F79037"/>
                </a:solidFill>
                <a:latin typeface="Calibri"/>
                <a:ea typeface="Calibri" panose="020F0502020204030204" pitchFamily="34" charset="0"/>
                <a:cs typeface="Calibri"/>
              </a:rPr>
              <a:t> </a:t>
            </a:r>
            <a:endParaRPr lang="en-US" dirty="0">
              <a:solidFill>
                <a:srgbClr val="F79037"/>
              </a:solidFill>
            </a:endParaRPr>
          </a:p>
          <a:p>
            <a:pPr marL="171450" indent="-171450">
              <a:spcBef>
                <a:spcPts val="600"/>
              </a:spcBef>
              <a:buFont typeface="Arial,Sans-Serif" panose="020B0604020202020204" pitchFamily="34" charset="0"/>
              <a:buChar char="•"/>
            </a:pPr>
            <a:r>
              <a:rPr lang="en-US" dirty="0">
                <a:latin typeface="Calibri"/>
                <a:ea typeface="Calibri" panose="020F0502020204030204" pitchFamily="34" charset="0"/>
                <a:cs typeface="Calibri"/>
              </a:rPr>
              <a:t>Smith, B. (2019) American Institute of Cancer Research: Processed Meat and Cancer. Retrieved from </a:t>
            </a:r>
            <a:r>
              <a:rPr lang="en-US" u="sng" dirty="0">
                <a:solidFill>
                  <a:srgbClr val="F79037"/>
                </a:solidFill>
                <a:latin typeface="Calibri"/>
                <a:ea typeface="Calibri" panose="020F0502020204030204" pitchFamily="34" charset="0"/>
                <a:cs typeface="Calibri"/>
                <a:hlinkClick r:id="rId4">
                  <a:extLst>
                    <a:ext uri="{A12FA001-AC4F-418D-AE19-62706E023703}">
                      <ahyp:hlinkClr xmlns:ahyp="http://schemas.microsoft.com/office/drawing/2018/hyperlinkcolor" val="tx"/>
                    </a:ext>
                  </a:extLst>
                </a:hlinkClick>
              </a:rPr>
              <a:t>https://www.aicr.org/resources/blog/processed-meat-and-cancer/</a:t>
            </a:r>
            <a:r>
              <a:rPr lang="en-US" dirty="0">
                <a:solidFill>
                  <a:srgbClr val="F79037"/>
                </a:solidFill>
                <a:latin typeface="Calibri"/>
                <a:ea typeface="Calibri" panose="020F0502020204030204" pitchFamily="34" charset="0"/>
                <a:cs typeface="Calibri"/>
              </a:rPr>
              <a:t> </a:t>
            </a:r>
          </a:p>
          <a:p>
            <a:pPr marL="171450" indent="-171450">
              <a:spcBef>
                <a:spcPts val="600"/>
              </a:spcBef>
              <a:buFont typeface="Arial,Sans-Serif" panose="020B0604020202020204" pitchFamily="34" charset="0"/>
              <a:buChar char="•"/>
            </a:pPr>
            <a:r>
              <a:rPr lang="en-US" dirty="0">
                <a:latin typeface="Calibri"/>
                <a:ea typeface="Calibri" panose="020F0502020204030204" pitchFamily="34" charset="0"/>
                <a:cs typeface="Calibri"/>
              </a:rPr>
              <a:t>Smith, R., Kelly, B., Yeatman, H., &amp; Boyland, E. (2019). Food marketing influences children’s attitudes, preferences and consumption: a systematic critical review. </a:t>
            </a:r>
            <a:r>
              <a:rPr lang="en-US" i="1" dirty="0">
                <a:latin typeface="Calibri"/>
                <a:ea typeface="Calibri" panose="020F0502020204030204" pitchFamily="34" charset="0"/>
                <a:cs typeface="Calibri"/>
              </a:rPr>
              <a:t>Nutrients</a:t>
            </a:r>
            <a:r>
              <a:rPr lang="en-US" dirty="0">
                <a:latin typeface="Calibri"/>
                <a:ea typeface="Calibri" panose="020F0502020204030204" pitchFamily="34" charset="0"/>
                <a:cs typeface="Calibri"/>
              </a:rPr>
              <a:t>, </a:t>
            </a:r>
            <a:r>
              <a:rPr lang="en-US" i="1" dirty="0">
                <a:latin typeface="Calibri"/>
                <a:ea typeface="Calibri" panose="020F0502020204030204" pitchFamily="34" charset="0"/>
                <a:cs typeface="Calibri"/>
              </a:rPr>
              <a:t>11</a:t>
            </a:r>
            <a:r>
              <a:rPr lang="en-US" dirty="0">
                <a:latin typeface="Calibri"/>
                <a:ea typeface="Calibri" panose="020F0502020204030204" pitchFamily="34" charset="0"/>
                <a:cs typeface="Calibri"/>
              </a:rPr>
              <a:t>(4), 875.</a:t>
            </a:r>
          </a:p>
          <a:p>
            <a:pPr marL="171450" indent="-171450">
              <a:spcBef>
                <a:spcPts val="600"/>
              </a:spcBef>
              <a:buFont typeface="Arial,Sans-Serif" panose="020B0604020202020204" pitchFamily="34" charset="0"/>
              <a:buChar char="•"/>
            </a:pPr>
            <a:r>
              <a:rPr lang="en-US" dirty="0" err="1">
                <a:latin typeface="Calibri"/>
                <a:ea typeface="Calibri" panose="020F0502020204030204" pitchFamily="34" charset="0"/>
                <a:cs typeface="Calibri"/>
              </a:rPr>
              <a:t>Steavenson</a:t>
            </a:r>
            <a:r>
              <a:rPr lang="en-US" dirty="0">
                <a:latin typeface="Calibri"/>
                <a:ea typeface="Calibri" panose="020F0502020204030204" pitchFamily="34" charset="0"/>
                <a:cs typeface="Calibri"/>
              </a:rPr>
              <a:t>, W. (2021). How things are changing for women in the kitchen. Retrieved from </a:t>
            </a:r>
            <a:r>
              <a:rPr lang="en-US" dirty="0">
                <a:solidFill>
                  <a:srgbClr val="F79037"/>
                </a:solidFill>
                <a:latin typeface="Calibri"/>
                <a:ea typeface="Calibri" panose="020F0502020204030204" pitchFamily="34" charset="0"/>
                <a:cs typeface="Calibri"/>
                <a:hlinkClick r:id="rId5">
                  <a:extLst>
                    <a:ext uri="{A12FA001-AC4F-418D-AE19-62706E023703}">
                      <ahyp:hlinkClr xmlns:ahyp="http://schemas.microsoft.com/office/drawing/2018/hyperlinkcolor" val="tx"/>
                    </a:ext>
                  </a:extLst>
                </a:hlinkClick>
              </a:rPr>
              <a:t>https://www.ft.com/content/d8677261-e136-4969-bd5f-a19a539cbdbc</a:t>
            </a:r>
            <a:r>
              <a:rPr lang="en-US" dirty="0">
                <a:solidFill>
                  <a:srgbClr val="F79037"/>
                </a:solidFill>
                <a:latin typeface="Calibri"/>
                <a:ea typeface="Calibri" panose="020F0502020204030204" pitchFamily="34" charset="0"/>
                <a:cs typeface="Calibri"/>
              </a:rPr>
              <a:t>  </a:t>
            </a:r>
          </a:p>
          <a:p>
            <a:pPr marL="171450" indent="-171450">
              <a:spcBef>
                <a:spcPts val="600"/>
              </a:spcBef>
              <a:buFont typeface="Arial,Sans-Serif" panose="020B0604020202020204" pitchFamily="34" charset="0"/>
              <a:buChar char="•"/>
            </a:pPr>
            <a:r>
              <a:rPr lang="en-US" dirty="0" err="1">
                <a:latin typeface="Calibri"/>
                <a:ea typeface="Calibri" panose="020F0502020204030204" pitchFamily="34" charset="0"/>
                <a:cs typeface="Calibri"/>
              </a:rPr>
              <a:t>Taillie</a:t>
            </a:r>
            <a:r>
              <a:rPr lang="en-US" dirty="0">
                <a:latin typeface="Calibri"/>
                <a:ea typeface="Calibri" panose="020F0502020204030204" pitchFamily="34" charset="0"/>
                <a:cs typeface="Calibri"/>
              </a:rPr>
              <a:t>, L. S., Busey, E., Stoltze, F. M., &amp; Dillman Carpentier, F. R. (2019). Governmental policies to reduce unhealthy food marketing to children. </a:t>
            </a:r>
            <a:r>
              <a:rPr lang="en-US" i="1" dirty="0">
                <a:latin typeface="Calibri"/>
                <a:ea typeface="Calibri" panose="020F0502020204030204" pitchFamily="34" charset="0"/>
                <a:cs typeface="Calibri"/>
              </a:rPr>
              <a:t>Nutrition reviews</a:t>
            </a:r>
            <a:r>
              <a:rPr lang="en-US" dirty="0">
                <a:latin typeface="Calibri"/>
                <a:ea typeface="Calibri" panose="020F0502020204030204" pitchFamily="34" charset="0"/>
                <a:cs typeface="Calibri"/>
              </a:rPr>
              <a:t>, </a:t>
            </a:r>
            <a:r>
              <a:rPr lang="en-US" i="1" dirty="0">
                <a:latin typeface="Calibri"/>
                <a:ea typeface="Calibri" panose="020F0502020204030204" pitchFamily="34" charset="0"/>
                <a:cs typeface="Calibri"/>
              </a:rPr>
              <a:t>77</a:t>
            </a:r>
            <a:r>
              <a:rPr lang="en-US" dirty="0">
                <a:latin typeface="Calibri"/>
                <a:ea typeface="Calibri" panose="020F0502020204030204" pitchFamily="34" charset="0"/>
                <a:cs typeface="Calibri"/>
              </a:rPr>
              <a:t>(11), 787-816.</a:t>
            </a:r>
          </a:p>
          <a:p>
            <a:pPr marL="171450" indent="-171450">
              <a:spcBef>
                <a:spcPts val="600"/>
              </a:spcBef>
              <a:buFont typeface="Arial,Sans-Serif" panose="020B0604020202020204" pitchFamily="34" charset="0"/>
              <a:buChar char="•"/>
            </a:pPr>
            <a:r>
              <a:rPr lang="en-US" dirty="0">
                <a:latin typeface="Calibri"/>
                <a:ea typeface="Calibri" panose="020F0502020204030204" pitchFamily="34" charset="0"/>
                <a:cs typeface="Calibri"/>
              </a:rPr>
              <a:t>Terry, P., Giovannucci, E., Michels, K. B., Bergkvist, L., Hansen, H., Holmberg, L., &amp; Wolk, A. (2001). Fruit, vegetables, dietary fiber, and risk of colorectal cancer. </a:t>
            </a:r>
            <a:r>
              <a:rPr lang="en-US" i="1" dirty="0">
                <a:latin typeface="Calibri"/>
                <a:ea typeface="Calibri" panose="020F0502020204030204" pitchFamily="34" charset="0"/>
                <a:cs typeface="Calibri"/>
              </a:rPr>
              <a:t>Journal of the National Cancer Institute</a:t>
            </a:r>
            <a:r>
              <a:rPr lang="en-US" dirty="0">
                <a:latin typeface="Calibri"/>
                <a:ea typeface="Calibri" panose="020F0502020204030204" pitchFamily="34" charset="0"/>
                <a:cs typeface="Calibri"/>
              </a:rPr>
              <a:t>, 93(7), 525-533. </a:t>
            </a:r>
            <a:endParaRPr lang="en-US" dirty="0"/>
          </a:p>
          <a:p>
            <a:pPr marL="171450" indent="-171450">
              <a:spcBef>
                <a:spcPts val="600"/>
              </a:spcBef>
              <a:buFont typeface="Arial" panose="020B0604020202020204" pitchFamily="34" charset="0"/>
              <a:buChar char="•"/>
            </a:pPr>
            <a:r>
              <a:rPr lang="en-US" dirty="0">
                <a:latin typeface="Calibri"/>
                <a:ea typeface="Calibri" panose="020F0502020204030204" pitchFamily="34" charset="0"/>
                <a:cs typeface="Calibri"/>
              </a:rPr>
              <a:t>The Economic Times (2023), </a:t>
            </a:r>
            <a:r>
              <a:rPr lang="en-US" dirty="0">
                <a:latin typeface="Calibri"/>
                <a:cs typeface="Calibri"/>
              </a:rPr>
              <a:t>What is 'Fair Trade Price' Retrieved from </a:t>
            </a:r>
            <a:r>
              <a:rPr lang="en-US" dirty="0">
                <a:solidFill>
                  <a:srgbClr val="F79037"/>
                </a:solidFill>
                <a:latin typeface="Calibri"/>
                <a:cs typeface="Calibri"/>
                <a:hlinkClick r:id="rId6">
                  <a:extLst>
                    <a:ext uri="{A12FA001-AC4F-418D-AE19-62706E023703}">
                      <ahyp:hlinkClr xmlns:ahyp="http://schemas.microsoft.com/office/drawing/2018/hyperlinkcolor" val="tx"/>
                    </a:ext>
                  </a:extLst>
                </a:hlinkClick>
              </a:rPr>
              <a:t>https</a:t>
            </a:r>
            <a:r>
              <a:rPr lang="en-US" dirty="0">
                <a:solidFill>
                  <a:srgbClr val="F79037"/>
                </a:solidFill>
                <a:latin typeface="Calibri"/>
                <a:ea typeface="Calibri" panose="020F0502020204030204" pitchFamily="34" charset="0"/>
                <a:cs typeface="Calibri"/>
                <a:hlinkClick r:id="rId6">
                  <a:extLst>
                    <a:ext uri="{A12FA001-AC4F-418D-AE19-62706E023703}">
                      <ahyp:hlinkClr xmlns:ahyp="http://schemas.microsoft.com/office/drawing/2018/hyperlinkcolor" val="tx"/>
                    </a:ext>
                  </a:extLst>
                </a:hlinkClick>
              </a:rPr>
              <a:t>://economictimes.indiatimes.com/definition/fair-trade-price</a:t>
            </a:r>
            <a:r>
              <a:rPr lang="en-US" dirty="0">
                <a:solidFill>
                  <a:srgbClr val="F79037"/>
                </a:solidFill>
                <a:latin typeface="Calibri"/>
                <a:ea typeface="Calibri" panose="020F0502020204030204" pitchFamily="34" charset="0"/>
                <a:cs typeface="Calibri"/>
              </a:rPr>
              <a:t> </a:t>
            </a:r>
            <a:r>
              <a:rPr lang="en-US" dirty="0">
                <a:latin typeface="Calibri"/>
                <a:ea typeface="Calibri" panose="020F0502020204030204" pitchFamily="34" charset="0"/>
                <a:cs typeface="Calibri"/>
              </a:rPr>
              <a:t>(Access Date: 06.02.2023) </a:t>
            </a:r>
            <a:endParaRPr lang="en-US" dirty="0"/>
          </a:p>
          <a:p>
            <a:pPr marL="171450" indent="-171450">
              <a:spcBef>
                <a:spcPts val="600"/>
              </a:spcBef>
              <a:buFont typeface="Arial" panose="020B0604020202020204" pitchFamily="34" charset="0"/>
              <a:buChar char="•"/>
            </a:pPr>
            <a:r>
              <a:rPr lang="en-US" dirty="0">
                <a:latin typeface="Calibri"/>
                <a:ea typeface="Calibri" panose="020F0502020204030204" pitchFamily="34" charset="0"/>
                <a:cs typeface="Calibri"/>
              </a:rPr>
              <a:t>Thompson, P. B. (2018) Farming, The Virtues, and Agrarian Philosophy. In </a:t>
            </a:r>
            <a:r>
              <a:rPr lang="en-US" dirty="0">
                <a:latin typeface="Calibri"/>
                <a:cs typeface="Calibri"/>
              </a:rPr>
              <a:t>The Oxford Handbook of Food Ethics. Barnhill, A., Doggett, T. &amp; </a:t>
            </a:r>
            <a:r>
              <a:rPr lang="en-US" dirty="0" err="1">
                <a:latin typeface="Calibri"/>
                <a:cs typeface="Calibri"/>
              </a:rPr>
              <a:t>Budolfson</a:t>
            </a:r>
            <a:r>
              <a:rPr lang="en-US" dirty="0">
                <a:latin typeface="Calibri"/>
                <a:cs typeface="Calibri"/>
              </a:rPr>
              <a:t>, M. (Eds.). Oxford University Press.</a:t>
            </a:r>
            <a:endParaRPr lang="en-US" dirty="0">
              <a:latin typeface="Calibri"/>
              <a:ea typeface="Calibri" panose="020F0502020204030204" pitchFamily="34" charset="0"/>
              <a:cs typeface="Calibri"/>
            </a:endParaRPr>
          </a:p>
          <a:p>
            <a:pPr marL="171450" indent="-171450" fontAlgn="base">
              <a:spcBef>
                <a:spcPts val="600"/>
              </a:spcBef>
              <a:buFont typeface="Arial" panose="020B0604020202020204" pitchFamily="34" charset="0"/>
              <a:buChar char="•"/>
            </a:pPr>
            <a:r>
              <a:rPr lang="en-US" i="0" dirty="0">
                <a:solidFill>
                  <a:srgbClr val="000000"/>
                </a:solidFill>
                <a:effectLst/>
                <a:latin typeface="Calibri"/>
                <a:ea typeface="Calibri" panose="020F0502020204030204" pitchFamily="34" charset="0"/>
                <a:cs typeface="Calibri"/>
              </a:rPr>
              <a:t>Tosi, A. (2007). Re-housing and social reintegration of homeless people: A case study from Milan. Innovation</a:t>
            </a:r>
            <a:r>
              <a:rPr lang="en-US" dirty="0">
                <a:latin typeface="Calibri"/>
                <a:ea typeface="Calibri" panose="020F0502020204030204" pitchFamily="34" charset="0"/>
                <a:cs typeface="Calibri"/>
              </a:rPr>
              <a:t>. </a:t>
            </a:r>
            <a:r>
              <a:rPr lang="en-US" i="1" dirty="0">
                <a:solidFill>
                  <a:srgbClr val="000000"/>
                </a:solidFill>
                <a:effectLst/>
                <a:latin typeface="Calibri"/>
                <a:ea typeface="Calibri" panose="020F0502020204030204" pitchFamily="34" charset="0"/>
                <a:cs typeface="Calibri"/>
              </a:rPr>
              <a:t>The European Journal of Social Science Research</a:t>
            </a:r>
            <a:r>
              <a:rPr lang="en-US" i="0" dirty="0">
                <a:solidFill>
                  <a:srgbClr val="000000"/>
                </a:solidFill>
                <a:effectLst/>
                <a:latin typeface="Calibri"/>
                <a:ea typeface="Calibri" panose="020F0502020204030204" pitchFamily="34" charset="0"/>
                <a:cs typeface="Calibri"/>
              </a:rPr>
              <a:t>, 18(2), 183-203. </a:t>
            </a:r>
          </a:p>
          <a:p>
            <a:pPr marL="171450" indent="-171450">
              <a:spcBef>
                <a:spcPts val="600"/>
              </a:spcBef>
              <a:buFont typeface="Arial,Sans-Serif" panose="020B0604020202020204" pitchFamily="34" charset="0"/>
              <a:buChar char="•"/>
            </a:pPr>
            <a:r>
              <a:rPr lang="en-US" dirty="0" err="1">
                <a:latin typeface="Calibri"/>
                <a:ea typeface="Calibri" panose="020F0502020204030204" pitchFamily="34" charset="0"/>
                <a:cs typeface="Calibri"/>
              </a:rPr>
              <a:t>Traïni</a:t>
            </a:r>
            <a:r>
              <a:rPr lang="en-US" dirty="0">
                <a:latin typeface="Calibri"/>
                <a:ea typeface="Calibri" panose="020F0502020204030204" pitchFamily="34" charset="0"/>
                <a:cs typeface="Calibri"/>
              </a:rPr>
              <a:t>, C. (2016). T</a:t>
            </a:r>
            <a:r>
              <a:rPr lang="en-US" i="1" dirty="0">
                <a:latin typeface="Calibri"/>
                <a:ea typeface="Calibri" panose="020F0502020204030204" pitchFamily="34" charset="0"/>
                <a:cs typeface="Calibri"/>
              </a:rPr>
              <a:t>he Animal Rights Struggle: An Essay in Historical Sociology</a:t>
            </a:r>
            <a:r>
              <a:rPr lang="en-US" dirty="0">
                <a:latin typeface="Calibri"/>
                <a:ea typeface="Calibri" panose="020F0502020204030204" pitchFamily="34" charset="0"/>
                <a:cs typeface="Calibri"/>
              </a:rPr>
              <a:t>. HAL Id: halshs-02864005 </a:t>
            </a:r>
          </a:p>
          <a:p>
            <a:pPr marL="171450" indent="-171450" fontAlgn="base">
              <a:spcBef>
                <a:spcPts val="600"/>
              </a:spcBef>
              <a:buFont typeface="Arial" panose="020B0604020202020204" pitchFamily="34" charset="0"/>
              <a:buChar char="•"/>
            </a:pPr>
            <a:r>
              <a:rPr lang="en-US" i="0" dirty="0">
                <a:effectLst/>
                <a:latin typeface="Calibri"/>
                <a:ea typeface="Calibri" panose="020F0502020204030204" pitchFamily="34" charset="0"/>
                <a:cs typeface="Calibri"/>
              </a:rPr>
              <a:t>United</a:t>
            </a:r>
            <a:r>
              <a:rPr lang="en-US" dirty="0">
                <a:latin typeface="Calibri"/>
                <a:ea typeface="Calibri" panose="020F0502020204030204" pitchFamily="34" charset="0"/>
                <a:cs typeface="Calibri"/>
              </a:rPr>
              <a:t> States Copyright Office, (n.d.) What is Copyright? </a:t>
            </a:r>
            <a:r>
              <a:rPr lang="en-US" dirty="0">
                <a:solidFill>
                  <a:srgbClr val="F79037"/>
                </a:solidFill>
                <a:latin typeface="Calibri"/>
                <a:ea typeface="Calibri" panose="020F0502020204030204" pitchFamily="34" charset="0"/>
                <a:cs typeface="Calibri"/>
                <a:hlinkClick r:id="rId7">
                  <a:extLst>
                    <a:ext uri="{A12FA001-AC4F-418D-AE19-62706E023703}">
                      <ahyp:hlinkClr xmlns:ahyp="http://schemas.microsoft.com/office/drawing/2018/hyperlinkcolor" val="tx"/>
                    </a:ext>
                  </a:extLst>
                </a:hlinkClick>
              </a:rPr>
              <a:t>https://www.copyright.gov/what-is-copyright/</a:t>
            </a:r>
            <a:r>
              <a:rPr lang="en-US" dirty="0">
                <a:solidFill>
                  <a:srgbClr val="F79037"/>
                </a:solidFill>
                <a:latin typeface="Calibri"/>
                <a:ea typeface="Calibri" panose="020F0502020204030204" pitchFamily="34" charset="0"/>
                <a:cs typeface="Calibri"/>
              </a:rPr>
              <a:t> </a:t>
            </a:r>
            <a:endParaRPr lang="en-US" dirty="0">
              <a:solidFill>
                <a:srgbClr val="F79037"/>
              </a:solidFill>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endParaRPr>
          </a:p>
          <a:p>
            <a:pPr marL="171450" indent="-171450">
              <a:spcBef>
                <a:spcPts val="600"/>
              </a:spcBef>
              <a:buFont typeface="Arial" panose="020B0604020202020204" pitchFamily="34" charset="0"/>
              <a:buChar char="•"/>
            </a:pPr>
            <a:r>
              <a:rPr lang="en-US" dirty="0">
                <a:latin typeface="Calibri"/>
                <a:ea typeface="Calibri" panose="020F0502020204030204" pitchFamily="34" charset="0"/>
                <a:cs typeface="Calibri"/>
              </a:rPr>
              <a:t>United</a:t>
            </a:r>
            <a:r>
              <a:rPr lang="en-US" i="0" dirty="0">
                <a:solidFill>
                  <a:srgbClr val="000000"/>
                </a:solidFill>
                <a:effectLst/>
                <a:latin typeface="Calibri"/>
                <a:ea typeface="Calibri" panose="020F0502020204030204" pitchFamily="34" charset="0"/>
                <a:cs typeface="Calibri"/>
              </a:rPr>
              <a:t> States Environmental Protection Agency</a:t>
            </a:r>
            <a:r>
              <a:rPr lang="en-US" dirty="0">
                <a:latin typeface="Calibri"/>
                <a:ea typeface="Calibri" panose="020F0502020204030204" pitchFamily="34" charset="0"/>
                <a:cs typeface="Calibri"/>
              </a:rPr>
              <a:t> [</a:t>
            </a:r>
            <a:r>
              <a:rPr lang="en-US" i="0" dirty="0">
                <a:solidFill>
                  <a:srgbClr val="000000"/>
                </a:solidFill>
                <a:effectLst/>
                <a:latin typeface="Calibri"/>
                <a:ea typeface="Calibri" panose="020F0502020204030204" pitchFamily="34" charset="0"/>
                <a:cs typeface="Calibri"/>
              </a:rPr>
              <a:t>EPA</a:t>
            </a:r>
            <a:r>
              <a:rPr lang="en-US" dirty="0">
                <a:latin typeface="Calibri"/>
                <a:ea typeface="Calibri" panose="020F0502020204030204" pitchFamily="34" charset="0"/>
                <a:cs typeface="Calibri"/>
              </a:rPr>
              <a:t>]</a:t>
            </a:r>
            <a:r>
              <a:rPr lang="en-US" i="0" dirty="0">
                <a:solidFill>
                  <a:srgbClr val="000000"/>
                </a:solidFill>
                <a:effectLst/>
                <a:latin typeface="Calibri"/>
                <a:ea typeface="Calibri" panose="020F0502020204030204" pitchFamily="34" charset="0"/>
                <a:cs typeface="Calibri"/>
              </a:rPr>
              <a:t> </a:t>
            </a:r>
            <a:r>
              <a:rPr lang="en-US" dirty="0">
                <a:latin typeface="Calibri"/>
                <a:ea typeface="Calibri" panose="020F0502020204030204" pitchFamily="34" charset="0"/>
                <a:cs typeface="Calibri"/>
              </a:rPr>
              <a:t>(2020) Sources</a:t>
            </a:r>
            <a:r>
              <a:rPr lang="en-US" i="0" dirty="0">
                <a:solidFill>
                  <a:srgbClr val="000000"/>
                </a:solidFill>
                <a:effectLst/>
                <a:latin typeface="Calibri"/>
                <a:ea typeface="Calibri" panose="020F0502020204030204" pitchFamily="34" charset="0"/>
                <a:cs typeface="Calibri"/>
              </a:rPr>
              <a:t> of Greenhouse Gas Emissions,</a:t>
            </a:r>
            <a:r>
              <a:rPr lang="en-US" dirty="0">
                <a:latin typeface="Calibri"/>
                <a:ea typeface="Calibri" panose="020F0502020204030204" pitchFamily="34" charset="0"/>
                <a:cs typeface="Calibri"/>
              </a:rPr>
              <a:t> Retrieved from </a:t>
            </a:r>
            <a:r>
              <a:rPr lang="en-US" i="0" dirty="0">
                <a:solidFill>
                  <a:srgbClr val="F79037"/>
                </a:solidFill>
                <a:effectLst/>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https://www.epa.gov/</a:t>
            </a:r>
            <a:r>
              <a:rPr lang="en-US" dirty="0">
                <a:solidFill>
                  <a:srgbClr val="F79037"/>
                </a:solidFill>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greenvehicles</a:t>
            </a:r>
            <a:r>
              <a:rPr lang="en-US" i="0" dirty="0">
                <a:solidFill>
                  <a:srgbClr val="F79037"/>
                </a:solidFill>
                <a:effectLst/>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a:t>
            </a:r>
            <a:r>
              <a:rPr lang="en-US" dirty="0">
                <a:solidFill>
                  <a:srgbClr val="F79037"/>
                </a:solidFill>
                <a:latin typeface="Calibri"/>
                <a:ea typeface="Calibri" panose="020F0502020204030204" pitchFamily="34" charset="0"/>
                <a:cs typeface="Calibri"/>
                <a:hlinkClick r:id="rId8">
                  <a:extLst>
                    <a:ext uri="{A12FA001-AC4F-418D-AE19-62706E023703}">
                      <ahyp:hlinkClr xmlns:ahyp="http://schemas.microsoft.com/office/drawing/2018/hyperlinkcolor" val="tx"/>
                    </a:ext>
                  </a:extLst>
                </a:hlinkClick>
              </a:rPr>
              <a:t>fast-facts-transportation-greenhouse-gas-emissions</a:t>
            </a:r>
            <a:endParaRPr lang="en-US" dirty="0">
              <a:solidFill>
                <a:srgbClr val="F79037"/>
              </a:solidFill>
              <a:latin typeface="Calibri"/>
              <a:ea typeface="Calibri" panose="020F0502020204030204" pitchFamily="34" charset="0"/>
              <a:cs typeface="Calibri"/>
            </a:endParaRPr>
          </a:p>
          <a:p>
            <a:pPr marL="171450" indent="-171450">
              <a:spcBef>
                <a:spcPts val="600"/>
              </a:spcBef>
              <a:buFont typeface="Arial,Sans-Serif" panose="020B0604020202020204" pitchFamily="34" charset="0"/>
              <a:buChar char="•"/>
            </a:pPr>
            <a:r>
              <a:rPr lang="en-US" dirty="0">
                <a:latin typeface="Calibri"/>
                <a:cs typeface="Calibri"/>
              </a:rPr>
              <a:t>United States Patent and Trademark Office [USPTO] (2016). Electronic Information Products Division, Patent Technology Monitoring Team. </a:t>
            </a:r>
            <a:r>
              <a:rPr lang="en-US" dirty="0">
                <a:solidFill>
                  <a:srgbClr val="F79037"/>
                </a:solidFill>
                <a:latin typeface="Calibri"/>
                <a:cs typeface="Calibri"/>
                <a:hlinkClick r:id="rId9">
                  <a:extLst>
                    <a:ext uri="{A12FA001-AC4F-418D-AE19-62706E023703}">
                      <ahyp:hlinkClr xmlns:ahyp="http://schemas.microsoft.com/office/drawing/2018/hyperlinkcolor" val="tx"/>
                    </a:ext>
                  </a:extLst>
                </a:hlinkClick>
              </a:rPr>
              <a:t>https://www.uspto.gov/web/offices/ac/ido/oeip/taf/data/patdesc.htm</a:t>
            </a:r>
            <a:r>
              <a:rPr lang="en-US" dirty="0">
                <a:latin typeface="Calibri"/>
                <a:cs typeface="Calibri"/>
              </a:rPr>
              <a:t> </a:t>
            </a:r>
            <a:endParaRPr lang="en-US" dirty="0"/>
          </a:p>
          <a:p>
            <a:pPr marL="171450" indent="-171450">
              <a:spcBef>
                <a:spcPts val="600"/>
              </a:spcBef>
              <a:buFont typeface="Arial" panose="020B0604020202020204" pitchFamily="34" charset="0"/>
              <a:buChar char="•"/>
            </a:pPr>
            <a:r>
              <a:rPr lang="en-US" dirty="0">
                <a:latin typeface="Calibri"/>
                <a:ea typeface="Calibri" panose="020F0502020204030204" pitchFamily="34" charset="0"/>
                <a:cs typeface="Calibri"/>
              </a:rPr>
              <a:t>United Nations [UN</a:t>
            </a:r>
            <a:r>
              <a:rPr lang="en-US" b="1" dirty="0">
                <a:latin typeface="Calibri"/>
                <a:ea typeface="Calibri" panose="020F0502020204030204" pitchFamily="34" charset="0"/>
                <a:cs typeface="Calibri"/>
              </a:rPr>
              <a:t>] </a:t>
            </a:r>
            <a:r>
              <a:rPr lang="en-US" dirty="0">
                <a:latin typeface="Calibri"/>
                <a:ea typeface="Calibri" panose="020F0502020204030204" pitchFamily="34" charset="0"/>
                <a:cs typeface="Calibri"/>
              </a:rPr>
              <a:t>(n.d.) </a:t>
            </a:r>
            <a:r>
              <a:rPr lang="en-US" dirty="0">
                <a:latin typeface="Calibri"/>
                <a:cs typeface="Calibri"/>
              </a:rPr>
              <a:t>Goal 12: Ensure sustainable consumption and production patterns. </a:t>
            </a:r>
            <a:r>
              <a:rPr lang="en-US" dirty="0">
                <a:solidFill>
                  <a:srgbClr val="F79037"/>
                </a:solidFill>
                <a:latin typeface="Calibri"/>
                <a:ea typeface="Calibri" panose="020F0502020204030204" pitchFamily="34" charset="0"/>
                <a:cs typeface="Calibri"/>
                <a:hlinkClick r:id="rId10">
                  <a:extLst>
                    <a:ext uri="{A12FA001-AC4F-418D-AE19-62706E023703}">
                      <ahyp:hlinkClr xmlns:ahyp="http://schemas.microsoft.com/office/drawing/2018/hyperlinkcolor" val="tx"/>
                    </a:ext>
                  </a:extLst>
                </a:hlinkClick>
              </a:rPr>
              <a:t>https://www.un.org/sustainabledevelopment/sustainable-consumption-production/</a:t>
            </a:r>
            <a:r>
              <a:rPr lang="en-US" dirty="0">
                <a:latin typeface="Calibri"/>
                <a:ea typeface="Calibri" panose="020F0502020204030204" pitchFamily="34" charset="0"/>
                <a:cs typeface="Calibri"/>
              </a:rPr>
              <a:t> (Access Date: 10.08.2022).</a:t>
            </a:r>
            <a:endParaRPr lang="en-US" dirty="0"/>
          </a:p>
          <a:p>
            <a:pPr marL="171450" indent="-171450" rtl="0">
              <a:spcBef>
                <a:spcPts val="600"/>
              </a:spcBef>
              <a:buChar char="•"/>
            </a:pPr>
            <a:endParaRPr lang="en-IE" sz="1200" dirty="0">
              <a:ea typeface="Calibri" panose="020F0502020204030204" pitchFamily="34" charset="0"/>
            </a:endParaRPr>
          </a:p>
        </p:txBody>
      </p:sp>
      <p:sp>
        <p:nvSpPr>
          <p:cNvPr id="3" name="Slide Number Placeholder 2">
            <a:extLst>
              <a:ext uri="{FF2B5EF4-FFF2-40B4-BE49-F238E27FC236}">
                <a16:creationId xmlns:a16="http://schemas.microsoft.com/office/drawing/2014/main" id="{F15A0D6B-2CB9-886C-C430-7EB6AF41CBC2}"/>
              </a:ext>
            </a:extLst>
          </p:cNvPr>
          <p:cNvSpPr>
            <a:spLocks noGrp="1"/>
          </p:cNvSpPr>
          <p:nvPr>
            <p:ph type="sldNum" sz="quarter" idx="4"/>
          </p:nvPr>
        </p:nvSpPr>
        <p:spPr/>
        <p:txBody>
          <a:bodyPr/>
          <a:lstStyle/>
          <a:p>
            <a:fld id="{CB2079F2-58AF-ED44-82D7-E04B2F6FD686}" type="slidenum">
              <a:rPr lang="en-US" smtClean="0"/>
              <a:pPr/>
              <a:t>67</a:t>
            </a:fld>
            <a:endParaRPr lang="en-US"/>
          </a:p>
        </p:txBody>
      </p:sp>
      <p:grpSp>
        <p:nvGrpSpPr>
          <p:cNvPr id="4" name="Graphic 2">
            <a:extLst>
              <a:ext uri="{FF2B5EF4-FFF2-40B4-BE49-F238E27FC236}">
                <a16:creationId xmlns:a16="http://schemas.microsoft.com/office/drawing/2014/main" id="{68939201-0DB0-608A-5334-0FC1667B4407}"/>
              </a:ext>
            </a:extLst>
          </p:cNvPr>
          <p:cNvGrpSpPr/>
          <p:nvPr/>
        </p:nvGrpSpPr>
        <p:grpSpPr>
          <a:xfrm>
            <a:off x="752315" y="0"/>
            <a:ext cx="1082141" cy="1124763"/>
            <a:chOff x="690225" y="4499263"/>
            <a:chExt cx="1499146" cy="1521296"/>
          </a:xfrm>
        </p:grpSpPr>
        <p:sp>
          <p:nvSpPr>
            <p:cNvPr id="6" name="Freeform 109">
              <a:extLst>
                <a:ext uri="{FF2B5EF4-FFF2-40B4-BE49-F238E27FC236}">
                  <a16:creationId xmlns:a16="http://schemas.microsoft.com/office/drawing/2014/main" id="{2049AA31-3351-2F60-02EB-CF8784C515BE}"/>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7" name="Graphic 2">
              <a:extLst>
                <a:ext uri="{FF2B5EF4-FFF2-40B4-BE49-F238E27FC236}">
                  <a16:creationId xmlns:a16="http://schemas.microsoft.com/office/drawing/2014/main" id="{2F03836A-206A-3DD1-FD27-CFD841DDD3C1}"/>
                </a:ext>
              </a:extLst>
            </p:cNvPr>
            <p:cNvGrpSpPr/>
            <p:nvPr/>
          </p:nvGrpSpPr>
          <p:grpSpPr>
            <a:xfrm>
              <a:off x="879521" y="4954417"/>
              <a:ext cx="306297" cy="518817"/>
              <a:chOff x="879521" y="4954417"/>
              <a:chExt cx="306297" cy="518817"/>
            </a:xfrm>
            <a:solidFill>
              <a:srgbClr val="F1A0C2"/>
            </a:solidFill>
          </p:grpSpPr>
          <p:sp>
            <p:nvSpPr>
              <p:cNvPr id="27" name="Freeform 166">
                <a:extLst>
                  <a:ext uri="{FF2B5EF4-FFF2-40B4-BE49-F238E27FC236}">
                    <a16:creationId xmlns:a16="http://schemas.microsoft.com/office/drawing/2014/main" id="{6B8283E2-3A30-64A1-C553-C9021F5A153B}"/>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8" name="Freeform 167">
                <a:extLst>
                  <a:ext uri="{FF2B5EF4-FFF2-40B4-BE49-F238E27FC236}">
                    <a16:creationId xmlns:a16="http://schemas.microsoft.com/office/drawing/2014/main" id="{0196F74B-208C-5B42-8726-2785D504592B}"/>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9" name="Freeform 168">
                <a:extLst>
                  <a:ext uri="{FF2B5EF4-FFF2-40B4-BE49-F238E27FC236}">
                    <a16:creationId xmlns:a16="http://schemas.microsoft.com/office/drawing/2014/main" id="{EAD1F7F2-1FC8-E513-8C72-A632468B46FC}"/>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30" name="Freeform 170">
                <a:extLst>
                  <a:ext uri="{FF2B5EF4-FFF2-40B4-BE49-F238E27FC236}">
                    <a16:creationId xmlns:a16="http://schemas.microsoft.com/office/drawing/2014/main" id="{EC17570F-9080-CA03-4032-27DFC6EB8278}"/>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1" name="Freeform 171">
                <a:extLst>
                  <a:ext uri="{FF2B5EF4-FFF2-40B4-BE49-F238E27FC236}">
                    <a16:creationId xmlns:a16="http://schemas.microsoft.com/office/drawing/2014/main" id="{A0090B3B-993D-6EAE-70F9-A7AE3A5D1517}"/>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3AFA78B6-CA8F-296A-AD4D-01C7487B01AC}"/>
                </a:ext>
              </a:extLst>
            </p:cNvPr>
            <p:cNvGrpSpPr/>
            <p:nvPr/>
          </p:nvGrpSpPr>
          <p:grpSpPr>
            <a:xfrm>
              <a:off x="1305674" y="4681705"/>
              <a:ext cx="305346" cy="518817"/>
              <a:chOff x="1305674" y="4681705"/>
              <a:chExt cx="305346" cy="518817"/>
            </a:xfrm>
            <a:solidFill>
              <a:srgbClr val="F1A0C2"/>
            </a:solidFill>
          </p:grpSpPr>
          <p:sp>
            <p:nvSpPr>
              <p:cNvPr id="22" name="Freeform 125">
                <a:extLst>
                  <a:ext uri="{FF2B5EF4-FFF2-40B4-BE49-F238E27FC236}">
                    <a16:creationId xmlns:a16="http://schemas.microsoft.com/office/drawing/2014/main" id="{9EFF9A65-C683-5D2C-0234-FB65FCBCDE24}"/>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3" name="Freeform 126">
                <a:extLst>
                  <a:ext uri="{FF2B5EF4-FFF2-40B4-BE49-F238E27FC236}">
                    <a16:creationId xmlns:a16="http://schemas.microsoft.com/office/drawing/2014/main" id="{DF677360-E397-1AA3-3FEE-C4ACBCE85571}"/>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4" name="Freeform 131">
                <a:extLst>
                  <a:ext uri="{FF2B5EF4-FFF2-40B4-BE49-F238E27FC236}">
                    <a16:creationId xmlns:a16="http://schemas.microsoft.com/office/drawing/2014/main" id="{407698D6-0551-E415-6E73-7F955EDDD5A8}"/>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5" name="Freeform 139">
                <a:extLst>
                  <a:ext uri="{FF2B5EF4-FFF2-40B4-BE49-F238E27FC236}">
                    <a16:creationId xmlns:a16="http://schemas.microsoft.com/office/drawing/2014/main" id="{2F3CC7AC-D756-37BC-B888-416A2E8AFDC0}"/>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6" name="Freeform 165">
                <a:extLst>
                  <a:ext uri="{FF2B5EF4-FFF2-40B4-BE49-F238E27FC236}">
                    <a16:creationId xmlns:a16="http://schemas.microsoft.com/office/drawing/2014/main" id="{EF67014F-91E7-3F75-BDFC-60085DB53C5C}"/>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F9AA9AA4-B141-F744-D06F-60CB9E6EDDE9}"/>
                </a:ext>
              </a:extLst>
            </p:cNvPr>
            <p:cNvGrpSpPr/>
            <p:nvPr/>
          </p:nvGrpSpPr>
          <p:grpSpPr>
            <a:xfrm>
              <a:off x="1725169" y="4951566"/>
              <a:ext cx="306297" cy="518817"/>
              <a:chOff x="1725169" y="4951566"/>
              <a:chExt cx="306297" cy="518817"/>
            </a:xfrm>
            <a:solidFill>
              <a:srgbClr val="F1A0C2"/>
            </a:solidFill>
          </p:grpSpPr>
          <p:sp>
            <p:nvSpPr>
              <p:cNvPr id="17" name="Freeform 120">
                <a:extLst>
                  <a:ext uri="{FF2B5EF4-FFF2-40B4-BE49-F238E27FC236}">
                    <a16:creationId xmlns:a16="http://schemas.microsoft.com/office/drawing/2014/main" id="{85742D4A-DBA9-915C-F610-A6344F5ED6BF}"/>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8" name="Freeform 121">
                <a:extLst>
                  <a:ext uri="{FF2B5EF4-FFF2-40B4-BE49-F238E27FC236}">
                    <a16:creationId xmlns:a16="http://schemas.microsoft.com/office/drawing/2014/main" id="{7172D926-6D7C-9916-863B-9002F58E9EFF}"/>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9" name="Freeform 122">
                <a:extLst>
                  <a:ext uri="{FF2B5EF4-FFF2-40B4-BE49-F238E27FC236}">
                    <a16:creationId xmlns:a16="http://schemas.microsoft.com/office/drawing/2014/main" id="{14EDF037-B6E4-1940-5E0C-9F044CBA1A9E}"/>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0" name="Freeform 123">
                <a:extLst>
                  <a:ext uri="{FF2B5EF4-FFF2-40B4-BE49-F238E27FC236}">
                    <a16:creationId xmlns:a16="http://schemas.microsoft.com/office/drawing/2014/main" id="{D95E93F5-1594-E99C-F779-431C4E06992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1" name="Freeform 124">
                <a:extLst>
                  <a:ext uri="{FF2B5EF4-FFF2-40B4-BE49-F238E27FC236}">
                    <a16:creationId xmlns:a16="http://schemas.microsoft.com/office/drawing/2014/main" id="{E9671A77-10F7-9CDF-FB5E-FC90416E82C0}"/>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F27D8B3B-8812-36E3-0970-5BD3F266C882}"/>
                </a:ext>
              </a:extLst>
            </p:cNvPr>
            <p:cNvGrpSpPr/>
            <p:nvPr/>
          </p:nvGrpSpPr>
          <p:grpSpPr>
            <a:xfrm>
              <a:off x="690225" y="4499263"/>
              <a:ext cx="1499146" cy="1498491"/>
              <a:chOff x="690225" y="4499263"/>
              <a:chExt cx="1499146" cy="1498491"/>
            </a:xfrm>
            <a:solidFill>
              <a:srgbClr val="000000"/>
            </a:solidFill>
          </p:grpSpPr>
          <p:grpSp>
            <p:nvGrpSpPr>
              <p:cNvPr id="11" name="Graphic 2">
                <a:extLst>
                  <a:ext uri="{FF2B5EF4-FFF2-40B4-BE49-F238E27FC236}">
                    <a16:creationId xmlns:a16="http://schemas.microsoft.com/office/drawing/2014/main" id="{2709A9FD-AEBA-A524-5424-060CD70D011E}"/>
                  </a:ext>
                </a:extLst>
              </p:cNvPr>
              <p:cNvGrpSpPr/>
              <p:nvPr userDrawn="1"/>
            </p:nvGrpSpPr>
            <p:grpSpPr>
              <a:xfrm>
                <a:off x="690225" y="4499263"/>
                <a:ext cx="1499146" cy="1498491"/>
                <a:chOff x="690225" y="4499263"/>
                <a:chExt cx="1499146" cy="1498491"/>
              </a:xfrm>
              <a:solidFill>
                <a:srgbClr val="000000"/>
              </a:solidFill>
            </p:grpSpPr>
            <p:sp>
              <p:nvSpPr>
                <p:cNvPr id="15" name="Freeform 118">
                  <a:extLst>
                    <a:ext uri="{FF2B5EF4-FFF2-40B4-BE49-F238E27FC236}">
                      <a16:creationId xmlns:a16="http://schemas.microsoft.com/office/drawing/2014/main" id="{B0CB296E-B394-473C-B7B0-F7AEC6C1A9B8}"/>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6" name="Freeform 119">
                  <a:extLst>
                    <a:ext uri="{FF2B5EF4-FFF2-40B4-BE49-F238E27FC236}">
                      <a16:creationId xmlns:a16="http://schemas.microsoft.com/office/drawing/2014/main" id="{0F408DDF-813B-C194-0DE4-F27104DD80CC}"/>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2" name="Freeform 115">
                <a:extLst>
                  <a:ext uri="{FF2B5EF4-FFF2-40B4-BE49-F238E27FC236}">
                    <a16:creationId xmlns:a16="http://schemas.microsoft.com/office/drawing/2014/main" id="{CEAB8B6C-67A5-C21F-6640-33107F336F4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3" name="Freeform 116">
                <a:extLst>
                  <a:ext uri="{FF2B5EF4-FFF2-40B4-BE49-F238E27FC236}">
                    <a16:creationId xmlns:a16="http://schemas.microsoft.com/office/drawing/2014/main" id="{6F916FDA-1045-7BE4-C585-B9C2E411853F}"/>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4" name="Freeform 117">
                <a:extLst>
                  <a:ext uri="{FF2B5EF4-FFF2-40B4-BE49-F238E27FC236}">
                    <a16:creationId xmlns:a16="http://schemas.microsoft.com/office/drawing/2014/main" id="{AA3BF402-C145-00BC-1DF9-C264BB17F856}"/>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76771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DC5B4C-297A-19BC-DA4E-22784BBA83FD}"/>
              </a:ext>
            </a:extLst>
          </p:cNvPr>
          <p:cNvSpPr>
            <a:spLocks noGrp="1"/>
          </p:cNvSpPr>
          <p:nvPr>
            <p:ph type="body" sz="quarter" idx="32"/>
          </p:nvPr>
        </p:nvSpPr>
        <p:spPr/>
        <p:txBody>
          <a:bodyPr lIns="91440" tIns="45720" rIns="91440" bIns="45720" numCol="1" spcCol="288000" anchor="t">
            <a:noAutofit/>
          </a:bodyPr>
          <a:lstStyle/>
          <a:p>
            <a:pPr marL="171450" indent="-171450">
              <a:spcBef>
                <a:spcPts val="600"/>
              </a:spcBef>
              <a:buFont typeface="Arial,Sans-Serif"/>
              <a:buChar char="•"/>
            </a:pPr>
            <a:r>
              <a:rPr lang="en-US" dirty="0">
                <a:latin typeface="Calibri"/>
                <a:cs typeface="Calibri"/>
              </a:rPr>
              <a:t>van Poppel, G., Verhoeven, D. T., Verhagen, H., &amp; </a:t>
            </a:r>
            <a:r>
              <a:rPr lang="en-US" dirty="0" err="1">
                <a:latin typeface="Calibri"/>
                <a:cs typeface="Calibri"/>
              </a:rPr>
              <a:t>Goldbohm</a:t>
            </a:r>
            <a:r>
              <a:rPr lang="en-US" dirty="0">
                <a:latin typeface="Calibri"/>
                <a:cs typeface="Calibri"/>
              </a:rPr>
              <a:t>, R. A. (1999). Brassica vegetables and cancer prevention. In Advances in nutrition and cancer, 2, 159-168. Springer, Boston, MA. </a:t>
            </a:r>
          </a:p>
          <a:p>
            <a:pPr marL="171450" indent="-171450">
              <a:spcBef>
                <a:spcPts val="600"/>
              </a:spcBef>
              <a:buFont typeface="Arial,Sans-Serif"/>
              <a:buChar char="•"/>
            </a:pPr>
            <a:r>
              <a:rPr lang="en-GB" dirty="0" err="1">
                <a:latin typeface="Calibri"/>
                <a:cs typeface="Calibri"/>
              </a:rPr>
              <a:t>Vermeir</a:t>
            </a:r>
            <a:r>
              <a:rPr lang="en-GB" dirty="0">
                <a:latin typeface="Calibri"/>
                <a:cs typeface="Calibri"/>
              </a:rPr>
              <a:t>, I., </a:t>
            </a:r>
            <a:r>
              <a:rPr lang="en-GB" dirty="0" err="1">
                <a:latin typeface="Calibri"/>
                <a:cs typeface="Calibri"/>
              </a:rPr>
              <a:t>Weijters</a:t>
            </a:r>
            <a:r>
              <a:rPr lang="en-GB" dirty="0">
                <a:latin typeface="Calibri"/>
                <a:cs typeface="Calibri"/>
              </a:rPr>
              <a:t>, B., </a:t>
            </a:r>
            <a:r>
              <a:rPr lang="en-GB" dirty="0" err="1">
                <a:latin typeface="Calibri"/>
                <a:cs typeface="Calibri"/>
              </a:rPr>
              <a:t>Houwer</a:t>
            </a:r>
            <a:r>
              <a:rPr lang="en-GB" dirty="0">
                <a:latin typeface="Calibri"/>
                <a:cs typeface="Calibri"/>
              </a:rPr>
              <a:t>, J.D., </a:t>
            </a:r>
            <a:r>
              <a:rPr lang="en-GB" dirty="0" err="1">
                <a:latin typeface="Calibri"/>
                <a:cs typeface="Calibri"/>
              </a:rPr>
              <a:t>Geuens</a:t>
            </a:r>
            <a:r>
              <a:rPr lang="en-GB" dirty="0">
                <a:latin typeface="Calibri"/>
                <a:cs typeface="Calibri"/>
              </a:rPr>
              <a:t>, M., </a:t>
            </a:r>
            <a:r>
              <a:rPr lang="en-GB" dirty="0" err="1">
                <a:latin typeface="Calibri"/>
                <a:cs typeface="Calibri"/>
              </a:rPr>
              <a:t>Slabbinck</a:t>
            </a:r>
            <a:r>
              <a:rPr lang="en-GB" dirty="0">
                <a:latin typeface="Calibri"/>
                <a:cs typeface="Calibri"/>
              </a:rPr>
              <a:t>, H., </a:t>
            </a:r>
            <a:r>
              <a:rPr lang="en-GB" dirty="0" err="1">
                <a:latin typeface="Calibri"/>
                <a:cs typeface="Calibri"/>
              </a:rPr>
              <a:t>Spruyt</a:t>
            </a:r>
            <a:r>
              <a:rPr lang="en-GB" dirty="0">
                <a:latin typeface="Calibri"/>
                <a:cs typeface="Calibri"/>
              </a:rPr>
              <a:t>, A., </a:t>
            </a:r>
            <a:r>
              <a:rPr lang="en-GB" dirty="0" err="1">
                <a:latin typeface="Calibri"/>
                <a:cs typeface="Calibri"/>
              </a:rPr>
              <a:t>Kerckhove</a:t>
            </a:r>
            <a:r>
              <a:rPr lang="en-GB" dirty="0">
                <a:latin typeface="Calibri"/>
                <a:cs typeface="Calibri"/>
              </a:rPr>
              <a:t>, A.V., </a:t>
            </a:r>
            <a:r>
              <a:rPr lang="en-GB" dirty="0" err="1">
                <a:latin typeface="Calibri"/>
                <a:cs typeface="Calibri"/>
              </a:rPr>
              <a:t>Lippevelde</a:t>
            </a:r>
            <a:r>
              <a:rPr lang="en-GB" dirty="0">
                <a:latin typeface="Calibri"/>
                <a:cs typeface="Calibri"/>
              </a:rPr>
              <a:t>, W.V., </a:t>
            </a:r>
            <a:r>
              <a:rPr lang="en-GB" dirty="0" err="1">
                <a:latin typeface="Calibri"/>
                <a:cs typeface="Calibri"/>
              </a:rPr>
              <a:t>Steur</a:t>
            </a:r>
            <a:r>
              <a:rPr lang="en-GB" dirty="0">
                <a:latin typeface="Calibri"/>
                <a:cs typeface="Calibri"/>
              </a:rPr>
              <a:t>, H. D., Verbeke, W. (2020) Environmentally Sustainable Food Consumption: A Review and Research Agenda From a Goal-Directed Perspective. </a:t>
            </a:r>
            <a:r>
              <a:rPr lang="en-GB" i="1" dirty="0">
                <a:latin typeface="Calibri"/>
                <a:cs typeface="Calibri"/>
              </a:rPr>
              <a:t>Frontiers in Psychology</a:t>
            </a:r>
            <a:r>
              <a:rPr lang="en-GB" dirty="0">
                <a:latin typeface="Calibri"/>
                <a:cs typeface="Calibri"/>
              </a:rPr>
              <a:t>, 11, 1603. </a:t>
            </a:r>
            <a:r>
              <a:rPr lang="en-GB" dirty="0">
                <a:solidFill>
                  <a:srgbClr val="F79037"/>
                </a:solidFill>
                <a:latin typeface="Calibri"/>
                <a:cs typeface="Calibri"/>
                <a:hlinkClick r:id="rId2">
                  <a:extLst>
                    <a:ext uri="{A12FA001-AC4F-418D-AE19-62706E023703}">
                      <ahyp:hlinkClr xmlns:ahyp="http://schemas.microsoft.com/office/drawing/2018/hyperlinkcolor" val="tx"/>
                    </a:ext>
                  </a:extLst>
                </a:hlinkClick>
              </a:rPr>
              <a:t>https://doi.org/10.3389/fpsyg.2020.01603</a:t>
            </a:r>
            <a:r>
              <a:rPr lang="en-GB" dirty="0">
                <a:solidFill>
                  <a:srgbClr val="F79037"/>
                </a:solidFill>
                <a:latin typeface="Calibri"/>
                <a:cs typeface="Calibri"/>
              </a:rPr>
              <a:t> </a:t>
            </a:r>
          </a:p>
          <a:p>
            <a:pPr marL="171450" indent="-171450">
              <a:spcBef>
                <a:spcPts val="600"/>
              </a:spcBef>
              <a:buFont typeface="Arial,Sans-Serif"/>
              <a:buChar char="•"/>
            </a:pPr>
            <a:r>
              <a:rPr lang="en-US" dirty="0" err="1">
                <a:latin typeface="Calibri"/>
                <a:cs typeface="Calibri"/>
              </a:rPr>
              <a:t>Vlaholias</a:t>
            </a:r>
            <a:r>
              <a:rPr lang="en-US" dirty="0">
                <a:latin typeface="Calibri"/>
                <a:cs typeface="Calibri"/>
              </a:rPr>
              <a:t>-West, E., Thompson, K., </a:t>
            </a:r>
            <a:r>
              <a:rPr lang="en-US" dirty="0" err="1">
                <a:latin typeface="Calibri"/>
                <a:cs typeface="Calibri"/>
              </a:rPr>
              <a:t>Chiveralls</a:t>
            </a:r>
            <a:r>
              <a:rPr lang="en-US" dirty="0">
                <a:latin typeface="Calibri"/>
                <a:cs typeface="Calibri"/>
              </a:rPr>
              <a:t>, K., &amp; Dawson, D. (2018). </a:t>
            </a:r>
            <a:r>
              <a:rPr lang="en-US" i="1" dirty="0">
                <a:latin typeface="Calibri"/>
                <a:cs typeface="Calibri"/>
              </a:rPr>
              <a:t>The ethics of food charity</a:t>
            </a:r>
            <a:r>
              <a:rPr lang="en-US" dirty="0">
                <a:latin typeface="Calibri"/>
                <a:cs typeface="Calibri"/>
              </a:rPr>
              <a:t>. E</a:t>
            </a:r>
            <a:r>
              <a:rPr lang="en-US" i="1" dirty="0">
                <a:latin typeface="Calibri"/>
                <a:cs typeface="Calibri"/>
              </a:rPr>
              <a:t>ncyclopedia of food and agricultural ethics</a:t>
            </a:r>
            <a:r>
              <a:rPr lang="en-US" dirty="0">
                <a:latin typeface="Calibri"/>
                <a:cs typeface="Calibri"/>
              </a:rPr>
              <a:t>. Dordrecht: Springer.  </a:t>
            </a:r>
            <a:endParaRPr lang="en-US" dirty="0"/>
          </a:p>
          <a:p>
            <a:pPr marL="171450" indent="-171450">
              <a:spcBef>
                <a:spcPts val="600"/>
              </a:spcBef>
              <a:buFont typeface="Arial,Sans-Serif"/>
              <a:buChar char="•"/>
            </a:pPr>
            <a:r>
              <a:rPr lang="en-US" dirty="0" err="1">
                <a:latin typeface="Calibri"/>
                <a:cs typeface="Calibri"/>
              </a:rPr>
              <a:t>Voorrips</a:t>
            </a:r>
            <a:r>
              <a:rPr lang="en-US" dirty="0">
                <a:latin typeface="Calibri"/>
                <a:cs typeface="Calibri"/>
              </a:rPr>
              <a:t>, L. E., </a:t>
            </a:r>
            <a:r>
              <a:rPr lang="en-US" dirty="0" err="1">
                <a:latin typeface="Calibri"/>
                <a:cs typeface="Calibri"/>
              </a:rPr>
              <a:t>Goldbohm</a:t>
            </a:r>
            <a:r>
              <a:rPr lang="en-US" dirty="0">
                <a:latin typeface="Calibri"/>
                <a:cs typeface="Calibri"/>
              </a:rPr>
              <a:t>, R. A., van Poppel, G.A. F. C., </a:t>
            </a:r>
            <a:r>
              <a:rPr lang="en-US" dirty="0" err="1">
                <a:latin typeface="Calibri"/>
                <a:cs typeface="Calibri"/>
              </a:rPr>
              <a:t>Sturmans</a:t>
            </a:r>
            <a:r>
              <a:rPr lang="en-US" dirty="0">
                <a:latin typeface="Calibri"/>
                <a:cs typeface="Calibri"/>
              </a:rPr>
              <a:t>, F., Hermus, R. J. J., &amp; Van Den Brandt, P. A. (2000). Vegetable and fruit consumption and risks of colon and rectal cancer in a prospective cohort study The Netherlands Cohort Study on Diet and Cancer. </a:t>
            </a:r>
            <a:r>
              <a:rPr lang="en-US" i="1" dirty="0">
                <a:latin typeface="Calibri"/>
                <a:cs typeface="Calibri"/>
              </a:rPr>
              <a:t>American Journal of Epidemiology</a:t>
            </a:r>
            <a:r>
              <a:rPr lang="en-US" dirty="0">
                <a:latin typeface="Calibri"/>
                <a:cs typeface="Calibri"/>
              </a:rPr>
              <a:t>, 152(11), 1081-1092. </a:t>
            </a:r>
            <a:endParaRPr lang="en-US" dirty="0"/>
          </a:p>
          <a:p>
            <a:pPr marL="171450" indent="-171450">
              <a:spcBef>
                <a:spcPts val="600"/>
              </a:spcBef>
              <a:buFont typeface="Arial,Sans-Serif"/>
              <a:buChar char="•"/>
            </a:pPr>
            <a:r>
              <a:rPr lang="en-US" dirty="0">
                <a:latin typeface="Calibri"/>
                <a:cs typeface="Calibri"/>
              </a:rPr>
              <a:t>Wireless Philosophy (2018) Philosophy - Ethics: Consequentialism, Retrieved from</a:t>
            </a:r>
            <a:r>
              <a:rPr lang="en-US" dirty="0">
                <a:solidFill>
                  <a:srgbClr val="002060"/>
                </a:solidFill>
                <a:latin typeface="Calibri"/>
                <a:cs typeface="Calibri"/>
              </a:rPr>
              <a:t> </a:t>
            </a:r>
            <a:r>
              <a:rPr lang="en-US" dirty="0">
                <a:solidFill>
                  <a:srgbClr val="F79037"/>
                </a:solidFill>
                <a:latin typeface="Calibri"/>
                <a:cs typeface="Calibri"/>
                <a:hlinkClick r:id="rId3">
                  <a:extLst>
                    <a:ext uri="{A12FA001-AC4F-418D-AE19-62706E023703}">
                      <ahyp:hlinkClr xmlns:ahyp="http://schemas.microsoft.com/office/drawing/2018/hyperlinkcolor" val="tx"/>
                    </a:ext>
                  </a:extLst>
                </a:hlinkClick>
              </a:rPr>
              <a:t>https://youtu.be/hACdhD_kes8</a:t>
            </a:r>
            <a:r>
              <a:rPr lang="en-US" dirty="0">
                <a:solidFill>
                  <a:srgbClr val="FFC000"/>
                </a:solidFill>
                <a:latin typeface="Calibri"/>
                <a:cs typeface="Calibri"/>
              </a:rPr>
              <a:t> </a:t>
            </a:r>
            <a:r>
              <a:rPr lang="en-US" dirty="0">
                <a:solidFill>
                  <a:srgbClr val="F79037"/>
                </a:solidFill>
                <a:latin typeface="Calibri"/>
                <a:cs typeface="Calibri"/>
              </a:rPr>
              <a:t> </a:t>
            </a:r>
            <a:endParaRPr lang="en-US" dirty="0">
              <a:latin typeface="Calibri"/>
              <a:cs typeface="Calibri"/>
            </a:endParaRPr>
          </a:p>
          <a:p>
            <a:pPr marL="171450" indent="-171450">
              <a:spcBef>
                <a:spcPts val="600"/>
              </a:spcBef>
              <a:buFont typeface="Arial,Sans-Serif"/>
              <a:buChar char="•"/>
            </a:pPr>
            <a:r>
              <a:rPr lang="en-US" dirty="0">
                <a:latin typeface="Calibri"/>
                <a:cs typeface="Calibri"/>
              </a:rPr>
              <a:t>Wireless Philosophy (2018) Philosophy - Ethics: Killing Animals for Food, </a:t>
            </a:r>
            <a:r>
              <a:rPr lang="en-US" dirty="0">
                <a:solidFill>
                  <a:srgbClr val="F79037"/>
                </a:solidFill>
                <a:latin typeface="Calibri"/>
                <a:cs typeface="Calibri"/>
                <a:hlinkClick r:id="rId4">
                  <a:extLst>
                    <a:ext uri="{A12FA001-AC4F-418D-AE19-62706E023703}">
                      <ahyp:hlinkClr xmlns:ahyp="http://schemas.microsoft.com/office/drawing/2018/hyperlinkcolor" val="tx"/>
                    </a:ext>
                  </a:extLst>
                </a:hlinkClick>
              </a:rPr>
              <a:t>https://youtu.be/3HAMk_ZYO7g</a:t>
            </a:r>
            <a:r>
              <a:rPr lang="en-US" dirty="0">
                <a:solidFill>
                  <a:srgbClr val="F79037"/>
                </a:solidFill>
                <a:latin typeface="Calibri"/>
                <a:cs typeface="Calibri"/>
              </a:rPr>
              <a:t> </a:t>
            </a:r>
            <a:endParaRPr lang="en-US" dirty="0">
              <a:latin typeface="Calibri"/>
              <a:cs typeface="Calibri"/>
            </a:endParaRPr>
          </a:p>
          <a:p>
            <a:pPr marL="171450" indent="-171450">
              <a:spcBef>
                <a:spcPts val="600"/>
              </a:spcBef>
              <a:buFont typeface="Arial,Sans-Serif"/>
              <a:buChar char="•"/>
            </a:pPr>
            <a:r>
              <a:rPr lang="en-US" dirty="0">
                <a:latin typeface="Calibri"/>
                <a:cs typeface="Calibri"/>
              </a:rPr>
              <a:t>World Cancer Research Fund International (n.d.) Wholegrains, vegetables, fruit and cancer risk. Retrieved from </a:t>
            </a:r>
            <a:r>
              <a:rPr lang="en-US" dirty="0">
                <a:solidFill>
                  <a:srgbClr val="F79037"/>
                </a:solidFill>
                <a:latin typeface="Calibri"/>
                <a:cs typeface="Calibri"/>
                <a:hlinkClick r:id="rId5">
                  <a:extLst>
                    <a:ext uri="{A12FA001-AC4F-418D-AE19-62706E023703}">
                      <ahyp:hlinkClr xmlns:ahyp="http://schemas.microsoft.com/office/drawing/2018/hyperlinkcolor" val="tx"/>
                    </a:ext>
                  </a:extLst>
                </a:hlinkClick>
              </a:rPr>
              <a:t>https://www.wcrf.org/diet-activity-and-cancer/risk-factors/wholegrains-vegetables-fruit-and-cancer-risk/</a:t>
            </a:r>
            <a:r>
              <a:rPr lang="en-US" dirty="0">
                <a:solidFill>
                  <a:srgbClr val="F79037"/>
                </a:solidFill>
                <a:latin typeface="Calibri"/>
                <a:cs typeface="Calibri"/>
              </a:rPr>
              <a:t>  </a:t>
            </a:r>
            <a:endParaRPr lang="en-US" dirty="0">
              <a:latin typeface="Calibri"/>
              <a:cs typeface="Calibri"/>
            </a:endParaRPr>
          </a:p>
          <a:p>
            <a:pPr marL="171450" indent="-171450">
              <a:spcBef>
                <a:spcPts val="600"/>
              </a:spcBef>
              <a:buFont typeface="Arial"/>
              <a:buChar char="•"/>
            </a:pPr>
            <a:r>
              <a:rPr lang="en-US" dirty="0">
                <a:solidFill>
                  <a:schemeClr val="tx1"/>
                </a:solidFill>
                <a:latin typeface="Calibri"/>
                <a:cs typeface="Calibri"/>
              </a:rPr>
              <a:t>World Health Organization (2010). Set of recommendations on the marketing of foods and non-alcoholic beverages to children. Retrieved from</a:t>
            </a:r>
            <a:r>
              <a:rPr lang="en-US" dirty="0">
                <a:latin typeface="Calibri"/>
                <a:cs typeface="Calibri"/>
              </a:rPr>
              <a:t> </a:t>
            </a:r>
            <a:r>
              <a:rPr lang="en-US" dirty="0">
                <a:solidFill>
                  <a:srgbClr val="F79037"/>
                </a:solidFill>
                <a:latin typeface="Calibri"/>
                <a:cs typeface="Calibri"/>
                <a:hlinkClick r:id="rId6">
                  <a:extLst>
                    <a:ext uri="{A12FA001-AC4F-418D-AE19-62706E023703}">
                      <ahyp:hlinkClr xmlns:ahyp="http://schemas.microsoft.com/office/drawing/2018/hyperlinkcolor" val="tx"/>
                    </a:ext>
                  </a:extLst>
                </a:hlinkClick>
              </a:rPr>
              <a:t>https://www.who.int/publications/i/item/9789241500210</a:t>
            </a:r>
            <a:r>
              <a:rPr lang="en-US" dirty="0">
                <a:solidFill>
                  <a:srgbClr val="FFC000"/>
                </a:solidFill>
                <a:latin typeface="Calibri"/>
                <a:cs typeface="Calibri"/>
              </a:rPr>
              <a:t> </a:t>
            </a:r>
          </a:p>
          <a:p>
            <a:pPr marL="171450" indent="-171450">
              <a:spcBef>
                <a:spcPts val="600"/>
              </a:spcBef>
              <a:buFont typeface="Arial,Sans-Serif"/>
              <a:buChar char="•"/>
            </a:pPr>
            <a:r>
              <a:rPr lang="en-US" dirty="0">
                <a:latin typeface="Calibri"/>
                <a:cs typeface="Calibri"/>
              </a:rPr>
              <a:t>World Intellectual Property Organization (n.d.). What is Intellectual Property? </a:t>
            </a:r>
            <a:r>
              <a:rPr lang="en-US" dirty="0">
                <a:solidFill>
                  <a:srgbClr val="F79037"/>
                </a:solidFill>
                <a:latin typeface="Calibri"/>
                <a:cs typeface="Calibri"/>
                <a:hlinkClick r:id="rId7">
                  <a:extLst>
                    <a:ext uri="{A12FA001-AC4F-418D-AE19-62706E023703}">
                      <ahyp:hlinkClr xmlns:ahyp="http://schemas.microsoft.com/office/drawing/2018/hyperlinkcolor" val="tx"/>
                    </a:ext>
                  </a:extLst>
                </a:hlinkClick>
              </a:rPr>
              <a:t>https://www.wipo.int/about-ip/en/</a:t>
            </a:r>
            <a:r>
              <a:rPr lang="en-US" dirty="0">
                <a:solidFill>
                  <a:srgbClr val="F79037"/>
                </a:solidFill>
                <a:latin typeface="Calibri"/>
                <a:cs typeface="Calibri"/>
              </a:rPr>
              <a:t> </a:t>
            </a:r>
            <a:endParaRPr lang="en-US" dirty="0">
              <a:solidFill>
                <a:srgbClr val="F79037"/>
              </a:solidFill>
            </a:endParaRPr>
          </a:p>
          <a:p>
            <a:pPr marL="171450" indent="-171450">
              <a:spcBef>
                <a:spcPts val="600"/>
              </a:spcBef>
              <a:buFont typeface="Arial,Sans-Serif"/>
              <a:buChar char="•"/>
            </a:pPr>
            <a:r>
              <a:rPr lang="en-US" dirty="0" err="1">
                <a:latin typeface="Calibri"/>
                <a:cs typeface="Calibri"/>
              </a:rPr>
              <a:t>Worldbank</a:t>
            </a:r>
            <a:r>
              <a:rPr lang="en-US" dirty="0">
                <a:latin typeface="Calibri"/>
                <a:cs typeface="Calibri"/>
              </a:rPr>
              <a:t> (n.d.-a) Are healthy diets affordable? Using new data to guide agricultural and food policy. Retrieved from </a:t>
            </a:r>
            <a:r>
              <a:rPr lang="en-US" dirty="0">
                <a:solidFill>
                  <a:srgbClr val="F79037"/>
                </a:solidFill>
                <a:latin typeface="Calibri"/>
                <a:cs typeface="Calibri"/>
                <a:hlinkClick r:id="rId8">
                  <a:extLst>
                    <a:ext uri="{A12FA001-AC4F-418D-AE19-62706E023703}">
                      <ahyp:hlinkClr xmlns:ahyp="http://schemas.microsoft.com/office/drawing/2018/hyperlinkcolor" val="tx"/>
                    </a:ext>
                  </a:extLst>
                </a:hlinkClick>
              </a:rPr>
              <a:t>https://live.worldbank.org/events/healthy-diets-affordable</a:t>
            </a:r>
            <a:r>
              <a:rPr lang="en-US" dirty="0">
                <a:solidFill>
                  <a:srgbClr val="F79037"/>
                </a:solidFill>
                <a:latin typeface="Calibri"/>
                <a:cs typeface="Calibri"/>
              </a:rPr>
              <a:t> </a:t>
            </a:r>
            <a:r>
              <a:rPr lang="en-US" dirty="0">
                <a:latin typeface="Calibri"/>
                <a:cs typeface="Calibri"/>
              </a:rPr>
              <a:t>(Access Date: 9.08.2022) </a:t>
            </a:r>
          </a:p>
          <a:p>
            <a:pPr marL="171450" indent="-171450">
              <a:spcBef>
                <a:spcPts val="600"/>
              </a:spcBef>
              <a:buFont typeface="Arial,Sans-Serif"/>
              <a:buChar char="•"/>
            </a:pPr>
            <a:r>
              <a:rPr lang="en-US" dirty="0" err="1">
                <a:latin typeface="Calibri"/>
                <a:cs typeface="Calibri"/>
              </a:rPr>
              <a:t>Worldbank</a:t>
            </a:r>
            <a:r>
              <a:rPr lang="en-US" dirty="0">
                <a:latin typeface="Calibri"/>
                <a:cs typeface="Calibri"/>
              </a:rPr>
              <a:t> (n.d.-b). Food Security Update. Retrieved from</a:t>
            </a:r>
            <a:r>
              <a:rPr lang="en-US" dirty="0">
                <a:solidFill>
                  <a:srgbClr val="F79037"/>
                </a:solidFill>
                <a:latin typeface="Calibri"/>
                <a:cs typeface="Calibri"/>
              </a:rPr>
              <a:t> </a:t>
            </a:r>
            <a:r>
              <a:rPr lang="en-US" u="sng" dirty="0">
                <a:solidFill>
                  <a:srgbClr val="F79037"/>
                </a:solidFill>
                <a:latin typeface="Calibri"/>
                <a:cs typeface="Calibri"/>
                <a:hlinkClick r:id="rId9">
                  <a:extLst>
                    <a:ext uri="{A12FA001-AC4F-418D-AE19-62706E023703}">
                      <ahyp:hlinkClr xmlns:ahyp="http://schemas.microsoft.com/office/drawing/2018/hyperlinkcolor" val="tx"/>
                    </a:ext>
                  </a:extLst>
                </a:hlinkClick>
              </a:rPr>
              <a:t>https://www.worldbank.org/en/topic/agriculture/brief/food-security-update</a:t>
            </a:r>
            <a:r>
              <a:rPr lang="en-US" dirty="0">
                <a:solidFill>
                  <a:srgbClr val="F79037"/>
                </a:solidFill>
                <a:latin typeface="Calibri"/>
                <a:cs typeface="Calibri"/>
              </a:rPr>
              <a:t> </a:t>
            </a:r>
            <a:r>
              <a:rPr lang="en-US" dirty="0">
                <a:latin typeface="Calibri"/>
                <a:cs typeface="Calibri"/>
              </a:rPr>
              <a:t>(Access Date: 9.08.2022)</a:t>
            </a:r>
          </a:p>
          <a:p>
            <a:pPr marL="171450" indent="-171450">
              <a:spcBef>
                <a:spcPts val="600"/>
              </a:spcBef>
              <a:buFont typeface="Arial,Sans-Serif"/>
              <a:buChar char="•"/>
            </a:pPr>
            <a:r>
              <a:rPr lang="en-US" dirty="0">
                <a:latin typeface="Calibri"/>
                <a:cs typeface="Calibri"/>
              </a:rPr>
              <a:t>Yue, B., Sheng, G., She, S., Xu, J. (2020) Impact of Consumer Environmental Responsibility on Green Consumption Behavior in China: The Role of Environmental Concern and Price Sensitivity. </a:t>
            </a:r>
            <a:r>
              <a:rPr lang="en-US" i="1" dirty="0">
                <a:latin typeface="Calibri"/>
                <a:cs typeface="Calibri"/>
              </a:rPr>
              <a:t>Sustainability</a:t>
            </a:r>
            <a:r>
              <a:rPr lang="en-US" dirty="0">
                <a:latin typeface="Calibri"/>
                <a:cs typeface="Calibri"/>
              </a:rPr>
              <a:t>, </a:t>
            </a:r>
            <a:r>
              <a:rPr lang="en-US" i="1" dirty="0">
                <a:latin typeface="Calibri"/>
                <a:cs typeface="Calibri"/>
              </a:rPr>
              <a:t>12</a:t>
            </a:r>
            <a:r>
              <a:rPr lang="en-US" dirty="0">
                <a:latin typeface="Calibri"/>
                <a:cs typeface="Calibri"/>
              </a:rPr>
              <a:t>, 2074.</a:t>
            </a:r>
            <a:r>
              <a:rPr lang="en-US" dirty="0">
                <a:solidFill>
                  <a:srgbClr val="F79037"/>
                </a:solidFill>
                <a:latin typeface="Calibri"/>
                <a:cs typeface="Calibri"/>
              </a:rPr>
              <a:t> </a:t>
            </a:r>
            <a:r>
              <a:rPr lang="en-US" dirty="0">
                <a:solidFill>
                  <a:srgbClr val="F79037"/>
                </a:solidFill>
                <a:latin typeface="Calibri"/>
                <a:cs typeface="Calibri"/>
                <a:hlinkClick r:id="rId10">
                  <a:extLst>
                    <a:ext uri="{A12FA001-AC4F-418D-AE19-62706E023703}">
                      <ahyp:hlinkClr xmlns:ahyp="http://schemas.microsoft.com/office/drawing/2018/hyperlinkcolor" val="tx"/>
                    </a:ext>
                  </a:extLst>
                </a:hlinkClick>
              </a:rPr>
              <a:t>https://doi.org/10.3390/su12052074</a:t>
            </a:r>
            <a:r>
              <a:rPr lang="en-US" dirty="0">
                <a:solidFill>
                  <a:srgbClr val="F79037"/>
                </a:solidFill>
                <a:latin typeface="Calibri"/>
                <a:cs typeface="Calibri"/>
              </a:rPr>
              <a:t> </a:t>
            </a:r>
          </a:p>
          <a:p>
            <a:pPr marL="171450" indent="-171450">
              <a:spcBef>
                <a:spcPts val="600"/>
              </a:spcBef>
              <a:buFont typeface="Arial,Sans-Serif"/>
              <a:buChar char="•"/>
            </a:pPr>
            <a:r>
              <a:rPr lang="en-US" dirty="0">
                <a:latin typeface="Calibri"/>
                <a:cs typeface="Calibri"/>
              </a:rPr>
              <a:t>Zepeda L. &amp; </a:t>
            </a:r>
            <a:r>
              <a:rPr lang="en-US" dirty="0" err="1">
                <a:latin typeface="Calibri"/>
                <a:cs typeface="Calibri"/>
              </a:rPr>
              <a:t>Leviten</a:t>
            </a:r>
            <a:r>
              <a:rPr lang="en-US" dirty="0">
                <a:latin typeface="Calibri"/>
                <a:cs typeface="Calibri"/>
              </a:rPr>
              <a:t>-Reid C. (2004). </a:t>
            </a:r>
            <a:r>
              <a:rPr lang="en-GB" dirty="0">
                <a:latin typeface="Calibri"/>
                <a:cs typeface="Calibri"/>
              </a:rPr>
              <a:t>Consumers’ Views on Local Food. Journal of Food Distribution Research, 35(3), p.6.</a:t>
            </a:r>
            <a:endParaRPr lang="en-US" dirty="0">
              <a:latin typeface="Calibri"/>
              <a:cs typeface="Calibri"/>
            </a:endParaRPr>
          </a:p>
          <a:p>
            <a:endParaRPr lang="en-US" dirty="0"/>
          </a:p>
        </p:txBody>
      </p:sp>
      <p:sp>
        <p:nvSpPr>
          <p:cNvPr id="3" name="Slide Number Placeholder 2">
            <a:extLst>
              <a:ext uri="{FF2B5EF4-FFF2-40B4-BE49-F238E27FC236}">
                <a16:creationId xmlns:a16="http://schemas.microsoft.com/office/drawing/2014/main" id="{E16BCF3D-6FAA-4819-9984-62512A2F80DE}"/>
              </a:ext>
            </a:extLst>
          </p:cNvPr>
          <p:cNvSpPr>
            <a:spLocks noGrp="1"/>
          </p:cNvSpPr>
          <p:nvPr>
            <p:ph type="sldNum" sz="quarter" idx="4"/>
          </p:nvPr>
        </p:nvSpPr>
        <p:spPr/>
        <p:txBody>
          <a:bodyPr/>
          <a:lstStyle/>
          <a:p>
            <a:fld id="{CB2079F2-58AF-ED44-82D7-E04B2F6FD686}" type="slidenum">
              <a:rPr lang="en-US" smtClean="0"/>
              <a:pPr/>
              <a:t>68</a:t>
            </a:fld>
            <a:endParaRPr lang="en-US"/>
          </a:p>
        </p:txBody>
      </p:sp>
      <p:grpSp>
        <p:nvGrpSpPr>
          <p:cNvPr id="31" name="Graphic 2">
            <a:extLst>
              <a:ext uri="{FF2B5EF4-FFF2-40B4-BE49-F238E27FC236}">
                <a16:creationId xmlns:a16="http://schemas.microsoft.com/office/drawing/2014/main" id="{86D4F953-B572-4D8C-3DDF-E1AE85544D52}"/>
              </a:ext>
            </a:extLst>
          </p:cNvPr>
          <p:cNvGrpSpPr/>
          <p:nvPr/>
        </p:nvGrpSpPr>
        <p:grpSpPr>
          <a:xfrm>
            <a:off x="752315" y="-5"/>
            <a:ext cx="1082141" cy="1124761"/>
            <a:chOff x="690225" y="4499263"/>
            <a:chExt cx="1499146" cy="1521296"/>
          </a:xfrm>
        </p:grpSpPr>
        <p:sp>
          <p:nvSpPr>
            <p:cNvPr id="5" name="Freeform 109">
              <a:extLst>
                <a:ext uri="{FF2B5EF4-FFF2-40B4-BE49-F238E27FC236}">
                  <a16:creationId xmlns:a16="http://schemas.microsoft.com/office/drawing/2014/main" id="{D591CC9B-B370-FFBB-02E5-3E01FAC5D32E}"/>
                </a:ext>
              </a:extLst>
            </p:cNvPr>
            <p:cNvSpPr/>
            <p:nvPr/>
          </p:nvSpPr>
          <p:spPr>
            <a:xfrm>
              <a:off x="962278" y="5659477"/>
              <a:ext cx="1029236" cy="361082"/>
            </a:xfrm>
            <a:custGeom>
              <a:avLst/>
              <a:gdLst>
                <a:gd name="connsiteX0" fmla="*/ 1029236 w 1029236"/>
                <a:gd name="connsiteY0" fmla="*/ 150134 h 361082"/>
                <a:gd name="connsiteX1" fmla="*/ 509862 w 1029236"/>
                <a:gd name="connsiteY1" fmla="*/ 0 h 361082"/>
                <a:gd name="connsiteX2" fmla="*/ 0 w 1029236"/>
                <a:gd name="connsiteY2" fmla="*/ 144433 h 361082"/>
                <a:gd name="connsiteX3" fmla="*/ 517472 w 1029236"/>
                <a:gd name="connsiteY3" fmla="*/ 361082 h 361082"/>
                <a:gd name="connsiteX4" fmla="*/ 1029236 w 1029236"/>
                <a:gd name="connsiteY4" fmla="*/ 150134 h 361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236" h="361082">
                  <a:moveTo>
                    <a:pt x="1029236" y="150134"/>
                  </a:moveTo>
                  <a:lnTo>
                    <a:pt x="509862" y="0"/>
                  </a:lnTo>
                  <a:lnTo>
                    <a:pt x="0" y="144433"/>
                  </a:lnTo>
                  <a:cubicBezTo>
                    <a:pt x="132222" y="278413"/>
                    <a:pt x="314859" y="361082"/>
                    <a:pt x="517472" y="361082"/>
                  </a:cubicBezTo>
                  <a:cubicBezTo>
                    <a:pt x="716280" y="361082"/>
                    <a:pt x="897015" y="280314"/>
                    <a:pt x="1029236" y="150134"/>
                  </a:cubicBezTo>
                  <a:close/>
                </a:path>
              </a:pathLst>
            </a:custGeom>
            <a:solidFill>
              <a:srgbClr val="F79037"/>
            </a:solidFill>
            <a:ln w="9512" cap="flat">
              <a:noFill/>
              <a:prstDash val="solid"/>
              <a:miter/>
            </a:ln>
          </p:spPr>
          <p:txBody>
            <a:bodyPr rtlCol="0" anchor="ctr"/>
            <a:lstStyle/>
            <a:p>
              <a:endParaRPr lang="en-US"/>
            </a:p>
          </p:txBody>
        </p:sp>
        <p:grpSp>
          <p:nvGrpSpPr>
            <p:cNvPr id="6" name="Graphic 2">
              <a:extLst>
                <a:ext uri="{FF2B5EF4-FFF2-40B4-BE49-F238E27FC236}">
                  <a16:creationId xmlns:a16="http://schemas.microsoft.com/office/drawing/2014/main" id="{206FCAAE-16EB-F61E-5A13-9D31484BF31A}"/>
                </a:ext>
              </a:extLst>
            </p:cNvPr>
            <p:cNvGrpSpPr/>
            <p:nvPr/>
          </p:nvGrpSpPr>
          <p:grpSpPr>
            <a:xfrm>
              <a:off x="879521" y="4954417"/>
              <a:ext cx="306297" cy="518817"/>
              <a:chOff x="879521" y="4954417"/>
              <a:chExt cx="306297" cy="518817"/>
            </a:xfrm>
            <a:solidFill>
              <a:srgbClr val="F1A0C2"/>
            </a:solidFill>
          </p:grpSpPr>
          <p:sp>
            <p:nvSpPr>
              <p:cNvPr id="26" name="Freeform 166">
                <a:extLst>
                  <a:ext uri="{FF2B5EF4-FFF2-40B4-BE49-F238E27FC236}">
                    <a16:creationId xmlns:a16="http://schemas.microsoft.com/office/drawing/2014/main" id="{BADE3538-CE56-EB7C-C2FE-3EC6D3D82AC0}"/>
                  </a:ext>
                </a:extLst>
              </p:cNvPr>
              <p:cNvSpPr/>
              <p:nvPr/>
            </p:nvSpPr>
            <p:spPr>
              <a:xfrm>
                <a:off x="1048200" y="5148056"/>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7" name="Freeform 167">
                <a:extLst>
                  <a:ext uri="{FF2B5EF4-FFF2-40B4-BE49-F238E27FC236}">
                    <a16:creationId xmlns:a16="http://schemas.microsoft.com/office/drawing/2014/main" id="{887D4B82-AA1E-3E76-5FB9-56013B75BE98}"/>
                  </a:ext>
                </a:extLst>
              </p:cNvPr>
              <p:cNvSpPr/>
              <p:nvPr/>
            </p:nvSpPr>
            <p:spPr>
              <a:xfrm>
                <a:off x="880472" y="51473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6586" y="134931"/>
                      <a:pt x="10464" y="88370"/>
                      <a:pt x="0" y="0"/>
                    </a:cubicBezTo>
                    <a:close/>
                  </a:path>
                </a:pathLst>
              </a:custGeom>
              <a:solidFill>
                <a:srgbClr val="F1A0C2"/>
              </a:solidFill>
              <a:ln w="9512" cap="flat">
                <a:noFill/>
                <a:prstDash val="solid"/>
                <a:miter/>
              </a:ln>
            </p:spPr>
            <p:txBody>
              <a:bodyPr rtlCol="0" anchor="ctr"/>
              <a:lstStyle/>
              <a:p>
                <a:endParaRPr lang="en-US"/>
              </a:p>
            </p:txBody>
          </p:sp>
          <p:sp>
            <p:nvSpPr>
              <p:cNvPr id="28" name="Freeform 168">
                <a:extLst>
                  <a:ext uri="{FF2B5EF4-FFF2-40B4-BE49-F238E27FC236}">
                    <a16:creationId xmlns:a16="http://schemas.microsoft.com/office/drawing/2014/main" id="{93D725FB-B561-5D5D-8007-2D583F486139}"/>
                  </a:ext>
                </a:extLst>
              </p:cNvPr>
              <p:cNvSpPr/>
              <p:nvPr/>
            </p:nvSpPr>
            <p:spPr>
              <a:xfrm>
                <a:off x="995571" y="4954417"/>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29" name="Freeform 170">
                <a:extLst>
                  <a:ext uri="{FF2B5EF4-FFF2-40B4-BE49-F238E27FC236}">
                    <a16:creationId xmlns:a16="http://schemas.microsoft.com/office/drawing/2014/main" id="{89E5F2A5-AA20-DFE0-780E-80DF58B39671}"/>
                  </a:ext>
                </a:extLst>
              </p:cNvPr>
              <p:cNvSpPr/>
              <p:nvPr/>
            </p:nvSpPr>
            <p:spPr>
              <a:xfrm>
                <a:off x="1048841" y="533545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5986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30" name="Freeform 171">
                <a:extLst>
                  <a:ext uri="{FF2B5EF4-FFF2-40B4-BE49-F238E27FC236}">
                    <a16:creationId xmlns:a16="http://schemas.microsoft.com/office/drawing/2014/main" id="{D97C9052-057A-450C-06C8-67A5DB1B22C7}"/>
                  </a:ext>
                </a:extLst>
              </p:cNvPr>
              <p:cNvSpPr/>
              <p:nvPr/>
            </p:nvSpPr>
            <p:spPr>
              <a:xfrm>
                <a:off x="879521" y="5331652"/>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4"/>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7" name="Graphic 2">
              <a:extLst>
                <a:ext uri="{FF2B5EF4-FFF2-40B4-BE49-F238E27FC236}">
                  <a16:creationId xmlns:a16="http://schemas.microsoft.com/office/drawing/2014/main" id="{2A5B2DFB-DB16-D774-D905-FF0EC2C765CC}"/>
                </a:ext>
              </a:extLst>
            </p:cNvPr>
            <p:cNvGrpSpPr/>
            <p:nvPr/>
          </p:nvGrpSpPr>
          <p:grpSpPr>
            <a:xfrm>
              <a:off x="1305674" y="4681705"/>
              <a:ext cx="305346" cy="518817"/>
              <a:chOff x="1305674" y="4681705"/>
              <a:chExt cx="305346" cy="518817"/>
            </a:xfrm>
            <a:solidFill>
              <a:srgbClr val="F1A0C2"/>
            </a:solidFill>
          </p:grpSpPr>
          <p:sp>
            <p:nvSpPr>
              <p:cNvPr id="21" name="Freeform 125">
                <a:extLst>
                  <a:ext uri="{FF2B5EF4-FFF2-40B4-BE49-F238E27FC236}">
                    <a16:creationId xmlns:a16="http://schemas.microsoft.com/office/drawing/2014/main" id="{ECDCB4B4-F76C-FF4B-B397-D5896BDCFB13}"/>
                  </a:ext>
                </a:extLst>
              </p:cNvPr>
              <p:cNvSpPr/>
              <p:nvPr/>
            </p:nvSpPr>
            <p:spPr>
              <a:xfrm>
                <a:off x="1473402" y="4876294"/>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22" name="Freeform 126">
                <a:extLst>
                  <a:ext uri="{FF2B5EF4-FFF2-40B4-BE49-F238E27FC236}">
                    <a16:creationId xmlns:a16="http://schemas.microsoft.com/office/drawing/2014/main" id="{61C1C6B0-54A9-9E17-674E-F4A8007C47AA}"/>
                  </a:ext>
                </a:extLst>
              </p:cNvPr>
              <p:cNvSpPr/>
              <p:nvPr/>
            </p:nvSpPr>
            <p:spPr>
              <a:xfrm>
                <a:off x="1305674" y="4875549"/>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23" name="Freeform 131">
                <a:extLst>
                  <a:ext uri="{FF2B5EF4-FFF2-40B4-BE49-F238E27FC236}">
                    <a16:creationId xmlns:a16="http://schemas.microsoft.com/office/drawing/2014/main" id="{1F5C04A2-EDC8-8DD9-1CA5-18785D0F6F16}"/>
                  </a:ext>
                </a:extLst>
              </p:cNvPr>
              <p:cNvSpPr/>
              <p:nvPr/>
            </p:nvSpPr>
            <p:spPr>
              <a:xfrm>
                <a:off x="1421725" y="4681705"/>
                <a:ext cx="73984" cy="187192"/>
              </a:xfrm>
              <a:custGeom>
                <a:avLst/>
                <a:gdLst>
                  <a:gd name="connsiteX0" fmla="*/ 37098 w 73984"/>
                  <a:gd name="connsiteY0" fmla="*/ 187193 h 187192"/>
                  <a:gd name="connsiteX1" fmla="*/ 37098 w 73984"/>
                  <a:gd name="connsiteY1" fmla="*/ 0 h 187192"/>
                  <a:gd name="connsiteX2" fmla="*/ 37098 w 73984"/>
                  <a:gd name="connsiteY2" fmla="*/ 187193 h 187192"/>
                </a:gdLst>
                <a:ahLst/>
                <a:cxnLst>
                  <a:cxn ang="0">
                    <a:pos x="connsiteX0" y="connsiteY0"/>
                  </a:cxn>
                  <a:cxn ang="0">
                    <a:pos x="connsiteX1" y="connsiteY1"/>
                  </a:cxn>
                  <a:cxn ang="0">
                    <a:pos x="connsiteX2" y="connsiteY2"/>
                  </a:cxn>
                </a:cxnLst>
                <a:rect l="l" t="t" r="r" b="b"/>
                <a:pathLst>
                  <a:path w="73984" h="187192">
                    <a:moveTo>
                      <a:pt x="37098" y="187193"/>
                    </a:moveTo>
                    <a:cubicBezTo>
                      <a:pt x="-12366" y="132080"/>
                      <a:pt x="-12366" y="59864"/>
                      <a:pt x="37098" y="0"/>
                    </a:cubicBezTo>
                    <a:cubicBezTo>
                      <a:pt x="79904" y="51312"/>
                      <a:pt x="92270" y="127329"/>
                      <a:pt x="37098" y="187193"/>
                    </a:cubicBezTo>
                    <a:close/>
                  </a:path>
                </a:pathLst>
              </a:custGeom>
              <a:solidFill>
                <a:srgbClr val="F1A0C2"/>
              </a:solidFill>
              <a:ln w="9512" cap="flat">
                <a:noFill/>
                <a:prstDash val="solid"/>
                <a:miter/>
              </a:ln>
            </p:spPr>
            <p:txBody>
              <a:bodyPr rtlCol="0" anchor="ctr"/>
              <a:lstStyle/>
              <a:p>
                <a:endParaRPr lang="en-US"/>
              </a:p>
            </p:txBody>
          </p:sp>
          <p:sp>
            <p:nvSpPr>
              <p:cNvPr id="24" name="Freeform 139">
                <a:extLst>
                  <a:ext uri="{FF2B5EF4-FFF2-40B4-BE49-F238E27FC236}">
                    <a16:creationId xmlns:a16="http://schemas.microsoft.com/office/drawing/2014/main" id="{C58F2FD3-EF44-E924-4680-6E053596D87E}"/>
                  </a:ext>
                </a:extLst>
              </p:cNvPr>
              <p:cNvSpPr/>
              <p:nvPr/>
            </p:nvSpPr>
            <p:spPr>
              <a:xfrm>
                <a:off x="1474043" y="5062741"/>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2222" y="60814"/>
                      <a:pt x="93221" y="131130"/>
                      <a:pt x="0" y="137781"/>
                    </a:cubicBezTo>
                    <a:close/>
                  </a:path>
                </a:pathLst>
              </a:custGeom>
              <a:solidFill>
                <a:srgbClr val="F1A0C2"/>
              </a:solidFill>
              <a:ln w="9512" cap="flat">
                <a:noFill/>
                <a:prstDash val="solid"/>
                <a:miter/>
              </a:ln>
            </p:spPr>
            <p:txBody>
              <a:bodyPr rtlCol="0" anchor="ctr"/>
              <a:lstStyle/>
              <a:p>
                <a:endParaRPr lang="en-US"/>
              </a:p>
            </p:txBody>
          </p:sp>
          <p:sp>
            <p:nvSpPr>
              <p:cNvPr id="25" name="Freeform 165">
                <a:extLst>
                  <a:ext uri="{FF2B5EF4-FFF2-40B4-BE49-F238E27FC236}">
                    <a16:creationId xmlns:a16="http://schemas.microsoft.com/office/drawing/2014/main" id="{9AC1CFFD-BCEF-59B7-A6FF-6E30952C67B6}"/>
                  </a:ext>
                </a:extLst>
              </p:cNvPr>
              <p:cNvSpPr/>
              <p:nvPr/>
            </p:nvSpPr>
            <p:spPr>
              <a:xfrm>
                <a:off x="1305674" y="5059891"/>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4" y="3801"/>
                      <a:pt x="64684" y="15203"/>
                      <a:pt x="91319" y="37058"/>
                    </a:cubicBezTo>
                    <a:cubicBezTo>
                      <a:pt x="119856" y="60814"/>
                      <a:pt x="138880" y="102623"/>
                      <a:pt x="137929" y="137781"/>
                    </a:cubicBezTo>
                    <a:cubicBezTo>
                      <a:pt x="66586" y="134931"/>
                      <a:pt x="11415" y="87420"/>
                      <a:pt x="0" y="0"/>
                    </a:cubicBezTo>
                    <a:close/>
                  </a:path>
                </a:pathLst>
              </a:custGeom>
              <a:solidFill>
                <a:srgbClr val="F1A0C2"/>
              </a:solidFill>
              <a:ln w="9512" cap="flat">
                <a:noFill/>
                <a:prstDash val="solid"/>
                <a:miter/>
              </a:ln>
            </p:spPr>
            <p:txBody>
              <a:bodyPr rtlCol="0" anchor="ctr"/>
              <a:lstStyle/>
              <a:p>
                <a:endParaRPr lang="en-US"/>
              </a:p>
            </p:txBody>
          </p:sp>
        </p:grpSp>
        <p:grpSp>
          <p:nvGrpSpPr>
            <p:cNvPr id="8" name="Graphic 2">
              <a:extLst>
                <a:ext uri="{FF2B5EF4-FFF2-40B4-BE49-F238E27FC236}">
                  <a16:creationId xmlns:a16="http://schemas.microsoft.com/office/drawing/2014/main" id="{5C44C62D-900F-26E1-DBEE-6DD05B263744}"/>
                </a:ext>
              </a:extLst>
            </p:cNvPr>
            <p:cNvGrpSpPr/>
            <p:nvPr/>
          </p:nvGrpSpPr>
          <p:grpSpPr>
            <a:xfrm>
              <a:off x="1725169" y="4951566"/>
              <a:ext cx="306297" cy="518818"/>
              <a:chOff x="1725169" y="4951566"/>
              <a:chExt cx="306297" cy="518818"/>
            </a:xfrm>
            <a:solidFill>
              <a:srgbClr val="F1A0C2"/>
            </a:solidFill>
          </p:grpSpPr>
          <p:sp>
            <p:nvSpPr>
              <p:cNvPr id="16" name="Freeform 120">
                <a:extLst>
                  <a:ext uri="{FF2B5EF4-FFF2-40B4-BE49-F238E27FC236}">
                    <a16:creationId xmlns:a16="http://schemas.microsoft.com/office/drawing/2014/main" id="{313CF243-C1FA-3C40-CE8E-D452C1FF5F1D}"/>
                  </a:ext>
                </a:extLst>
              </p:cNvPr>
              <p:cNvSpPr/>
              <p:nvPr/>
            </p:nvSpPr>
            <p:spPr>
              <a:xfrm>
                <a:off x="1893848" y="5146155"/>
                <a:ext cx="137618" cy="137035"/>
              </a:xfrm>
              <a:custGeom>
                <a:avLst/>
                <a:gdLst>
                  <a:gd name="connsiteX0" fmla="*/ 137618 w 137618"/>
                  <a:gd name="connsiteY0" fmla="*/ 205 h 137035"/>
                  <a:gd name="connsiteX1" fmla="*/ 640 w 137618"/>
                  <a:gd name="connsiteY1" fmla="*/ 137036 h 137035"/>
                  <a:gd name="connsiteX2" fmla="*/ 137618 w 137618"/>
                  <a:gd name="connsiteY2" fmla="*/ 205 h 137035"/>
                </a:gdLst>
                <a:ahLst/>
                <a:cxnLst>
                  <a:cxn ang="0">
                    <a:pos x="connsiteX0" y="connsiteY0"/>
                  </a:cxn>
                  <a:cxn ang="0">
                    <a:pos x="connsiteX1" y="connsiteY1"/>
                  </a:cxn>
                  <a:cxn ang="0">
                    <a:pos x="connsiteX2" y="connsiteY2"/>
                  </a:cxn>
                </a:cxnLst>
                <a:rect l="l" t="t" r="r" b="b"/>
                <a:pathLst>
                  <a:path w="137618" h="137035">
                    <a:moveTo>
                      <a:pt x="137618" y="205"/>
                    </a:moveTo>
                    <a:cubicBezTo>
                      <a:pt x="126203" y="88575"/>
                      <a:pt x="69129" y="134185"/>
                      <a:pt x="640" y="137036"/>
                    </a:cubicBezTo>
                    <a:cubicBezTo>
                      <a:pt x="-7921" y="74322"/>
                      <a:pt x="71032" y="-4546"/>
                      <a:pt x="137618" y="205"/>
                    </a:cubicBezTo>
                    <a:close/>
                  </a:path>
                </a:pathLst>
              </a:custGeom>
              <a:solidFill>
                <a:srgbClr val="F1A0C2"/>
              </a:solidFill>
              <a:ln w="9512" cap="flat">
                <a:noFill/>
                <a:prstDash val="solid"/>
                <a:miter/>
              </a:ln>
            </p:spPr>
            <p:txBody>
              <a:bodyPr rtlCol="0" anchor="ctr"/>
              <a:lstStyle/>
              <a:p>
                <a:endParaRPr lang="en-US"/>
              </a:p>
            </p:txBody>
          </p:sp>
          <p:sp>
            <p:nvSpPr>
              <p:cNvPr id="17" name="Freeform 121">
                <a:extLst>
                  <a:ext uri="{FF2B5EF4-FFF2-40B4-BE49-F238E27FC236}">
                    <a16:creationId xmlns:a16="http://schemas.microsoft.com/office/drawing/2014/main" id="{E21E3E68-EDD8-00DC-F06E-BC9BFDFD284A}"/>
                  </a:ext>
                </a:extLst>
              </p:cNvPr>
              <p:cNvSpPr/>
              <p:nvPr/>
            </p:nvSpPr>
            <p:spPr>
              <a:xfrm>
                <a:off x="1725169" y="5145410"/>
                <a:ext cx="137963" cy="137781"/>
              </a:xfrm>
              <a:custGeom>
                <a:avLst/>
                <a:gdLst>
                  <a:gd name="connsiteX0" fmla="*/ 0 w 137963"/>
                  <a:gd name="connsiteY0" fmla="*/ 0 h 137781"/>
                  <a:gd name="connsiteX1" fmla="*/ 91319 w 137963"/>
                  <a:gd name="connsiteY1" fmla="*/ 37058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3"/>
                      <a:pt x="91319" y="37058"/>
                    </a:cubicBezTo>
                    <a:cubicBezTo>
                      <a:pt x="119856" y="60814"/>
                      <a:pt x="138880" y="102623"/>
                      <a:pt x="137929" y="137781"/>
                    </a:cubicBezTo>
                    <a:cubicBezTo>
                      <a:pt x="67538" y="134931"/>
                      <a:pt x="11415" y="87420"/>
                      <a:pt x="0" y="0"/>
                    </a:cubicBezTo>
                    <a:close/>
                  </a:path>
                </a:pathLst>
              </a:custGeom>
              <a:solidFill>
                <a:srgbClr val="F1A0C2"/>
              </a:solidFill>
              <a:ln w="9512" cap="flat">
                <a:noFill/>
                <a:prstDash val="solid"/>
                <a:miter/>
              </a:ln>
            </p:spPr>
            <p:txBody>
              <a:bodyPr rtlCol="0" anchor="ctr"/>
              <a:lstStyle/>
              <a:p>
                <a:endParaRPr lang="en-US"/>
              </a:p>
            </p:txBody>
          </p:sp>
          <p:sp>
            <p:nvSpPr>
              <p:cNvPr id="18" name="Freeform 122">
                <a:extLst>
                  <a:ext uri="{FF2B5EF4-FFF2-40B4-BE49-F238E27FC236}">
                    <a16:creationId xmlns:a16="http://schemas.microsoft.com/office/drawing/2014/main" id="{953D8BAD-13F5-2D46-04F6-D16003F1090E}"/>
                  </a:ext>
                </a:extLst>
              </p:cNvPr>
              <p:cNvSpPr/>
              <p:nvPr/>
            </p:nvSpPr>
            <p:spPr>
              <a:xfrm>
                <a:off x="1841219" y="4951566"/>
                <a:ext cx="74319" cy="187192"/>
              </a:xfrm>
              <a:custGeom>
                <a:avLst/>
                <a:gdLst>
                  <a:gd name="connsiteX0" fmla="*/ 37098 w 74319"/>
                  <a:gd name="connsiteY0" fmla="*/ 187192 h 187192"/>
                  <a:gd name="connsiteX1" fmla="*/ 37098 w 74319"/>
                  <a:gd name="connsiteY1" fmla="*/ 0 h 187192"/>
                  <a:gd name="connsiteX2" fmla="*/ 37098 w 74319"/>
                  <a:gd name="connsiteY2" fmla="*/ 187192 h 187192"/>
                </a:gdLst>
                <a:ahLst/>
                <a:cxnLst>
                  <a:cxn ang="0">
                    <a:pos x="connsiteX0" y="connsiteY0"/>
                  </a:cxn>
                  <a:cxn ang="0">
                    <a:pos x="connsiteX1" y="connsiteY1"/>
                  </a:cxn>
                  <a:cxn ang="0">
                    <a:pos x="connsiteX2" y="connsiteY2"/>
                  </a:cxn>
                </a:cxnLst>
                <a:rect l="l" t="t" r="r" b="b"/>
                <a:pathLst>
                  <a:path w="74319" h="187192">
                    <a:moveTo>
                      <a:pt x="37098" y="187192"/>
                    </a:moveTo>
                    <a:cubicBezTo>
                      <a:pt x="-12366" y="132080"/>
                      <a:pt x="-12366" y="59864"/>
                      <a:pt x="37098" y="0"/>
                    </a:cubicBezTo>
                    <a:cubicBezTo>
                      <a:pt x="80855" y="50361"/>
                      <a:pt x="92270" y="126379"/>
                      <a:pt x="37098" y="187192"/>
                    </a:cubicBezTo>
                    <a:close/>
                  </a:path>
                </a:pathLst>
              </a:custGeom>
              <a:solidFill>
                <a:srgbClr val="F1A0C2"/>
              </a:solidFill>
              <a:ln w="9512" cap="flat">
                <a:noFill/>
                <a:prstDash val="solid"/>
                <a:miter/>
              </a:ln>
            </p:spPr>
            <p:txBody>
              <a:bodyPr rtlCol="0" anchor="ctr"/>
              <a:lstStyle/>
              <a:p>
                <a:endParaRPr lang="en-US"/>
              </a:p>
            </p:txBody>
          </p:sp>
          <p:sp>
            <p:nvSpPr>
              <p:cNvPr id="19" name="Freeform 123">
                <a:extLst>
                  <a:ext uri="{FF2B5EF4-FFF2-40B4-BE49-F238E27FC236}">
                    <a16:creationId xmlns:a16="http://schemas.microsoft.com/office/drawing/2014/main" id="{6FF8D418-AAE4-1CEA-03BA-E0387561902A}"/>
                  </a:ext>
                </a:extLst>
              </p:cNvPr>
              <p:cNvSpPr/>
              <p:nvPr/>
            </p:nvSpPr>
            <p:spPr>
              <a:xfrm>
                <a:off x="1894489" y="5332603"/>
                <a:ext cx="136977" cy="137781"/>
              </a:xfrm>
              <a:custGeom>
                <a:avLst/>
                <a:gdLst>
                  <a:gd name="connsiteX0" fmla="*/ 0 w 136977"/>
                  <a:gd name="connsiteY0" fmla="*/ 137781 h 137781"/>
                  <a:gd name="connsiteX1" fmla="*/ 136978 w 136977"/>
                  <a:gd name="connsiteY1" fmla="*/ 0 h 137781"/>
                  <a:gd name="connsiteX2" fmla="*/ 0 w 136977"/>
                  <a:gd name="connsiteY2" fmla="*/ 137781 h 137781"/>
                </a:gdLst>
                <a:ahLst/>
                <a:cxnLst>
                  <a:cxn ang="0">
                    <a:pos x="connsiteX0" y="connsiteY0"/>
                  </a:cxn>
                  <a:cxn ang="0">
                    <a:pos x="connsiteX1" y="connsiteY1"/>
                  </a:cxn>
                  <a:cxn ang="0">
                    <a:pos x="connsiteX2" y="connsiteY2"/>
                  </a:cxn>
                </a:cxnLst>
                <a:rect l="l" t="t" r="r" b="b"/>
                <a:pathLst>
                  <a:path w="136977" h="137781">
                    <a:moveTo>
                      <a:pt x="0" y="137781"/>
                    </a:moveTo>
                    <a:cubicBezTo>
                      <a:pt x="951" y="67465"/>
                      <a:pt x="50415" y="9502"/>
                      <a:pt x="136978" y="0"/>
                    </a:cubicBezTo>
                    <a:cubicBezTo>
                      <a:pt x="131270" y="60814"/>
                      <a:pt x="92270" y="131130"/>
                      <a:pt x="0" y="137781"/>
                    </a:cubicBezTo>
                    <a:close/>
                  </a:path>
                </a:pathLst>
              </a:custGeom>
              <a:solidFill>
                <a:srgbClr val="F1A0C2"/>
              </a:solidFill>
              <a:ln w="9512" cap="flat">
                <a:noFill/>
                <a:prstDash val="solid"/>
                <a:miter/>
              </a:ln>
            </p:spPr>
            <p:txBody>
              <a:bodyPr rtlCol="0" anchor="ctr"/>
              <a:lstStyle/>
              <a:p>
                <a:endParaRPr lang="en-US"/>
              </a:p>
            </p:txBody>
          </p:sp>
          <p:sp>
            <p:nvSpPr>
              <p:cNvPr id="20" name="Freeform 124">
                <a:extLst>
                  <a:ext uri="{FF2B5EF4-FFF2-40B4-BE49-F238E27FC236}">
                    <a16:creationId xmlns:a16="http://schemas.microsoft.com/office/drawing/2014/main" id="{F1DC28FF-6AD2-1965-22A6-F733EEAF847E}"/>
                  </a:ext>
                </a:extLst>
              </p:cNvPr>
              <p:cNvSpPr/>
              <p:nvPr/>
            </p:nvSpPr>
            <p:spPr>
              <a:xfrm>
                <a:off x="1725169" y="5328802"/>
                <a:ext cx="137963" cy="137781"/>
              </a:xfrm>
              <a:custGeom>
                <a:avLst/>
                <a:gdLst>
                  <a:gd name="connsiteX0" fmla="*/ 0 w 137963"/>
                  <a:gd name="connsiteY0" fmla="*/ 0 h 137781"/>
                  <a:gd name="connsiteX1" fmla="*/ 91319 w 137963"/>
                  <a:gd name="connsiteY1" fmla="*/ 37059 h 137781"/>
                  <a:gd name="connsiteX2" fmla="*/ 137929 w 137963"/>
                  <a:gd name="connsiteY2" fmla="*/ 137781 h 137781"/>
                  <a:gd name="connsiteX3" fmla="*/ 0 w 137963"/>
                  <a:gd name="connsiteY3" fmla="*/ 0 h 137781"/>
                </a:gdLst>
                <a:ahLst/>
                <a:cxnLst>
                  <a:cxn ang="0">
                    <a:pos x="connsiteX0" y="connsiteY0"/>
                  </a:cxn>
                  <a:cxn ang="0">
                    <a:pos x="connsiteX1" y="connsiteY1"/>
                  </a:cxn>
                  <a:cxn ang="0">
                    <a:pos x="connsiteX2" y="connsiteY2"/>
                  </a:cxn>
                  <a:cxn ang="0">
                    <a:pos x="connsiteX3" y="connsiteY3"/>
                  </a:cxn>
                </a:cxnLst>
                <a:rect l="l" t="t" r="r" b="b"/>
                <a:pathLst>
                  <a:path w="137963" h="137781">
                    <a:moveTo>
                      <a:pt x="0" y="0"/>
                    </a:moveTo>
                    <a:cubicBezTo>
                      <a:pt x="34245" y="3801"/>
                      <a:pt x="64684" y="15204"/>
                      <a:pt x="91319" y="37059"/>
                    </a:cubicBezTo>
                    <a:cubicBezTo>
                      <a:pt x="119856" y="60814"/>
                      <a:pt x="138880" y="102623"/>
                      <a:pt x="137929" y="137781"/>
                    </a:cubicBezTo>
                    <a:cubicBezTo>
                      <a:pt x="67538" y="134931"/>
                      <a:pt x="11415" y="88370"/>
                      <a:pt x="0" y="0"/>
                    </a:cubicBezTo>
                    <a:close/>
                  </a:path>
                </a:pathLst>
              </a:custGeom>
              <a:solidFill>
                <a:srgbClr val="F1A0C2"/>
              </a:solidFill>
              <a:ln w="9512" cap="flat">
                <a:noFill/>
                <a:prstDash val="solid"/>
                <a:miter/>
              </a:ln>
            </p:spPr>
            <p:txBody>
              <a:bodyPr rtlCol="0" anchor="ctr"/>
              <a:lstStyle/>
              <a:p>
                <a:endParaRPr lang="en-US"/>
              </a:p>
            </p:txBody>
          </p:sp>
        </p:grpSp>
        <p:grpSp>
          <p:nvGrpSpPr>
            <p:cNvPr id="9" name="Graphic 2">
              <a:extLst>
                <a:ext uri="{FF2B5EF4-FFF2-40B4-BE49-F238E27FC236}">
                  <a16:creationId xmlns:a16="http://schemas.microsoft.com/office/drawing/2014/main" id="{79212F04-21C4-7951-B16C-15AE1F2D506F}"/>
                </a:ext>
              </a:extLst>
            </p:cNvPr>
            <p:cNvGrpSpPr/>
            <p:nvPr/>
          </p:nvGrpSpPr>
          <p:grpSpPr>
            <a:xfrm>
              <a:off x="690225" y="4499263"/>
              <a:ext cx="1499146" cy="1498491"/>
              <a:chOff x="690225" y="4499263"/>
              <a:chExt cx="1499146" cy="1498491"/>
            </a:xfrm>
            <a:solidFill>
              <a:srgbClr val="000000"/>
            </a:solidFill>
          </p:grpSpPr>
          <p:grpSp>
            <p:nvGrpSpPr>
              <p:cNvPr id="10" name="Graphic 2">
                <a:extLst>
                  <a:ext uri="{FF2B5EF4-FFF2-40B4-BE49-F238E27FC236}">
                    <a16:creationId xmlns:a16="http://schemas.microsoft.com/office/drawing/2014/main" id="{4F8B4F17-8907-EB6E-3736-90E808A59CC0}"/>
                  </a:ext>
                </a:extLst>
              </p:cNvPr>
              <p:cNvGrpSpPr/>
              <p:nvPr userDrawn="1"/>
            </p:nvGrpSpPr>
            <p:grpSpPr>
              <a:xfrm>
                <a:off x="690225" y="4499263"/>
                <a:ext cx="1499146" cy="1498491"/>
                <a:chOff x="690225" y="4499263"/>
                <a:chExt cx="1499146" cy="1498491"/>
              </a:xfrm>
              <a:solidFill>
                <a:srgbClr val="000000"/>
              </a:solidFill>
            </p:grpSpPr>
            <p:sp>
              <p:nvSpPr>
                <p:cNvPr id="14" name="Freeform 118">
                  <a:extLst>
                    <a:ext uri="{FF2B5EF4-FFF2-40B4-BE49-F238E27FC236}">
                      <a16:creationId xmlns:a16="http://schemas.microsoft.com/office/drawing/2014/main" id="{D944F4B0-A573-6AE8-DA8C-C56F59786B95}"/>
                    </a:ext>
                  </a:extLst>
                </p:cNvPr>
                <p:cNvSpPr/>
                <p:nvPr userDrawn="1"/>
              </p:nvSpPr>
              <p:spPr>
                <a:xfrm>
                  <a:off x="694981" y="4504014"/>
                  <a:ext cx="1489634" cy="1488037"/>
                </a:xfrm>
                <a:custGeom>
                  <a:avLst/>
                  <a:gdLst>
                    <a:gd name="connsiteX0" fmla="*/ 744817 w 1489634"/>
                    <a:gd name="connsiteY0" fmla="*/ 0 h 1488037"/>
                    <a:gd name="connsiteX1" fmla="*/ 0 w 1489634"/>
                    <a:gd name="connsiteY1" fmla="*/ 744019 h 1488037"/>
                    <a:gd name="connsiteX2" fmla="*/ 744817 w 1489634"/>
                    <a:gd name="connsiteY2" fmla="*/ 1488038 h 1488037"/>
                    <a:gd name="connsiteX3" fmla="*/ 1489634 w 1489634"/>
                    <a:gd name="connsiteY3" fmla="*/ 744019 h 1488037"/>
                    <a:gd name="connsiteX4" fmla="*/ 744817 w 1489634"/>
                    <a:gd name="connsiteY4" fmla="*/ 0 h 1488037"/>
                    <a:gd name="connsiteX5" fmla="*/ 744817 w 1489634"/>
                    <a:gd name="connsiteY5" fmla="*/ 1470934 h 1488037"/>
                    <a:gd name="connsiteX6" fmla="*/ 227345 w 1489634"/>
                    <a:gd name="connsiteY6" fmla="*/ 1254285 h 1488037"/>
                    <a:gd name="connsiteX7" fmla="*/ 737207 w 1489634"/>
                    <a:gd name="connsiteY7" fmla="*/ 1109852 h 1488037"/>
                    <a:gd name="connsiteX8" fmla="*/ 1255630 w 1489634"/>
                    <a:gd name="connsiteY8" fmla="*/ 1259986 h 1488037"/>
                    <a:gd name="connsiteX9" fmla="*/ 744817 w 1489634"/>
                    <a:gd name="connsiteY9" fmla="*/ 1470934 h 1488037"/>
                    <a:gd name="connsiteX10" fmla="*/ 1269899 w 1489634"/>
                    <a:gd name="connsiteY10" fmla="*/ 1244783 h 1488037"/>
                    <a:gd name="connsiteX11" fmla="*/ 1172873 w 1489634"/>
                    <a:gd name="connsiteY11" fmla="*/ 1216276 h 1488037"/>
                    <a:gd name="connsiteX12" fmla="*/ 1172873 w 1489634"/>
                    <a:gd name="connsiteY12" fmla="*/ 1023383 h 1488037"/>
                    <a:gd name="connsiteX13" fmla="*/ 1161458 w 1489634"/>
                    <a:gd name="connsiteY13" fmla="*/ 1024333 h 1488037"/>
                    <a:gd name="connsiteX14" fmla="*/ 1154799 w 1489634"/>
                    <a:gd name="connsiteY14" fmla="*/ 1024333 h 1488037"/>
                    <a:gd name="connsiteX15" fmla="*/ 1154799 w 1489634"/>
                    <a:gd name="connsiteY15" fmla="*/ 1211525 h 1488037"/>
                    <a:gd name="connsiteX16" fmla="*/ 753378 w 1489634"/>
                    <a:gd name="connsiteY16" fmla="*/ 1095599 h 1488037"/>
                    <a:gd name="connsiteX17" fmla="*/ 753378 w 1489634"/>
                    <a:gd name="connsiteY17" fmla="*/ 726915 h 1488037"/>
                    <a:gd name="connsiteX18" fmla="*/ 748622 w 1489634"/>
                    <a:gd name="connsiteY18" fmla="*/ 726915 h 1488037"/>
                    <a:gd name="connsiteX19" fmla="*/ 735305 w 1489634"/>
                    <a:gd name="connsiteY19" fmla="*/ 725015 h 1488037"/>
                    <a:gd name="connsiteX20" fmla="*/ 735305 w 1489634"/>
                    <a:gd name="connsiteY20" fmla="*/ 1090848 h 1488037"/>
                    <a:gd name="connsiteX21" fmla="*/ 328176 w 1489634"/>
                    <a:gd name="connsiteY21" fmla="*/ 1206774 h 1488037"/>
                    <a:gd name="connsiteX22" fmla="*/ 328176 w 1489634"/>
                    <a:gd name="connsiteY22" fmla="*/ 1020532 h 1488037"/>
                    <a:gd name="connsiteX23" fmla="*/ 316761 w 1489634"/>
                    <a:gd name="connsiteY23" fmla="*/ 1022432 h 1488037"/>
                    <a:gd name="connsiteX24" fmla="*/ 309151 w 1489634"/>
                    <a:gd name="connsiteY24" fmla="*/ 1021482 h 1488037"/>
                    <a:gd name="connsiteX25" fmla="*/ 309151 w 1489634"/>
                    <a:gd name="connsiteY25" fmla="*/ 1211525 h 1488037"/>
                    <a:gd name="connsiteX26" fmla="*/ 217833 w 1489634"/>
                    <a:gd name="connsiteY26" fmla="*/ 1237181 h 1488037"/>
                    <a:gd name="connsiteX27" fmla="*/ 220687 w 1489634"/>
                    <a:gd name="connsiteY27" fmla="*/ 1246683 h 1488037"/>
                    <a:gd name="connsiteX28" fmla="*/ 17122 w 1489634"/>
                    <a:gd name="connsiteY28" fmla="*/ 744019 h 1488037"/>
                    <a:gd name="connsiteX29" fmla="*/ 743866 w 1489634"/>
                    <a:gd name="connsiteY29" fmla="*/ 18054 h 1488037"/>
                    <a:gd name="connsiteX30" fmla="*/ 1470609 w 1489634"/>
                    <a:gd name="connsiteY30" fmla="*/ 744019 h 1488037"/>
                    <a:gd name="connsiteX31" fmla="*/ 1269899 w 1489634"/>
                    <a:gd name="connsiteY31" fmla="*/ 1244783 h 1488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634" h="1488037">
                      <a:moveTo>
                        <a:pt x="744817" y="0"/>
                      </a:moveTo>
                      <a:cubicBezTo>
                        <a:pt x="333884" y="0"/>
                        <a:pt x="0" y="333526"/>
                        <a:pt x="0" y="744019"/>
                      </a:cubicBezTo>
                      <a:cubicBezTo>
                        <a:pt x="0" y="1154512"/>
                        <a:pt x="333884" y="1488038"/>
                        <a:pt x="744817" y="1488038"/>
                      </a:cubicBezTo>
                      <a:cubicBezTo>
                        <a:pt x="1155751" y="1488038"/>
                        <a:pt x="1489634" y="1154512"/>
                        <a:pt x="1489634" y="744019"/>
                      </a:cubicBezTo>
                      <a:cubicBezTo>
                        <a:pt x="1489634" y="333526"/>
                        <a:pt x="1154799" y="0"/>
                        <a:pt x="744817" y="0"/>
                      </a:cubicBezTo>
                      <a:close/>
                      <a:moveTo>
                        <a:pt x="744817" y="1470934"/>
                      </a:moveTo>
                      <a:cubicBezTo>
                        <a:pt x="542204" y="1470934"/>
                        <a:pt x="359567" y="1388265"/>
                        <a:pt x="227345" y="1254285"/>
                      </a:cubicBezTo>
                      <a:lnTo>
                        <a:pt x="737207" y="1109852"/>
                      </a:lnTo>
                      <a:lnTo>
                        <a:pt x="1255630" y="1259986"/>
                      </a:lnTo>
                      <a:cubicBezTo>
                        <a:pt x="1124360" y="1390166"/>
                        <a:pt x="943625" y="1470934"/>
                        <a:pt x="744817" y="1470934"/>
                      </a:cubicBezTo>
                      <a:close/>
                      <a:moveTo>
                        <a:pt x="1269899" y="1244783"/>
                      </a:moveTo>
                      <a:lnTo>
                        <a:pt x="1172873" y="1216276"/>
                      </a:lnTo>
                      <a:lnTo>
                        <a:pt x="1172873" y="1023383"/>
                      </a:lnTo>
                      <a:cubicBezTo>
                        <a:pt x="1169068" y="1024333"/>
                        <a:pt x="1165263" y="1024333"/>
                        <a:pt x="1161458" y="1024333"/>
                      </a:cubicBezTo>
                      <a:cubicBezTo>
                        <a:pt x="1159556" y="1024333"/>
                        <a:pt x="1156702" y="1024333"/>
                        <a:pt x="1154799" y="1024333"/>
                      </a:cubicBezTo>
                      <a:lnTo>
                        <a:pt x="1154799" y="1211525"/>
                      </a:lnTo>
                      <a:lnTo>
                        <a:pt x="753378" y="1095599"/>
                      </a:lnTo>
                      <a:lnTo>
                        <a:pt x="753378" y="726915"/>
                      </a:lnTo>
                      <a:cubicBezTo>
                        <a:pt x="751476" y="726915"/>
                        <a:pt x="749573" y="726915"/>
                        <a:pt x="748622" y="726915"/>
                      </a:cubicBezTo>
                      <a:cubicBezTo>
                        <a:pt x="743866" y="726915"/>
                        <a:pt x="739110" y="725965"/>
                        <a:pt x="735305" y="725015"/>
                      </a:cubicBezTo>
                      <a:lnTo>
                        <a:pt x="735305" y="1090848"/>
                      </a:lnTo>
                      <a:lnTo>
                        <a:pt x="328176" y="1206774"/>
                      </a:lnTo>
                      <a:lnTo>
                        <a:pt x="328176" y="1020532"/>
                      </a:lnTo>
                      <a:cubicBezTo>
                        <a:pt x="324371" y="1021482"/>
                        <a:pt x="320566" y="1021482"/>
                        <a:pt x="316761" y="1022432"/>
                      </a:cubicBezTo>
                      <a:cubicBezTo>
                        <a:pt x="313908" y="1022432"/>
                        <a:pt x="312005" y="1022432"/>
                        <a:pt x="309151" y="1021482"/>
                      </a:cubicBezTo>
                      <a:lnTo>
                        <a:pt x="309151" y="1211525"/>
                      </a:lnTo>
                      <a:lnTo>
                        <a:pt x="217833" y="1237181"/>
                      </a:lnTo>
                      <a:lnTo>
                        <a:pt x="220687" y="1246683"/>
                      </a:lnTo>
                      <a:cubicBezTo>
                        <a:pt x="95124" y="1116504"/>
                        <a:pt x="17122" y="938813"/>
                        <a:pt x="17122" y="744019"/>
                      </a:cubicBezTo>
                      <a:cubicBezTo>
                        <a:pt x="17122" y="343978"/>
                        <a:pt x="343396" y="18054"/>
                        <a:pt x="743866" y="18054"/>
                      </a:cubicBezTo>
                      <a:cubicBezTo>
                        <a:pt x="1144336" y="18054"/>
                        <a:pt x="1470609" y="343978"/>
                        <a:pt x="1470609" y="744019"/>
                      </a:cubicBezTo>
                      <a:cubicBezTo>
                        <a:pt x="1471561" y="937863"/>
                        <a:pt x="1394511" y="1114603"/>
                        <a:pt x="1269899" y="1244783"/>
                      </a:cubicBezTo>
                      <a:close/>
                    </a:path>
                  </a:pathLst>
                </a:custGeom>
                <a:solidFill>
                  <a:srgbClr val="000000"/>
                </a:solidFill>
                <a:ln w="9512" cap="flat">
                  <a:noFill/>
                  <a:prstDash val="solid"/>
                  <a:miter/>
                </a:ln>
              </p:spPr>
              <p:txBody>
                <a:bodyPr rtlCol="0" anchor="ctr"/>
                <a:lstStyle/>
                <a:p>
                  <a:endParaRPr lang="en-US"/>
                </a:p>
              </p:txBody>
            </p:sp>
            <p:sp>
              <p:nvSpPr>
                <p:cNvPr id="15" name="Freeform 119">
                  <a:extLst>
                    <a:ext uri="{FF2B5EF4-FFF2-40B4-BE49-F238E27FC236}">
                      <a16:creationId xmlns:a16="http://schemas.microsoft.com/office/drawing/2014/main" id="{10C2A035-D4F5-467D-4C02-67D8C6E4BA00}"/>
                    </a:ext>
                  </a:extLst>
                </p:cNvPr>
                <p:cNvSpPr/>
                <p:nvPr userDrawn="1"/>
              </p:nvSpPr>
              <p:spPr>
                <a:xfrm>
                  <a:off x="690225" y="4499263"/>
                  <a:ext cx="1499146" cy="1498491"/>
                </a:xfrm>
                <a:custGeom>
                  <a:avLst/>
                  <a:gdLst>
                    <a:gd name="connsiteX0" fmla="*/ 749573 w 1499146"/>
                    <a:gd name="connsiteY0" fmla="*/ 1498490 h 1498490"/>
                    <a:gd name="connsiteX1" fmla="*/ 0 w 1499146"/>
                    <a:gd name="connsiteY1" fmla="*/ 749720 h 1498490"/>
                    <a:gd name="connsiteX2" fmla="*/ 749573 w 1499146"/>
                    <a:gd name="connsiteY2" fmla="*/ 0 h 1498490"/>
                    <a:gd name="connsiteX3" fmla="*/ 1499147 w 1499146"/>
                    <a:gd name="connsiteY3" fmla="*/ 748770 h 1498490"/>
                    <a:gd name="connsiteX4" fmla="*/ 749573 w 1499146"/>
                    <a:gd name="connsiteY4" fmla="*/ 1498490 h 1498490"/>
                    <a:gd name="connsiteX5" fmla="*/ 749573 w 1499146"/>
                    <a:gd name="connsiteY5" fmla="*/ 9502 h 1498490"/>
                    <a:gd name="connsiteX6" fmla="*/ 9512 w 1499146"/>
                    <a:gd name="connsiteY6" fmla="*/ 748770 h 1498490"/>
                    <a:gd name="connsiteX7" fmla="*/ 749573 w 1499146"/>
                    <a:gd name="connsiteY7" fmla="*/ 1488038 h 1498490"/>
                    <a:gd name="connsiteX8" fmla="*/ 1489634 w 1499146"/>
                    <a:gd name="connsiteY8" fmla="*/ 748770 h 1498490"/>
                    <a:gd name="connsiteX9" fmla="*/ 749573 w 1499146"/>
                    <a:gd name="connsiteY9" fmla="*/ 9502 h 1498490"/>
                    <a:gd name="connsiteX10" fmla="*/ 749573 w 1499146"/>
                    <a:gd name="connsiteY10" fmla="*/ 1480436 h 1498490"/>
                    <a:gd name="connsiteX11" fmla="*/ 234955 w 1499146"/>
                    <a:gd name="connsiteY11" fmla="*/ 1268538 h 1498490"/>
                    <a:gd name="connsiteX12" fmla="*/ 234955 w 1499146"/>
                    <a:gd name="connsiteY12" fmla="*/ 1268538 h 1498490"/>
                    <a:gd name="connsiteX13" fmla="*/ 230199 w 1499146"/>
                    <a:gd name="connsiteY13" fmla="*/ 1263787 h 1498490"/>
                    <a:gd name="connsiteX14" fmla="*/ 228296 w 1499146"/>
                    <a:gd name="connsiteY14" fmla="*/ 1261887 h 1498490"/>
                    <a:gd name="connsiteX15" fmla="*/ 222589 w 1499146"/>
                    <a:gd name="connsiteY15" fmla="*/ 1256185 h 1498490"/>
                    <a:gd name="connsiteX16" fmla="*/ 222589 w 1499146"/>
                    <a:gd name="connsiteY16" fmla="*/ 1256185 h 1498490"/>
                    <a:gd name="connsiteX17" fmla="*/ 221638 w 1499146"/>
                    <a:gd name="connsiteY17" fmla="*/ 1255235 h 1498490"/>
                    <a:gd name="connsiteX18" fmla="*/ 17122 w 1499146"/>
                    <a:gd name="connsiteY18" fmla="*/ 749720 h 1498490"/>
                    <a:gd name="connsiteX19" fmla="*/ 748622 w 1499146"/>
                    <a:gd name="connsiteY19" fmla="*/ 19004 h 1498490"/>
                    <a:gd name="connsiteX20" fmla="*/ 1480122 w 1499146"/>
                    <a:gd name="connsiteY20" fmla="*/ 749720 h 1498490"/>
                    <a:gd name="connsiteX21" fmla="*/ 1277509 w 1499146"/>
                    <a:gd name="connsiteY21" fmla="*/ 1253335 h 1498490"/>
                    <a:gd name="connsiteX22" fmla="*/ 1275606 w 1499146"/>
                    <a:gd name="connsiteY22" fmla="*/ 1255235 h 1498490"/>
                    <a:gd name="connsiteX23" fmla="*/ 1171922 w 1499146"/>
                    <a:gd name="connsiteY23" fmla="*/ 1224828 h 1498490"/>
                    <a:gd name="connsiteX24" fmla="*/ 1171922 w 1499146"/>
                    <a:gd name="connsiteY24" fmla="*/ 1033835 h 1498490"/>
                    <a:gd name="connsiteX25" fmla="*/ 1163361 w 1499146"/>
                    <a:gd name="connsiteY25" fmla="*/ 1033835 h 1498490"/>
                    <a:gd name="connsiteX26" fmla="*/ 1163361 w 1499146"/>
                    <a:gd name="connsiteY26" fmla="*/ 1221978 h 1498490"/>
                    <a:gd name="connsiteX27" fmla="*/ 753378 w 1499146"/>
                    <a:gd name="connsiteY27" fmla="*/ 1103201 h 1498490"/>
                    <a:gd name="connsiteX28" fmla="*/ 753378 w 1499146"/>
                    <a:gd name="connsiteY28" fmla="*/ 735467 h 1498490"/>
                    <a:gd name="connsiteX29" fmla="*/ 744817 w 1499146"/>
                    <a:gd name="connsiteY29" fmla="*/ 734517 h 1498490"/>
                    <a:gd name="connsiteX30" fmla="*/ 744817 w 1499146"/>
                    <a:gd name="connsiteY30" fmla="*/ 1098450 h 1498490"/>
                    <a:gd name="connsiteX31" fmla="*/ 328176 w 1499146"/>
                    <a:gd name="connsiteY31" fmla="*/ 1217227 h 1498490"/>
                    <a:gd name="connsiteX32" fmla="*/ 328176 w 1499146"/>
                    <a:gd name="connsiteY32" fmla="*/ 1030034 h 1498490"/>
                    <a:gd name="connsiteX33" fmla="*/ 322469 w 1499146"/>
                    <a:gd name="connsiteY33" fmla="*/ 1030984 h 1498490"/>
                    <a:gd name="connsiteX34" fmla="*/ 319615 w 1499146"/>
                    <a:gd name="connsiteY34" fmla="*/ 1030984 h 1498490"/>
                    <a:gd name="connsiteX35" fmla="*/ 319615 w 1499146"/>
                    <a:gd name="connsiteY35" fmla="*/ 1220077 h 1498490"/>
                    <a:gd name="connsiteX36" fmla="*/ 229248 w 1499146"/>
                    <a:gd name="connsiteY36" fmla="*/ 1245733 h 1498490"/>
                    <a:gd name="connsiteX37" fmla="*/ 232101 w 1499146"/>
                    <a:gd name="connsiteY37" fmla="*/ 1254285 h 1498490"/>
                    <a:gd name="connsiteX38" fmla="*/ 742915 w 1499146"/>
                    <a:gd name="connsiteY38" fmla="*/ 1108902 h 1498490"/>
                    <a:gd name="connsiteX39" fmla="*/ 1270850 w 1499146"/>
                    <a:gd name="connsiteY39" fmla="*/ 1261887 h 1498490"/>
                    <a:gd name="connsiteX40" fmla="*/ 1265143 w 1499146"/>
                    <a:gd name="connsiteY40" fmla="*/ 1267588 h 1498490"/>
                    <a:gd name="connsiteX41" fmla="*/ 749573 w 1499146"/>
                    <a:gd name="connsiteY41" fmla="*/ 1480436 h 1498490"/>
                    <a:gd name="connsiteX42" fmla="*/ 240662 w 1499146"/>
                    <a:gd name="connsiteY42" fmla="*/ 1260937 h 1498490"/>
                    <a:gd name="connsiteX43" fmla="*/ 748622 w 1499146"/>
                    <a:gd name="connsiteY43" fmla="*/ 1469984 h 1498490"/>
                    <a:gd name="connsiteX44" fmla="*/ 1250874 w 1499146"/>
                    <a:gd name="connsiteY44" fmla="*/ 1266638 h 1498490"/>
                    <a:gd name="connsiteX45" fmla="*/ 741012 w 1499146"/>
                    <a:gd name="connsiteY45" fmla="*/ 1119354 h 1498490"/>
                    <a:gd name="connsiteX46" fmla="*/ 240662 w 1499146"/>
                    <a:gd name="connsiteY46" fmla="*/ 1260937 h 1498490"/>
                    <a:gd name="connsiteX47" fmla="*/ 1182385 w 1499146"/>
                    <a:gd name="connsiteY47" fmla="*/ 1218177 h 1498490"/>
                    <a:gd name="connsiteX48" fmla="*/ 1273704 w 1499146"/>
                    <a:gd name="connsiteY48" fmla="*/ 1244783 h 1498490"/>
                    <a:gd name="connsiteX49" fmla="*/ 1471561 w 1499146"/>
                    <a:gd name="connsiteY49" fmla="*/ 749720 h 1498490"/>
                    <a:gd name="connsiteX50" fmla="*/ 749573 w 1499146"/>
                    <a:gd name="connsiteY50" fmla="*/ 28506 h 1498490"/>
                    <a:gd name="connsiteX51" fmla="*/ 27586 w 1499146"/>
                    <a:gd name="connsiteY51" fmla="*/ 749720 h 1498490"/>
                    <a:gd name="connsiteX52" fmla="*/ 219735 w 1499146"/>
                    <a:gd name="connsiteY52" fmla="*/ 1239082 h 1498490"/>
                    <a:gd name="connsiteX53" fmla="*/ 310103 w 1499146"/>
                    <a:gd name="connsiteY53" fmla="*/ 1213426 h 1498490"/>
                    <a:gd name="connsiteX54" fmla="*/ 310103 w 1499146"/>
                    <a:gd name="connsiteY54" fmla="*/ 1021482 h 1498490"/>
                    <a:gd name="connsiteX55" fmla="*/ 315810 w 1499146"/>
                    <a:gd name="connsiteY55" fmla="*/ 1022432 h 1498490"/>
                    <a:gd name="connsiteX56" fmla="*/ 322469 w 1499146"/>
                    <a:gd name="connsiteY56" fmla="*/ 1022432 h 1498490"/>
                    <a:gd name="connsiteX57" fmla="*/ 338640 w 1499146"/>
                    <a:gd name="connsiteY57" fmla="*/ 1020532 h 1498490"/>
                    <a:gd name="connsiteX58" fmla="*/ 338640 w 1499146"/>
                    <a:gd name="connsiteY58" fmla="*/ 1205824 h 1498490"/>
                    <a:gd name="connsiteX59" fmla="*/ 736256 w 1499146"/>
                    <a:gd name="connsiteY59" fmla="*/ 1092748 h 1498490"/>
                    <a:gd name="connsiteX60" fmla="*/ 736256 w 1499146"/>
                    <a:gd name="connsiteY60" fmla="*/ 723114 h 1498490"/>
                    <a:gd name="connsiteX61" fmla="*/ 741963 w 1499146"/>
                    <a:gd name="connsiteY61" fmla="*/ 725015 h 1498490"/>
                    <a:gd name="connsiteX62" fmla="*/ 758134 w 1499146"/>
                    <a:gd name="connsiteY62" fmla="*/ 725965 h 1498490"/>
                    <a:gd name="connsiteX63" fmla="*/ 762890 w 1499146"/>
                    <a:gd name="connsiteY63" fmla="*/ 725015 h 1498490"/>
                    <a:gd name="connsiteX64" fmla="*/ 762890 w 1499146"/>
                    <a:gd name="connsiteY64" fmla="*/ 1095599 h 1498490"/>
                    <a:gd name="connsiteX65" fmla="*/ 1154799 w 1499146"/>
                    <a:gd name="connsiteY65" fmla="*/ 1209625 h 1498490"/>
                    <a:gd name="connsiteX66" fmla="*/ 1154799 w 1499146"/>
                    <a:gd name="connsiteY66" fmla="*/ 1023383 h 1498490"/>
                    <a:gd name="connsiteX67" fmla="*/ 1160507 w 1499146"/>
                    <a:gd name="connsiteY67" fmla="*/ 1024333 h 1498490"/>
                    <a:gd name="connsiteX68" fmla="*/ 1176678 w 1499146"/>
                    <a:gd name="connsiteY68" fmla="*/ 1023383 h 1498490"/>
                    <a:gd name="connsiteX69" fmla="*/ 1182385 w 1499146"/>
                    <a:gd name="connsiteY69" fmla="*/ 1022432 h 1498490"/>
                    <a:gd name="connsiteX70" fmla="*/ 1182385 w 1499146"/>
                    <a:gd name="connsiteY70" fmla="*/ 1218177 h 14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499146" h="1498490">
                      <a:moveTo>
                        <a:pt x="749573" y="1498490"/>
                      </a:moveTo>
                      <a:cubicBezTo>
                        <a:pt x="335786" y="1498490"/>
                        <a:pt x="0" y="1162114"/>
                        <a:pt x="0" y="749720"/>
                      </a:cubicBezTo>
                      <a:cubicBezTo>
                        <a:pt x="0" y="337327"/>
                        <a:pt x="335786" y="0"/>
                        <a:pt x="749573" y="0"/>
                      </a:cubicBezTo>
                      <a:cubicBezTo>
                        <a:pt x="1163361" y="0"/>
                        <a:pt x="1499147" y="336376"/>
                        <a:pt x="1499147" y="748770"/>
                      </a:cubicBezTo>
                      <a:cubicBezTo>
                        <a:pt x="1499147" y="1161164"/>
                        <a:pt x="1162409" y="1498490"/>
                        <a:pt x="749573" y="1498490"/>
                      </a:cubicBezTo>
                      <a:close/>
                      <a:moveTo>
                        <a:pt x="749573" y="9502"/>
                      </a:moveTo>
                      <a:cubicBezTo>
                        <a:pt x="341493" y="9502"/>
                        <a:pt x="9512" y="341128"/>
                        <a:pt x="9512" y="748770"/>
                      </a:cubicBezTo>
                      <a:cubicBezTo>
                        <a:pt x="9512" y="1156413"/>
                        <a:pt x="341493" y="1488038"/>
                        <a:pt x="749573" y="1488038"/>
                      </a:cubicBezTo>
                      <a:cubicBezTo>
                        <a:pt x="1157653" y="1488038"/>
                        <a:pt x="1489634" y="1156413"/>
                        <a:pt x="1489634" y="748770"/>
                      </a:cubicBezTo>
                      <a:cubicBezTo>
                        <a:pt x="1489634" y="341128"/>
                        <a:pt x="1157653" y="9502"/>
                        <a:pt x="749573" y="9502"/>
                      </a:cubicBezTo>
                      <a:close/>
                      <a:moveTo>
                        <a:pt x="749573" y="1480436"/>
                      </a:moveTo>
                      <a:cubicBezTo>
                        <a:pt x="555521" y="1480436"/>
                        <a:pt x="372884" y="1405369"/>
                        <a:pt x="234955" y="1268538"/>
                      </a:cubicBezTo>
                      <a:lnTo>
                        <a:pt x="234955" y="1268538"/>
                      </a:lnTo>
                      <a:lnTo>
                        <a:pt x="230199" y="1263787"/>
                      </a:lnTo>
                      <a:cubicBezTo>
                        <a:pt x="229248" y="1262837"/>
                        <a:pt x="229248" y="1262837"/>
                        <a:pt x="228296" y="1261887"/>
                      </a:cubicBezTo>
                      <a:lnTo>
                        <a:pt x="222589" y="1256185"/>
                      </a:lnTo>
                      <a:lnTo>
                        <a:pt x="222589" y="1256185"/>
                      </a:lnTo>
                      <a:lnTo>
                        <a:pt x="221638" y="1255235"/>
                      </a:lnTo>
                      <a:cubicBezTo>
                        <a:pt x="90367" y="1118404"/>
                        <a:pt x="17122" y="938813"/>
                        <a:pt x="17122" y="749720"/>
                      </a:cubicBezTo>
                      <a:cubicBezTo>
                        <a:pt x="17122" y="346829"/>
                        <a:pt x="345298" y="19004"/>
                        <a:pt x="748622" y="19004"/>
                      </a:cubicBezTo>
                      <a:cubicBezTo>
                        <a:pt x="1151946" y="19004"/>
                        <a:pt x="1480122" y="346829"/>
                        <a:pt x="1480122" y="749720"/>
                      </a:cubicBezTo>
                      <a:cubicBezTo>
                        <a:pt x="1480122" y="937863"/>
                        <a:pt x="1407828" y="1116504"/>
                        <a:pt x="1277509" y="1253335"/>
                      </a:cubicBezTo>
                      <a:lnTo>
                        <a:pt x="1275606" y="1255235"/>
                      </a:lnTo>
                      <a:lnTo>
                        <a:pt x="1171922" y="1224828"/>
                      </a:lnTo>
                      <a:lnTo>
                        <a:pt x="1171922" y="1033835"/>
                      </a:lnTo>
                      <a:cubicBezTo>
                        <a:pt x="1169068" y="1033835"/>
                        <a:pt x="1166214" y="1034785"/>
                        <a:pt x="1163361" y="1033835"/>
                      </a:cubicBezTo>
                      <a:lnTo>
                        <a:pt x="1163361" y="1221978"/>
                      </a:lnTo>
                      <a:lnTo>
                        <a:pt x="753378" y="1103201"/>
                      </a:lnTo>
                      <a:lnTo>
                        <a:pt x="753378" y="735467"/>
                      </a:lnTo>
                      <a:cubicBezTo>
                        <a:pt x="750525" y="735467"/>
                        <a:pt x="747671" y="735467"/>
                        <a:pt x="744817" y="734517"/>
                      </a:cubicBezTo>
                      <a:lnTo>
                        <a:pt x="744817" y="1098450"/>
                      </a:lnTo>
                      <a:lnTo>
                        <a:pt x="328176" y="1217227"/>
                      </a:lnTo>
                      <a:lnTo>
                        <a:pt x="328176" y="1030034"/>
                      </a:lnTo>
                      <a:lnTo>
                        <a:pt x="322469" y="1030984"/>
                      </a:lnTo>
                      <a:cubicBezTo>
                        <a:pt x="321517" y="1030984"/>
                        <a:pt x="320566" y="1030984"/>
                        <a:pt x="319615" y="1030984"/>
                      </a:cubicBezTo>
                      <a:lnTo>
                        <a:pt x="319615" y="1220077"/>
                      </a:lnTo>
                      <a:lnTo>
                        <a:pt x="229248" y="1245733"/>
                      </a:lnTo>
                      <a:lnTo>
                        <a:pt x="232101" y="1254285"/>
                      </a:lnTo>
                      <a:lnTo>
                        <a:pt x="742915" y="1108902"/>
                      </a:lnTo>
                      <a:lnTo>
                        <a:pt x="1270850" y="1261887"/>
                      </a:lnTo>
                      <a:lnTo>
                        <a:pt x="1265143" y="1267588"/>
                      </a:lnTo>
                      <a:cubicBezTo>
                        <a:pt x="1126262" y="1404419"/>
                        <a:pt x="942674" y="1480436"/>
                        <a:pt x="749573" y="1480436"/>
                      </a:cubicBezTo>
                      <a:close/>
                      <a:moveTo>
                        <a:pt x="240662" y="1260937"/>
                      </a:moveTo>
                      <a:cubicBezTo>
                        <a:pt x="376689" y="1395867"/>
                        <a:pt x="557424" y="1469984"/>
                        <a:pt x="748622" y="1469984"/>
                      </a:cubicBezTo>
                      <a:cubicBezTo>
                        <a:pt x="936967" y="1469984"/>
                        <a:pt x="1115799" y="1397768"/>
                        <a:pt x="1250874" y="1266638"/>
                      </a:cubicBezTo>
                      <a:lnTo>
                        <a:pt x="741012" y="1119354"/>
                      </a:lnTo>
                      <a:lnTo>
                        <a:pt x="240662" y="1260937"/>
                      </a:lnTo>
                      <a:close/>
                      <a:moveTo>
                        <a:pt x="1182385" y="1218177"/>
                      </a:moveTo>
                      <a:lnTo>
                        <a:pt x="1273704" y="1244783"/>
                      </a:lnTo>
                      <a:cubicBezTo>
                        <a:pt x="1401169" y="1109852"/>
                        <a:pt x="1471561" y="934062"/>
                        <a:pt x="1471561" y="749720"/>
                      </a:cubicBezTo>
                      <a:cubicBezTo>
                        <a:pt x="1471561" y="351580"/>
                        <a:pt x="1147190" y="28506"/>
                        <a:pt x="749573" y="28506"/>
                      </a:cubicBezTo>
                      <a:cubicBezTo>
                        <a:pt x="351006" y="28506"/>
                        <a:pt x="27586" y="352530"/>
                        <a:pt x="27586" y="749720"/>
                      </a:cubicBezTo>
                      <a:cubicBezTo>
                        <a:pt x="27586" y="932162"/>
                        <a:pt x="96075" y="1105101"/>
                        <a:pt x="219735" y="1239082"/>
                      </a:cubicBezTo>
                      <a:lnTo>
                        <a:pt x="310103" y="1213426"/>
                      </a:lnTo>
                      <a:lnTo>
                        <a:pt x="310103" y="1021482"/>
                      </a:lnTo>
                      <a:lnTo>
                        <a:pt x="315810" y="1022432"/>
                      </a:lnTo>
                      <a:cubicBezTo>
                        <a:pt x="318664" y="1022432"/>
                        <a:pt x="320566" y="1023383"/>
                        <a:pt x="322469" y="1022432"/>
                      </a:cubicBezTo>
                      <a:lnTo>
                        <a:pt x="338640" y="1020532"/>
                      </a:lnTo>
                      <a:lnTo>
                        <a:pt x="338640" y="1205824"/>
                      </a:lnTo>
                      <a:lnTo>
                        <a:pt x="736256" y="1092748"/>
                      </a:lnTo>
                      <a:lnTo>
                        <a:pt x="736256" y="723114"/>
                      </a:lnTo>
                      <a:lnTo>
                        <a:pt x="741963" y="725015"/>
                      </a:lnTo>
                      <a:cubicBezTo>
                        <a:pt x="747671" y="725965"/>
                        <a:pt x="753378" y="726915"/>
                        <a:pt x="758134" y="725965"/>
                      </a:cubicBezTo>
                      <a:lnTo>
                        <a:pt x="762890" y="725015"/>
                      </a:lnTo>
                      <a:lnTo>
                        <a:pt x="762890" y="1095599"/>
                      </a:lnTo>
                      <a:lnTo>
                        <a:pt x="1154799" y="1209625"/>
                      </a:lnTo>
                      <a:lnTo>
                        <a:pt x="1154799" y="1023383"/>
                      </a:lnTo>
                      <a:lnTo>
                        <a:pt x="1160507" y="1024333"/>
                      </a:lnTo>
                      <a:cubicBezTo>
                        <a:pt x="1166214" y="1025283"/>
                        <a:pt x="1171922" y="1025283"/>
                        <a:pt x="1176678" y="1023383"/>
                      </a:cubicBezTo>
                      <a:lnTo>
                        <a:pt x="1182385" y="1022432"/>
                      </a:lnTo>
                      <a:lnTo>
                        <a:pt x="1182385" y="1218177"/>
                      </a:lnTo>
                      <a:close/>
                    </a:path>
                  </a:pathLst>
                </a:custGeom>
                <a:solidFill>
                  <a:srgbClr val="000000"/>
                </a:solidFill>
                <a:ln w="9512" cap="flat">
                  <a:noFill/>
                  <a:prstDash val="solid"/>
                  <a:miter/>
                </a:ln>
              </p:spPr>
              <p:txBody>
                <a:bodyPr rtlCol="0" anchor="ctr"/>
                <a:lstStyle/>
                <a:p>
                  <a:endParaRPr lang="en-US"/>
                </a:p>
              </p:txBody>
            </p:sp>
          </p:grpSp>
          <p:sp>
            <p:nvSpPr>
              <p:cNvPr id="11" name="Freeform 115">
                <a:extLst>
                  <a:ext uri="{FF2B5EF4-FFF2-40B4-BE49-F238E27FC236}">
                    <a16:creationId xmlns:a16="http://schemas.microsoft.com/office/drawing/2014/main" id="{D04E7F83-0DF9-6365-6AF9-5FD8D586BBAB}"/>
                  </a:ext>
                </a:extLst>
              </p:cNvPr>
              <p:cNvSpPr/>
              <p:nvPr/>
            </p:nvSpPr>
            <p:spPr>
              <a:xfrm>
                <a:off x="1676359" y="4858445"/>
                <a:ext cx="364726" cy="700309"/>
              </a:xfrm>
              <a:custGeom>
                <a:avLst/>
                <a:gdLst>
                  <a:gd name="connsiteX0" fmla="*/ 363669 w 364726"/>
                  <a:gd name="connsiteY0" fmla="*/ 398141 h 700309"/>
                  <a:gd name="connsiteX1" fmla="*/ 349401 w 364726"/>
                  <a:gd name="connsiteY1" fmla="*/ 386738 h 700309"/>
                  <a:gd name="connsiteX2" fmla="*/ 337034 w 364726"/>
                  <a:gd name="connsiteY2" fmla="*/ 399091 h 700309"/>
                  <a:gd name="connsiteX3" fmla="*/ 337034 w 364726"/>
                  <a:gd name="connsiteY3" fmla="*/ 432348 h 700309"/>
                  <a:gd name="connsiteX4" fmla="*/ 337034 w 364726"/>
                  <a:gd name="connsiteY4" fmla="*/ 444701 h 700309"/>
                  <a:gd name="connsiteX5" fmla="*/ 196252 w 364726"/>
                  <a:gd name="connsiteY5" fmla="*/ 523569 h 700309"/>
                  <a:gd name="connsiteX6" fmla="*/ 196252 w 364726"/>
                  <a:gd name="connsiteY6" fmla="*/ 452303 h 700309"/>
                  <a:gd name="connsiteX7" fmla="*/ 207666 w 364726"/>
                  <a:gd name="connsiteY7" fmla="*/ 450402 h 700309"/>
                  <a:gd name="connsiteX8" fmla="*/ 298034 w 364726"/>
                  <a:gd name="connsiteY8" fmla="*/ 414294 h 700309"/>
                  <a:gd name="connsiteX9" fmla="*/ 361766 w 364726"/>
                  <a:gd name="connsiteY9" fmla="*/ 294567 h 700309"/>
                  <a:gd name="connsiteX10" fmla="*/ 363669 w 364726"/>
                  <a:gd name="connsiteY10" fmla="*/ 215699 h 700309"/>
                  <a:gd name="connsiteX11" fmla="*/ 350352 w 364726"/>
                  <a:gd name="connsiteY11" fmla="*/ 199545 h 700309"/>
                  <a:gd name="connsiteX12" fmla="*/ 337034 w 364726"/>
                  <a:gd name="connsiteY12" fmla="*/ 215699 h 700309"/>
                  <a:gd name="connsiteX13" fmla="*/ 337034 w 364726"/>
                  <a:gd name="connsiteY13" fmla="*/ 257509 h 700309"/>
                  <a:gd name="connsiteX14" fmla="*/ 258082 w 364726"/>
                  <a:gd name="connsiteY14" fmla="*/ 280314 h 700309"/>
                  <a:gd name="connsiteX15" fmla="*/ 196252 w 364726"/>
                  <a:gd name="connsiteY15" fmla="*/ 335426 h 700309"/>
                  <a:gd name="connsiteX16" fmla="*/ 208618 w 364726"/>
                  <a:gd name="connsiteY16" fmla="*/ 289816 h 700309"/>
                  <a:gd name="connsiteX17" fmla="*/ 220984 w 364726"/>
                  <a:gd name="connsiteY17" fmla="*/ 273662 h 700309"/>
                  <a:gd name="connsiteX18" fmla="*/ 244765 w 364726"/>
                  <a:gd name="connsiteY18" fmla="*/ 163437 h 700309"/>
                  <a:gd name="connsiteX19" fmla="*/ 201959 w 364726"/>
                  <a:gd name="connsiteY19" fmla="*/ 71266 h 700309"/>
                  <a:gd name="connsiteX20" fmla="*/ 195300 w 364726"/>
                  <a:gd name="connsiteY20" fmla="*/ 53212 h 700309"/>
                  <a:gd name="connsiteX21" fmla="*/ 195300 w 364726"/>
                  <a:gd name="connsiteY21" fmla="*/ 13303 h 700309"/>
                  <a:gd name="connsiteX22" fmla="*/ 181983 w 364726"/>
                  <a:gd name="connsiteY22" fmla="*/ 0 h 700309"/>
                  <a:gd name="connsiteX23" fmla="*/ 168666 w 364726"/>
                  <a:gd name="connsiteY23" fmla="*/ 14253 h 700309"/>
                  <a:gd name="connsiteX24" fmla="*/ 168666 w 364726"/>
                  <a:gd name="connsiteY24" fmla="*/ 37058 h 700309"/>
                  <a:gd name="connsiteX25" fmla="*/ 154397 w 364726"/>
                  <a:gd name="connsiteY25" fmla="*/ 81719 h 700309"/>
                  <a:gd name="connsiteX26" fmla="*/ 149641 w 364726"/>
                  <a:gd name="connsiteY26" fmla="*/ 88370 h 700309"/>
                  <a:gd name="connsiteX27" fmla="*/ 157251 w 364726"/>
                  <a:gd name="connsiteY27" fmla="*/ 292667 h 700309"/>
                  <a:gd name="connsiteX28" fmla="*/ 167715 w 364726"/>
                  <a:gd name="connsiteY28" fmla="*/ 336376 h 700309"/>
                  <a:gd name="connsiteX29" fmla="*/ 26932 w 364726"/>
                  <a:gd name="connsiteY29" fmla="*/ 257509 h 700309"/>
                  <a:gd name="connsiteX30" fmla="*/ 26932 w 364726"/>
                  <a:gd name="connsiteY30" fmla="*/ 234703 h 700309"/>
                  <a:gd name="connsiteX31" fmla="*/ 26932 w 364726"/>
                  <a:gd name="connsiteY31" fmla="*/ 212848 h 700309"/>
                  <a:gd name="connsiteX32" fmla="*/ 13614 w 364726"/>
                  <a:gd name="connsiteY32" fmla="*/ 198595 h 700309"/>
                  <a:gd name="connsiteX33" fmla="*/ 297 w 364726"/>
                  <a:gd name="connsiteY33" fmla="*/ 211898 h 700309"/>
                  <a:gd name="connsiteX34" fmla="*/ 297 w 364726"/>
                  <a:gd name="connsiteY34" fmla="*/ 234703 h 700309"/>
                  <a:gd name="connsiteX35" fmla="*/ 8858 w 364726"/>
                  <a:gd name="connsiteY35" fmla="*/ 324974 h 700309"/>
                  <a:gd name="connsiteX36" fmla="*/ 132519 w 364726"/>
                  <a:gd name="connsiteY36" fmla="*/ 445651 h 700309"/>
                  <a:gd name="connsiteX37" fmla="*/ 167715 w 364726"/>
                  <a:gd name="connsiteY37" fmla="*/ 451353 h 700309"/>
                  <a:gd name="connsiteX38" fmla="*/ 167715 w 364726"/>
                  <a:gd name="connsiteY38" fmla="*/ 522619 h 700309"/>
                  <a:gd name="connsiteX39" fmla="*/ 26932 w 364726"/>
                  <a:gd name="connsiteY39" fmla="*/ 443751 h 700309"/>
                  <a:gd name="connsiteX40" fmla="*/ 26932 w 364726"/>
                  <a:gd name="connsiteY40" fmla="*/ 400991 h 700309"/>
                  <a:gd name="connsiteX41" fmla="*/ 13614 w 364726"/>
                  <a:gd name="connsiteY41" fmla="*/ 385788 h 700309"/>
                  <a:gd name="connsiteX42" fmla="*/ 297 w 364726"/>
                  <a:gd name="connsiteY42" fmla="*/ 400991 h 700309"/>
                  <a:gd name="connsiteX43" fmla="*/ 2200 w 364726"/>
                  <a:gd name="connsiteY43" fmla="*/ 478909 h 700309"/>
                  <a:gd name="connsiteX44" fmla="*/ 50713 w 364726"/>
                  <a:gd name="connsiteY44" fmla="*/ 587233 h 700309"/>
                  <a:gd name="connsiteX45" fmla="*/ 58323 w 364726"/>
                  <a:gd name="connsiteY45" fmla="*/ 591985 h 700309"/>
                  <a:gd name="connsiteX46" fmla="*/ 72591 w 364726"/>
                  <a:gd name="connsiteY46" fmla="*/ 586283 h 700309"/>
                  <a:gd name="connsiteX47" fmla="*/ 71640 w 364726"/>
                  <a:gd name="connsiteY47" fmla="*/ 570130 h 700309"/>
                  <a:gd name="connsiteX48" fmla="*/ 46908 w 364726"/>
                  <a:gd name="connsiteY48" fmla="*/ 534021 h 700309"/>
                  <a:gd name="connsiteX49" fmla="*/ 28834 w 364726"/>
                  <a:gd name="connsiteY49" fmla="*/ 471307 h 700309"/>
                  <a:gd name="connsiteX50" fmla="*/ 165812 w 364726"/>
                  <a:gd name="connsiteY50" fmla="*/ 611939 h 700309"/>
                  <a:gd name="connsiteX51" fmla="*/ 112543 w 364726"/>
                  <a:gd name="connsiteY51" fmla="*/ 596736 h 700309"/>
                  <a:gd name="connsiteX52" fmla="*/ 96372 w 364726"/>
                  <a:gd name="connsiteY52" fmla="*/ 601487 h 700309"/>
                  <a:gd name="connsiteX53" fmla="*/ 96372 w 364726"/>
                  <a:gd name="connsiteY53" fmla="*/ 615740 h 700309"/>
                  <a:gd name="connsiteX54" fmla="*/ 105884 w 364726"/>
                  <a:gd name="connsiteY54" fmla="*/ 622391 h 700309"/>
                  <a:gd name="connsiteX55" fmla="*/ 168666 w 364726"/>
                  <a:gd name="connsiteY55" fmla="*/ 638545 h 700309"/>
                  <a:gd name="connsiteX56" fmla="*/ 168666 w 364726"/>
                  <a:gd name="connsiteY56" fmla="*/ 695558 h 700309"/>
                  <a:gd name="connsiteX57" fmla="*/ 173422 w 364726"/>
                  <a:gd name="connsiteY57" fmla="*/ 700309 h 700309"/>
                  <a:gd name="connsiteX58" fmla="*/ 196252 w 364726"/>
                  <a:gd name="connsiteY58" fmla="*/ 699359 h 700309"/>
                  <a:gd name="connsiteX59" fmla="*/ 196252 w 364726"/>
                  <a:gd name="connsiteY59" fmla="*/ 639495 h 700309"/>
                  <a:gd name="connsiteX60" fmla="*/ 214325 w 364726"/>
                  <a:gd name="connsiteY60" fmla="*/ 636645 h 700309"/>
                  <a:gd name="connsiteX61" fmla="*/ 335132 w 364726"/>
                  <a:gd name="connsiteY61" fmla="*/ 559677 h 700309"/>
                  <a:gd name="connsiteX62" fmla="*/ 363669 w 364726"/>
                  <a:gd name="connsiteY62" fmla="*/ 398141 h 700309"/>
                  <a:gd name="connsiteX63" fmla="*/ 336083 w 364726"/>
                  <a:gd name="connsiteY63" fmla="*/ 286965 h 700309"/>
                  <a:gd name="connsiteX64" fmla="*/ 199105 w 364726"/>
                  <a:gd name="connsiteY64" fmla="*/ 423796 h 700309"/>
                  <a:gd name="connsiteX65" fmla="*/ 336083 w 364726"/>
                  <a:gd name="connsiteY65" fmla="*/ 286965 h 700309"/>
                  <a:gd name="connsiteX66" fmla="*/ 29785 w 364726"/>
                  <a:gd name="connsiteY66" fmla="*/ 286015 h 700309"/>
                  <a:gd name="connsiteX67" fmla="*/ 121104 w 364726"/>
                  <a:gd name="connsiteY67" fmla="*/ 323073 h 700309"/>
                  <a:gd name="connsiteX68" fmla="*/ 167715 w 364726"/>
                  <a:gd name="connsiteY68" fmla="*/ 423796 h 700309"/>
                  <a:gd name="connsiteX69" fmla="*/ 29785 w 364726"/>
                  <a:gd name="connsiteY69" fmla="*/ 286015 h 700309"/>
                  <a:gd name="connsiteX70" fmla="*/ 182934 w 364726"/>
                  <a:gd name="connsiteY70" fmla="*/ 280314 h 700309"/>
                  <a:gd name="connsiteX71" fmla="*/ 182934 w 364726"/>
                  <a:gd name="connsiteY71" fmla="*/ 93121 h 700309"/>
                  <a:gd name="connsiteX72" fmla="*/ 182934 w 364726"/>
                  <a:gd name="connsiteY72" fmla="*/ 280314 h 700309"/>
                  <a:gd name="connsiteX73" fmla="*/ 198154 w 364726"/>
                  <a:gd name="connsiteY73" fmla="*/ 611939 h 700309"/>
                  <a:gd name="connsiteX74" fmla="*/ 335132 w 364726"/>
                  <a:gd name="connsiteY74" fmla="*/ 474158 h 700309"/>
                  <a:gd name="connsiteX75" fmla="*/ 198154 w 364726"/>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726" h="700309">
                    <a:moveTo>
                      <a:pt x="363669" y="398141"/>
                    </a:moveTo>
                    <a:cubicBezTo>
                      <a:pt x="363669" y="390539"/>
                      <a:pt x="357010" y="386738"/>
                      <a:pt x="349401"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6" y="451353"/>
                      <a:pt x="203862"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3"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6523" y="454203"/>
                      <a:pt x="363669" y="398141"/>
                    </a:cubicBezTo>
                    <a:close/>
                    <a:moveTo>
                      <a:pt x="336083" y="286965"/>
                    </a:moveTo>
                    <a:cubicBezTo>
                      <a:pt x="324668" y="375335"/>
                      <a:pt x="267594" y="420946"/>
                      <a:pt x="199105" y="423796"/>
                    </a:cubicBezTo>
                    <a:cubicBezTo>
                      <a:pt x="190544" y="361082"/>
                      <a:pt x="268546" y="282214"/>
                      <a:pt x="336083" y="286965"/>
                    </a:cubicBezTo>
                    <a:close/>
                    <a:moveTo>
                      <a:pt x="29785" y="286015"/>
                    </a:moveTo>
                    <a:cubicBezTo>
                      <a:pt x="64030" y="289816"/>
                      <a:pt x="94469" y="301218"/>
                      <a:pt x="121104" y="323073"/>
                    </a:cubicBezTo>
                    <a:cubicBezTo>
                      <a:pt x="149641" y="346829"/>
                      <a:pt x="168666" y="388638"/>
                      <a:pt x="167715" y="423796"/>
                    </a:cubicBezTo>
                    <a:cubicBezTo>
                      <a:pt x="96372" y="420946"/>
                      <a:pt x="41200" y="374385"/>
                      <a:pt x="29785" y="286015"/>
                    </a:cubicBezTo>
                    <a:close/>
                    <a:moveTo>
                      <a:pt x="182934" y="280314"/>
                    </a:moveTo>
                    <a:cubicBezTo>
                      <a:pt x="133470" y="225201"/>
                      <a:pt x="133470" y="152985"/>
                      <a:pt x="182934" y="93121"/>
                    </a:cubicBezTo>
                    <a:cubicBezTo>
                      <a:pt x="225740" y="143483"/>
                      <a:pt x="238106" y="219500"/>
                      <a:pt x="182934" y="280314"/>
                    </a:cubicBezTo>
                    <a:close/>
                    <a:moveTo>
                      <a:pt x="198154" y="611939"/>
                    </a:moveTo>
                    <a:cubicBezTo>
                      <a:pt x="199105" y="541623"/>
                      <a:pt x="248570" y="483660"/>
                      <a:pt x="335132" y="474158"/>
                    </a:cubicBezTo>
                    <a:cubicBezTo>
                      <a:pt x="330376" y="534021"/>
                      <a:pt x="291375" y="605287"/>
                      <a:pt x="198154" y="611939"/>
                    </a:cubicBezTo>
                    <a:close/>
                  </a:path>
                </a:pathLst>
              </a:custGeom>
              <a:solidFill>
                <a:srgbClr val="000000"/>
              </a:solidFill>
              <a:ln w="9512" cap="flat">
                <a:noFill/>
                <a:prstDash val="solid"/>
                <a:miter/>
              </a:ln>
            </p:spPr>
            <p:txBody>
              <a:bodyPr rtlCol="0" anchor="ctr"/>
              <a:lstStyle/>
              <a:p>
                <a:endParaRPr lang="en-US"/>
              </a:p>
            </p:txBody>
          </p:sp>
          <p:sp>
            <p:nvSpPr>
              <p:cNvPr id="12" name="Freeform 116">
                <a:extLst>
                  <a:ext uri="{FF2B5EF4-FFF2-40B4-BE49-F238E27FC236}">
                    <a16:creationId xmlns:a16="http://schemas.microsoft.com/office/drawing/2014/main" id="{12E304B4-BFB2-08FD-9057-4A8114E22A3A}"/>
                  </a:ext>
                </a:extLst>
              </p:cNvPr>
              <p:cNvSpPr/>
              <p:nvPr/>
            </p:nvSpPr>
            <p:spPr>
              <a:xfrm>
                <a:off x="1256864" y="4589534"/>
                <a:ext cx="364353" cy="700309"/>
              </a:xfrm>
              <a:custGeom>
                <a:avLst/>
                <a:gdLst>
                  <a:gd name="connsiteX0" fmla="*/ 363669 w 364353"/>
                  <a:gd name="connsiteY0" fmla="*/ 398140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7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8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6 h 700309"/>
                  <a:gd name="connsiteX28" fmla="*/ 167714 w 364353"/>
                  <a:gd name="connsiteY28" fmla="*/ 336376 h 700309"/>
                  <a:gd name="connsiteX29" fmla="*/ 26932 w 364353"/>
                  <a:gd name="connsiteY29" fmla="*/ 257508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4 w 364353"/>
                  <a:gd name="connsiteY37" fmla="*/ 451353 h 700309"/>
                  <a:gd name="connsiteX38" fmla="*/ 167714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4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5694 h 700309"/>
                  <a:gd name="connsiteX60" fmla="*/ 214325 w 364353"/>
                  <a:gd name="connsiteY60" fmla="*/ 632844 h 700309"/>
                  <a:gd name="connsiteX61" fmla="*/ 335132 w 364353"/>
                  <a:gd name="connsiteY61" fmla="*/ 555876 h 700309"/>
                  <a:gd name="connsiteX62" fmla="*/ 363669 w 364353"/>
                  <a:gd name="connsiteY62" fmla="*/ 398140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79363 h 700309"/>
                  <a:gd name="connsiteX71" fmla="*/ 181983 w 364353"/>
                  <a:gd name="connsiteY71" fmla="*/ 92171 h 700309"/>
                  <a:gd name="connsiteX72" fmla="*/ 181983 w 364353"/>
                  <a:gd name="connsiteY72" fmla="*/ 279363 h 700309"/>
                  <a:gd name="connsiteX73" fmla="*/ 198154 w 364353"/>
                  <a:gd name="connsiteY73" fmla="*/ 610989 h 700309"/>
                  <a:gd name="connsiteX74" fmla="*/ 335132 w 364353"/>
                  <a:gd name="connsiteY74" fmla="*/ 473207 h 700309"/>
                  <a:gd name="connsiteX75" fmla="*/ 198154 w 364353"/>
                  <a:gd name="connsiteY75" fmla="*/ 61098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0"/>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7"/>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7"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8"/>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4" y="29457"/>
                      <a:pt x="168666" y="37058"/>
                    </a:cubicBezTo>
                    <a:cubicBezTo>
                      <a:pt x="170568" y="54162"/>
                      <a:pt x="168666" y="69366"/>
                      <a:pt x="154397" y="81719"/>
                    </a:cubicBezTo>
                    <a:cubicBezTo>
                      <a:pt x="152495" y="83619"/>
                      <a:pt x="151543" y="86470"/>
                      <a:pt x="149641" y="88370"/>
                    </a:cubicBezTo>
                    <a:cubicBezTo>
                      <a:pt x="103982" y="154885"/>
                      <a:pt x="106835" y="234703"/>
                      <a:pt x="157251" y="292666"/>
                    </a:cubicBezTo>
                    <a:cubicBezTo>
                      <a:pt x="168666" y="305969"/>
                      <a:pt x="168666" y="319273"/>
                      <a:pt x="167714" y="336376"/>
                    </a:cubicBezTo>
                    <a:cubicBezTo>
                      <a:pt x="133470" y="286015"/>
                      <a:pt x="84006" y="265110"/>
                      <a:pt x="26932" y="257508"/>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4" y="451353"/>
                    </a:cubicBezTo>
                    <a:lnTo>
                      <a:pt x="167714"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6"/>
                      <a:pt x="50713" y="587233"/>
                    </a:cubicBezTo>
                    <a:cubicBezTo>
                      <a:pt x="52615" y="589134"/>
                      <a:pt x="56420" y="591984"/>
                      <a:pt x="58322" y="591984"/>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8"/>
                      <a:pt x="171519" y="699359"/>
                      <a:pt x="173422" y="700309"/>
                    </a:cubicBezTo>
                    <a:cubicBezTo>
                      <a:pt x="181032" y="698409"/>
                      <a:pt x="188642" y="698409"/>
                      <a:pt x="196252" y="699359"/>
                    </a:cubicBezTo>
                    <a:lnTo>
                      <a:pt x="196252" y="635694"/>
                    </a:lnTo>
                    <a:cubicBezTo>
                      <a:pt x="202910" y="634744"/>
                      <a:pt x="208618" y="633794"/>
                      <a:pt x="214325" y="632844"/>
                    </a:cubicBezTo>
                    <a:cubicBezTo>
                      <a:pt x="266643" y="625242"/>
                      <a:pt x="307546" y="600536"/>
                      <a:pt x="335132" y="555876"/>
                    </a:cubicBezTo>
                    <a:cubicBezTo>
                      <a:pt x="365571" y="509316"/>
                      <a:pt x="365571" y="454203"/>
                      <a:pt x="363669" y="398140"/>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4" y="388638"/>
                      <a:pt x="166763" y="423796"/>
                    </a:cubicBezTo>
                    <a:cubicBezTo>
                      <a:pt x="96372" y="420946"/>
                      <a:pt x="40249" y="373435"/>
                      <a:pt x="28834" y="286015"/>
                    </a:cubicBezTo>
                    <a:close/>
                    <a:moveTo>
                      <a:pt x="181983" y="279363"/>
                    </a:moveTo>
                    <a:cubicBezTo>
                      <a:pt x="132519" y="224251"/>
                      <a:pt x="132519" y="152035"/>
                      <a:pt x="181983" y="92171"/>
                    </a:cubicBezTo>
                    <a:cubicBezTo>
                      <a:pt x="225740" y="143483"/>
                      <a:pt x="237155" y="219500"/>
                      <a:pt x="181983" y="279363"/>
                    </a:cubicBezTo>
                    <a:close/>
                    <a:moveTo>
                      <a:pt x="198154" y="610989"/>
                    </a:moveTo>
                    <a:cubicBezTo>
                      <a:pt x="199105" y="540673"/>
                      <a:pt x="248569" y="482710"/>
                      <a:pt x="335132" y="473207"/>
                    </a:cubicBezTo>
                    <a:cubicBezTo>
                      <a:pt x="329424" y="534021"/>
                      <a:pt x="290424" y="604337"/>
                      <a:pt x="198154" y="610989"/>
                    </a:cubicBezTo>
                    <a:close/>
                  </a:path>
                </a:pathLst>
              </a:custGeom>
              <a:solidFill>
                <a:srgbClr val="000000"/>
              </a:solidFill>
              <a:ln w="9512" cap="flat">
                <a:noFill/>
                <a:prstDash val="solid"/>
                <a:miter/>
              </a:ln>
            </p:spPr>
            <p:txBody>
              <a:bodyPr rtlCol="0" anchor="ctr"/>
              <a:lstStyle/>
              <a:p>
                <a:endParaRPr lang="en-US"/>
              </a:p>
            </p:txBody>
          </p:sp>
          <p:sp>
            <p:nvSpPr>
              <p:cNvPr id="13" name="Freeform 117">
                <a:extLst>
                  <a:ext uri="{FF2B5EF4-FFF2-40B4-BE49-F238E27FC236}">
                    <a16:creationId xmlns:a16="http://schemas.microsoft.com/office/drawing/2014/main" id="{BA9D7E33-A4ED-E70F-0503-28CF65B3881D}"/>
                  </a:ext>
                </a:extLst>
              </p:cNvPr>
              <p:cNvSpPr/>
              <p:nvPr/>
            </p:nvSpPr>
            <p:spPr>
              <a:xfrm>
                <a:off x="831662" y="4858445"/>
                <a:ext cx="364353" cy="700309"/>
              </a:xfrm>
              <a:custGeom>
                <a:avLst/>
                <a:gdLst>
                  <a:gd name="connsiteX0" fmla="*/ 363669 w 364353"/>
                  <a:gd name="connsiteY0" fmla="*/ 398141 h 700309"/>
                  <a:gd name="connsiteX1" fmla="*/ 349400 w 364353"/>
                  <a:gd name="connsiteY1" fmla="*/ 386738 h 700309"/>
                  <a:gd name="connsiteX2" fmla="*/ 337034 w 364353"/>
                  <a:gd name="connsiteY2" fmla="*/ 399091 h 700309"/>
                  <a:gd name="connsiteX3" fmla="*/ 337034 w 364353"/>
                  <a:gd name="connsiteY3" fmla="*/ 432348 h 700309"/>
                  <a:gd name="connsiteX4" fmla="*/ 337034 w 364353"/>
                  <a:gd name="connsiteY4" fmla="*/ 444701 h 700309"/>
                  <a:gd name="connsiteX5" fmla="*/ 196252 w 364353"/>
                  <a:gd name="connsiteY5" fmla="*/ 523569 h 700309"/>
                  <a:gd name="connsiteX6" fmla="*/ 196252 w 364353"/>
                  <a:gd name="connsiteY6" fmla="*/ 452303 h 700309"/>
                  <a:gd name="connsiteX7" fmla="*/ 207666 w 364353"/>
                  <a:gd name="connsiteY7" fmla="*/ 450402 h 700309"/>
                  <a:gd name="connsiteX8" fmla="*/ 298034 w 364353"/>
                  <a:gd name="connsiteY8" fmla="*/ 414294 h 700309"/>
                  <a:gd name="connsiteX9" fmla="*/ 361766 w 364353"/>
                  <a:gd name="connsiteY9" fmla="*/ 294567 h 700309"/>
                  <a:gd name="connsiteX10" fmla="*/ 363669 w 364353"/>
                  <a:gd name="connsiteY10" fmla="*/ 215699 h 700309"/>
                  <a:gd name="connsiteX11" fmla="*/ 350352 w 364353"/>
                  <a:gd name="connsiteY11" fmla="*/ 199545 h 700309"/>
                  <a:gd name="connsiteX12" fmla="*/ 337034 w 364353"/>
                  <a:gd name="connsiteY12" fmla="*/ 215699 h 700309"/>
                  <a:gd name="connsiteX13" fmla="*/ 337034 w 364353"/>
                  <a:gd name="connsiteY13" fmla="*/ 257509 h 700309"/>
                  <a:gd name="connsiteX14" fmla="*/ 258082 w 364353"/>
                  <a:gd name="connsiteY14" fmla="*/ 280314 h 700309"/>
                  <a:gd name="connsiteX15" fmla="*/ 196252 w 364353"/>
                  <a:gd name="connsiteY15" fmla="*/ 335426 h 700309"/>
                  <a:gd name="connsiteX16" fmla="*/ 208618 w 364353"/>
                  <a:gd name="connsiteY16" fmla="*/ 289816 h 700309"/>
                  <a:gd name="connsiteX17" fmla="*/ 220984 w 364353"/>
                  <a:gd name="connsiteY17" fmla="*/ 273662 h 700309"/>
                  <a:gd name="connsiteX18" fmla="*/ 244765 w 364353"/>
                  <a:gd name="connsiteY18" fmla="*/ 163437 h 700309"/>
                  <a:gd name="connsiteX19" fmla="*/ 201959 w 364353"/>
                  <a:gd name="connsiteY19" fmla="*/ 71266 h 700309"/>
                  <a:gd name="connsiteX20" fmla="*/ 195300 w 364353"/>
                  <a:gd name="connsiteY20" fmla="*/ 53212 h 700309"/>
                  <a:gd name="connsiteX21" fmla="*/ 195300 w 364353"/>
                  <a:gd name="connsiteY21" fmla="*/ 13303 h 700309"/>
                  <a:gd name="connsiteX22" fmla="*/ 181983 w 364353"/>
                  <a:gd name="connsiteY22" fmla="*/ 0 h 700309"/>
                  <a:gd name="connsiteX23" fmla="*/ 168666 w 364353"/>
                  <a:gd name="connsiteY23" fmla="*/ 14253 h 700309"/>
                  <a:gd name="connsiteX24" fmla="*/ 168666 w 364353"/>
                  <a:gd name="connsiteY24" fmla="*/ 37058 h 700309"/>
                  <a:gd name="connsiteX25" fmla="*/ 154397 w 364353"/>
                  <a:gd name="connsiteY25" fmla="*/ 81719 h 700309"/>
                  <a:gd name="connsiteX26" fmla="*/ 149641 w 364353"/>
                  <a:gd name="connsiteY26" fmla="*/ 88370 h 700309"/>
                  <a:gd name="connsiteX27" fmla="*/ 157251 w 364353"/>
                  <a:gd name="connsiteY27" fmla="*/ 292667 h 700309"/>
                  <a:gd name="connsiteX28" fmla="*/ 167715 w 364353"/>
                  <a:gd name="connsiteY28" fmla="*/ 336376 h 700309"/>
                  <a:gd name="connsiteX29" fmla="*/ 26932 w 364353"/>
                  <a:gd name="connsiteY29" fmla="*/ 257509 h 700309"/>
                  <a:gd name="connsiteX30" fmla="*/ 26932 w 364353"/>
                  <a:gd name="connsiteY30" fmla="*/ 234703 h 700309"/>
                  <a:gd name="connsiteX31" fmla="*/ 26932 w 364353"/>
                  <a:gd name="connsiteY31" fmla="*/ 212848 h 700309"/>
                  <a:gd name="connsiteX32" fmla="*/ 13614 w 364353"/>
                  <a:gd name="connsiteY32" fmla="*/ 198595 h 700309"/>
                  <a:gd name="connsiteX33" fmla="*/ 297 w 364353"/>
                  <a:gd name="connsiteY33" fmla="*/ 211898 h 700309"/>
                  <a:gd name="connsiteX34" fmla="*/ 297 w 364353"/>
                  <a:gd name="connsiteY34" fmla="*/ 234703 h 700309"/>
                  <a:gd name="connsiteX35" fmla="*/ 8858 w 364353"/>
                  <a:gd name="connsiteY35" fmla="*/ 324974 h 700309"/>
                  <a:gd name="connsiteX36" fmla="*/ 132519 w 364353"/>
                  <a:gd name="connsiteY36" fmla="*/ 445651 h 700309"/>
                  <a:gd name="connsiteX37" fmla="*/ 167715 w 364353"/>
                  <a:gd name="connsiteY37" fmla="*/ 451353 h 700309"/>
                  <a:gd name="connsiteX38" fmla="*/ 167715 w 364353"/>
                  <a:gd name="connsiteY38" fmla="*/ 522619 h 700309"/>
                  <a:gd name="connsiteX39" fmla="*/ 26932 w 364353"/>
                  <a:gd name="connsiteY39" fmla="*/ 443751 h 700309"/>
                  <a:gd name="connsiteX40" fmla="*/ 26932 w 364353"/>
                  <a:gd name="connsiteY40" fmla="*/ 400991 h 700309"/>
                  <a:gd name="connsiteX41" fmla="*/ 13614 w 364353"/>
                  <a:gd name="connsiteY41" fmla="*/ 385788 h 700309"/>
                  <a:gd name="connsiteX42" fmla="*/ 297 w 364353"/>
                  <a:gd name="connsiteY42" fmla="*/ 400991 h 700309"/>
                  <a:gd name="connsiteX43" fmla="*/ 2200 w 364353"/>
                  <a:gd name="connsiteY43" fmla="*/ 478909 h 700309"/>
                  <a:gd name="connsiteX44" fmla="*/ 50713 w 364353"/>
                  <a:gd name="connsiteY44" fmla="*/ 587233 h 700309"/>
                  <a:gd name="connsiteX45" fmla="*/ 58322 w 364353"/>
                  <a:gd name="connsiteY45" fmla="*/ 591985 h 700309"/>
                  <a:gd name="connsiteX46" fmla="*/ 72591 w 364353"/>
                  <a:gd name="connsiteY46" fmla="*/ 586283 h 700309"/>
                  <a:gd name="connsiteX47" fmla="*/ 71640 w 364353"/>
                  <a:gd name="connsiteY47" fmla="*/ 570130 h 700309"/>
                  <a:gd name="connsiteX48" fmla="*/ 46908 w 364353"/>
                  <a:gd name="connsiteY48" fmla="*/ 534021 h 700309"/>
                  <a:gd name="connsiteX49" fmla="*/ 28834 w 364353"/>
                  <a:gd name="connsiteY49" fmla="*/ 471307 h 700309"/>
                  <a:gd name="connsiteX50" fmla="*/ 165812 w 364353"/>
                  <a:gd name="connsiteY50" fmla="*/ 611939 h 700309"/>
                  <a:gd name="connsiteX51" fmla="*/ 112543 w 364353"/>
                  <a:gd name="connsiteY51" fmla="*/ 596736 h 700309"/>
                  <a:gd name="connsiteX52" fmla="*/ 96372 w 364353"/>
                  <a:gd name="connsiteY52" fmla="*/ 601487 h 700309"/>
                  <a:gd name="connsiteX53" fmla="*/ 96372 w 364353"/>
                  <a:gd name="connsiteY53" fmla="*/ 615740 h 700309"/>
                  <a:gd name="connsiteX54" fmla="*/ 105884 w 364353"/>
                  <a:gd name="connsiteY54" fmla="*/ 622391 h 700309"/>
                  <a:gd name="connsiteX55" fmla="*/ 168666 w 364353"/>
                  <a:gd name="connsiteY55" fmla="*/ 638545 h 700309"/>
                  <a:gd name="connsiteX56" fmla="*/ 168666 w 364353"/>
                  <a:gd name="connsiteY56" fmla="*/ 695558 h 700309"/>
                  <a:gd name="connsiteX57" fmla="*/ 173422 w 364353"/>
                  <a:gd name="connsiteY57" fmla="*/ 700309 h 700309"/>
                  <a:gd name="connsiteX58" fmla="*/ 196252 w 364353"/>
                  <a:gd name="connsiteY58" fmla="*/ 699359 h 700309"/>
                  <a:gd name="connsiteX59" fmla="*/ 196252 w 364353"/>
                  <a:gd name="connsiteY59" fmla="*/ 639495 h 700309"/>
                  <a:gd name="connsiteX60" fmla="*/ 214325 w 364353"/>
                  <a:gd name="connsiteY60" fmla="*/ 636645 h 700309"/>
                  <a:gd name="connsiteX61" fmla="*/ 335132 w 364353"/>
                  <a:gd name="connsiteY61" fmla="*/ 559677 h 700309"/>
                  <a:gd name="connsiteX62" fmla="*/ 363669 w 364353"/>
                  <a:gd name="connsiteY62" fmla="*/ 398141 h 700309"/>
                  <a:gd name="connsiteX63" fmla="*/ 335132 w 364353"/>
                  <a:gd name="connsiteY63" fmla="*/ 286965 h 700309"/>
                  <a:gd name="connsiteX64" fmla="*/ 198154 w 364353"/>
                  <a:gd name="connsiteY64" fmla="*/ 423796 h 700309"/>
                  <a:gd name="connsiteX65" fmla="*/ 335132 w 364353"/>
                  <a:gd name="connsiteY65" fmla="*/ 286965 h 700309"/>
                  <a:gd name="connsiteX66" fmla="*/ 28834 w 364353"/>
                  <a:gd name="connsiteY66" fmla="*/ 286015 h 700309"/>
                  <a:gd name="connsiteX67" fmla="*/ 120153 w 364353"/>
                  <a:gd name="connsiteY67" fmla="*/ 323073 h 700309"/>
                  <a:gd name="connsiteX68" fmla="*/ 166763 w 364353"/>
                  <a:gd name="connsiteY68" fmla="*/ 423796 h 700309"/>
                  <a:gd name="connsiteX69" fmla="*/ 28834 w 364353"/>
                  <a:gd name="connsiteY69" fmla="*/ 286015 h 700309"/>
                  <a:gd name="connsiteX70" fmla="*/ 181983 w 364353"/>
                  <a:gd name="connsiteY70" fmla="*/ 280314 h 700309"/>
                  <a:gd name="connsiteX71" fmla="*/ 181983 w 364353"/>
                  <a:gd name="connsiteY71" fmla="*/ 93121 h 700309"/>
                  <a:gd name="connsiteX72" fmla="*/ 181983 w 364353"/>
                  <a:gd name="connsiteY72" fmla="*/ 280314 h 700309"/>
                  <a:gd name="connsiteX73" fmla="*/ 197203 w 364353"/>
                  <a:gd name="connsiteY73" fmla="*/ 611939 h 700309"/>
                  <a:gd name="connsiteX74" fmla="*/ 334181 w 364353"/>
                  <a:gd name="connsiteY74" fmla="*/ 474158 h 700309"/>
                  <a:gd name="connsiteX75" fmla="*/ 197203 w 364353"/>
                  <a:gd name="connsiteY75" fmla="*/ 611939 h 70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64353" h="700309">
                    <a:moveTo>
                      <a:pt x="363669" y="398141"/>
                    </a:moveTo>
                    <a:cubicBezTo>
                      <a:pt x="363669" y="390539"/>
                      <a:pt x="357010" y="386738"/>
                      <a:pt x="349400" y="386738"/>
                    </a:cubicBezTo>
                    <a:cubicBezTo>
                      <a:pt x="341791" y="387688"/>
                      <a:pt x="337034" y="391489"/>
                      <a:pt x="337034" y="399091"/>
                    </a:cubicBezTo>
                    <a:cubicBezTo>
                      <a:pt x="337034" y="410493"/>
                      <a:pt x="337034" y="420946"/>
                      <a:pt x="337034" y="432348"/>
                    </a:cubicBezTo>
                    <a:cubicBezTo>
                      <a:pt x="337034" y="436149"/>
                      <a:pt x="337034" y="440900"/>
                      <a:pt x="337034" y="444701"/>
                    </a:cubicBezTo>
                    <a:cubicBezTo>
                      <a:pt x="279009" y="452303"/>
                      <a:pt x="230496" y="473208"/>
                      <a:pt x="196252" y="523569"/>
                    </a:cubicBezTo>
                    <a:lnTo>
                      <a:pt x="196252" y="452303"/>
                    </a:lnTo>
                    <a:cubicBezTo>
                      <a:pt x="200057" y="451353"/>
                      <a:pt x="203861" y="451353"/>
                      <a:pt x="207666" y="450402"/>
                    </a:cubicBezTo>
                    <a:cubicBezTo>
                      <a:pt x="240960" y="446601"/>
                      <a:pt x="271399" y="436149"/>
                      <a:pt x="298034" y="414294"/>
                    </a:cubicBezTo>
                    <a:cubicBezTo>
                      <a:pt x="336083" y="382937"/>
                      <a:pt x="355108" y="341128"/>
                      <a:pt x="361766" y="294567"/>
                    </a:cubicBezTo>
                    <a:cubicBezTo>
                      <a:pt x="365571" y="268911"/>
                      <a:pt x="363669" y="242305"/>
                      <a:pt x="363669" y="215699"/>
                    </a:cubicBezTo>
                    <a:cubicBezTo>
                      <a:pt x="363669" y="205247"/>
                      <a:pt x="358913" y="199545"/>
                      <a:pt x="350352" y="199545"/>
                    </a:cubicBezTo>
                    <a:cubicBezTo>
                      <a:pt x="341791" y="199545"/>
                      <a:pt x="337034" y="205247"/>
                      <a:pt x="337034" y="215699"/>
                    </a:cubicBezTo>
                    <a:cubicBezTo>
                      <a:pt x="337034" y="229002"/>
                      <a:pt x="337034" y="243255"/>
                      <a:pt x="337034" y="257509"/>
                    </a:cubicBezTo>
                    <a:cubicBezTo>
                      <a:pt x="309449" y="261309"/>
                      <a:pt x="282814" y="267961"/>
                      <a:pt x="258082" y="280314"/>
                    </a:cubicBezTo>
                    <a:cubicBezTo>
                      <a:pt x="233350" y="293617"/>
                      <a:pt x="212423" y="311671"/>
                      <a:pt x="196252" y="335426"/>
                    </a:cubicBezTo>
                    <a:cubicBezTo>
                      <a:pt x="193398" y="317372"/>
                      <a:pt x="194349" y="302169"/>
                      <a:pt x="208618" y="289816"/>
                    </a:cubicBezTo>
                    <a:cubicBezTo>
                      <a:pt x="213374" y="286015"/>
                      <a:pt x="217179" y="279363"/>
                      <a:pt x="220984" y="273662"/>
                    </a:cubicBezTo>
                    <a:cubicBezTo>
                      <a:pt x="241911" y="239454"/>
                      <a:pt x="251423" y="203346"/>
                      <a:pt x="244765" y="163437"/>
                    </a:cubicBezTo>
                    <a:cubicBezTo>
                      <a:pt x="239057" y="128279"/>
                      <a:pt x="223837" y="98822"/>
                      <a:pt x="201959" y="71266"/>
                    </a:cubicBezTo>
                    <a:cubicBezTo>
                      <a:pt x="197203" y="65565"/>
                      <a:pt x="195300" y="60814"/>
                      <a:pt x="195300" y="53212"/>
                    </a:cubicBezTo>
                    <a:cubicBezTo>
                      <a:pt x="195300" y="39909"/>
                      <a:pt x="195300" y="26606"/>
                      <a:pt x="195300" y="13303"/>
                    </a:cubicBezTo>
                    <a:cubicBezTo>
                      <a:pt x="195300" y="4751"/>
                      <a:pt x="189593" y="0"/>
                      <a:pt x="181983" y="0"/>
                    </a:cubicBezTo>
                    <a:cubicBezTo>
                      <a:pt x="174373" y="0"/>
                      <a:pt x="168666" y="5701"/>
                      <a:pt x="168666" y="14253"/>
                    </a:cubicBezTo>
                    <a:cubicBezTo>
                      <a:pt x="168666" y="21855"/>
                      <a:pt x="167715" y="29457"/>
                      <a:pt x="168666" y="37058"/>
                    </a:cubicBezTo>
                    <a:cubicBezTo>
                      <a:pt x="170568" y="54162"/>
                      <a:pt x="168666" y="69366"/>
                      <a:pt x="154397" y="81719"/>
                    </a:cubicBezTo>
                    <a:cubicBezTo>
                      <a:pt x="152495" y="83619"/>
                      <a:pt x="151544" y="86470"/>
                      <a:pt x="149641" y="88370"/>
                    </a:cubicBezTo>
                    <a:cubicBezTo>
                      <a:pt x="103982" y="154885"/>
                      <a:pt x="106836" y="234703"/>
                      <a:pt x="157251" y="292667"/>
                    </a:cubicBezTo>
                    <a:cubicBezTo>
                      <a:pt x="168666" y="305970"/>
                      <a:pt x="168666" y="319273"/>
                      <a:pt x="167715" y="336376"/>
                    </a:cubicBezTo>
                    <a:cubicBezTo>
                      <a:pt x="133470" y="286015"/>
                      <a:pt x="84006" y="265110"/>
                      <a:pt x="26932" y="257509"/>
                    </a:cubicBezTo>
                    <a:cubicBezTo>
                      <a:pt x="26932" y="248957"/>
                      <a:pt x="26932" y="242305"/>
                      <a:pt x="26932" y="234703"/>
                    </a:cubicBezTo>
                    <a:cubicBezTo>
                      <a:pt x="26932" y="227102"/>
                      <a:pt x="26932" y="220450"/>
                      <a:pt x="26932" y="212848"/>
                    </a:cubicBezTo>
                    <a:cubicBezTo>
                      <a:pt x="26932" y="204296"/>
                      <a:pt x="21224" y="198595"/>
                      <a:pt x="13614" y="198595"/>
                    </a:cubicBezTo>
                    <a:cubicBezTo>
                      <a:pt x="6005" y="198595"/>
                      <a:pt x="297" y="204296"/>
                      <a:pt x="297" y="211898"/>
                    </a:cubicBezTo>
                    <a:cubicBezTo>
                      <a:pt x="297" y="219500"/>
                      <a:pt x="297" y="227102"/>
                      <a:pt x="297" y="234703"/>
                    </a:cubicBezTo>
                    <a:cubicBezTo>
                      <a:pt x="-654" y="265110"/>
                      <a:pt x="297" y="295517"/>
                      <a:pt x="8858" y="324974"/>
                    </a:cubicBezTo>
                    <a:cubicBezTo>
                      <a:pt x="27883" y="387688"/>
                      <a:pt x="66884" y="429498"/>
                      <a:pt x="132519" y="445651"/>
                    </a:cubicBezTo>
                    <a:cubicBezTo>
                      <a:pt x="143934" y="448502"/>
                      <a:pt x="156300" y="449452"/>
                      <a:pt x="167715" y="451353"/>
                    </a:cubicBezTo>
                    <a:lnTo>
                      <a:pt x="167715" y="522619"/>
                    </a:lnTo>
                    <a:cubicBezTo>
                      <a:pt x="133470" y="472257"/>
                      <a:pt x="84006" y="451353"/>
                      <a:pt x="26932" y="443751"/>
                    </a:cubicBezTo>
                    <a:cubicBezTo>
                      <a:pt x="26932" y="429498"/>
                      <a:pt x="26932" y="415244"/>
                      <a:pt x="26932" y="400991"/>
                    </a:cubicBezTo>
                    <a:cubicBezTo>
                      <a:pt x="26932" y="392439"/>
                      <a:pt x="21224" y="385788"/>
                      <a:pt x="13614" y="385788"/>
                    </a:cubicBezTo>
                    <a:cubicBezTo>
                      <a:pt x="6005" y="385788"/>
                      <a:pt x="297" y="391489"/>
                      <a:pt x="297" y="400991"/>
                    </a:cubicBezTo>
                    <a:cubicBezTo>
                      <a:pt x="297" y="426647"/>
                      <a:pt x="-654" y="453253"/>
                      <a:pt x="2200" y="478909"/>
                    </a:cubicBezTo>
                    <a:cubicBezTo>
                      <a:pt x="6956" y="519768"/>
                      <a:pt x="22176" y="556827"/>
                      <a:pt x="50713" y="587233"/>
                    </a:cubicBezTo>
                    <a:cubicBezTo>
                      <a:pt x="52615" y="589134"/>
                      <a:pt x="56420" y="591985"/>
                      <a:pt x="58322" y="591985"/>
                    </a:cubicBezTo>
                    <a:cubicBezTo>
                      <a:pt x="63079" y="591034"/>
                      <a:pt x="68786" y="590084"/>
                      <a:pt x="72591" y="586283"/>
                    </a:cubicBezTo>
                    <a:cubicBezTo>
                      <a:pt x="77347" y="581532"/>
                      <a:pt x="75445" y="575831"/>
                      <a:pt x="71640" y="570130"/>
                    </a:cubicBezTo>
                    <a:cubicBezTo>
                      <a:pt x="63079" y="558727"/>
                      <a:pt x="53566" y="547324"/>
                      <a:pt x="46908" y="534021"/>
                    </a:cubicBezTo>
                    <a:cubicBezTo>
                      <a:pt x="36444" y="515017"/>
                      <a:pt x="30737" y="494112"/>
                      <a:pt x="28834" y="471307"/>
                    </a:cubicBezTo>
                    <a:cubicBezTo>
                      <a:pt x="120153" y="481759"/>
                      <a:pt x="166763" y="544474"/>
                      <a:pt x="165812" y="611939"/>
                    </a:cubicBezTo>
                    <a:cubicBezTo>
                      <a:pt x="147739" y="607188"/>
                      <a:pt x="129665" y="602437"/>
                      <a:pt x="112543" y="596736"/>
                    </a:cubicBezTo>
                    <a:cubicBezTo>
                      <a:pt x="105884" y="594835"/>
                      <a:pt x="99226" y="594835"/>
                      <a:pt x="96372" y="601487"/>
                    </a:cubicBezTo>
                    <a:cubicBezTo>
                      <a:pt x="94469" y="605287"/>
                      <a:pt x="94469" y="611939"/>
                      <a:pt x="96372" y="615740"/>
                    </a:cubicBezTo>
                    <a:cubicBezTo>
                      <a:pt x="97323" y="618591"/>
                      <a:pt x="102079" y="621441"/>
                      <a:pt x="105884" y="622391"/>
                    </a:cubicBezTo>
                    <a:cubicBezTo>
                      <a:pt x="126811" y="628093"/>
                      <a:pt x="146787" y="632844"/>
                      <a:pt x="168666" y="638545"/>
                    </a:cubicBezTo>
                    <a:lnTo>
                      <a:pt x="168666" y="695558"/>
                    </a:lnTo>
                    <a:cubicBezTo>
                      <a:pt x="170568" y="697459"/>
                      <a:pt x="171519" y="699359"/>
                      <a:pt x="173422" y="700309"/>
                    </a:cubicBezTo>
                    <a:cubicBezTo>
                      <a:pt x="181032" y="698409"/>
                      <a:pt x="188642" y="698409"/>
                      <a:pt x="196252" y="699359"/>
                    </a:cubicBezTo>
                    <a:lnTo>
                      <a:pt x="196252" y="639495"/>
                    </a:lnTo>
                    <a:cubicBezTo>
                      <a:pt x="202910" y="638545"/>
                      <a:pt x="208618" y="637595"/>
                      <a:pt x="214325" y="636645"/>
                    </a:cubicBezTo>
                    <a:cubicBezTo>
                      <a:pt x="266643" y="629043"/>
                      <a:pt x="307546" y="604337"/>
                      <a:pt x="335132" y="559677"/>
                    </a:cubicBezTo>
                    <a:cubicBezTo>
                      <a:pt x="365571" y="510266"/>
                      <a:pt x="365571" y="454203"/>
                      <a:pt x="363669" y="398141"/>
                    </a:cubicBezTo>
                    <a:close/>
                    <a:moveTo>
                      <a:pt x="335132" y="286965"/>
                    </a:moveTo>
                    <a:cubicBezTo>
                      <a:pt x="323717" y="375335"/>
                      <a:pt x="266643" y="420946"/>
                      <a:pt x="198154" y="423796"/>
                    </a:cubicBezTo>
                    <a:cubicBezTo>
                      <a:pt x="189593" y="361082"/>
                      <a:pt x="268545" y="282214"/>
                      <a:pt x="335132" y="286965"/>
                    </a:cubicBezTo>
                    <a:close/>
                    <a:moveTo>
                      <a:pt x="28834" y="286015"/>
                    </a:moveTo>
                    <a:cubicBezTo>
                      <a:pt x="63079" y="289816"/>
                      <a:pt x="93518" y="301218"/>
                      <a:pt x="120153" y="323073"/>
                    </a:cubicBezTo>
                    <a:cubicBezTo>
                      <a:pt x="148690" y="346829"/>
                      <a:pt x="167715" y="388638"/>
                      <a:pt x="166763" y="423796"/>
                    </a:cubicBezTo>
                    <a:cubicBezTo>
                      <a:pt x="96372" y="420946"/>
                      <a:pt x="40249" y="374385"/>
                      <a:pt x="28834" y="286015"/>
                    </a:cubicBezTo>
                    <a:close/>
                    <a:moveTo>
                      <a:pt x="181983" y="280314"/>
                    </a:moveTo>
                    <a:cubicBezTo>
                      <a:pt x="132519" y="225201"/>
                      <a:pt x="132519" y="152985"/>
                      <a:pt x="181983" y="93121"/>
                    </a:cubicBezTo>
                    <a:cubicBezTo>
                      <a:pt x="225740" y="143483"/>
                      <a:pt x="237155" y="219500"/>
                      <a:pt x="181983" y="280314"/>
                    </a:cubicBezTo>
                    <a:close/>
                    <a:moveTo>
                      <a:pt x="197203" y="611939"/>
                    </a:moveTo>
                    <a:cubicBezTo>
                      <a:pt x="198154" y="541623"/>
                      <a:pt x="247618" y="483660"/>
                      <a:pt x="334181" y="474158"/>
                    </a:cubicBezTo>
                    <a:cubicBezTo>
                      <a:pt x="329424" y="534021"/>
                      <a:pt x="290424" y="605287"/>
                      <a:pt x="197203" y="611939"/>
                    </a:cubicBezTo>
                    <a:close/>
                  </a:path>
                </a:pathLst>
              </a:custGeom>
              <a:solidFill>
                <a:srgbClr val="000000"/>
              </a:solidFill>
              <a:ln w="9512"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8930251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91AE85D-47B3-8A42-8F63-97771B6BE4C9}"/>
              </a:ext>
            </a:extLst>
          </p:cNvPr>
          <p:cNvSpPr>
            <a:spLocks noGrp="1"/>
          </p:cNvSpPr>
          <p:nvPr>
            <p:ph type="body" sz="quarter" idx="13"/>
          </p:nvPr>
        </p:nvSpPr>
        <p:spPr>
          <a:xfrm>
            <a:off x="645961" y="2506733"/>
            <a:ext cx="3418702" cy="2586284"/>
          </a:xfrm>
        </p:spPr>
        <p:txBody>
          <a:bodyPr/>
          <a:lstStyle/>
          <a:p>
            <a:pPr rtl="0"/>
            <a:r>
              <a:rPr lang="en-US" dirty="0"/>
              <a:t>A </a:t>
            </a:r>
            <a:r>
              <a:rPr lang="en-US" dirty="0" err="1"/>
              <a:t>maior</a:t>
            </a:r>
            <a:r>
              <a:rPr lang="en-US" dirty="0"/>
              <a:t> </a:t>
            </a:r>
            <a:r>
              <a:rPr lang="en-US" dirty="0" err="1"/>
              <a:t>arte</a:t>
            </a:r>
            <a:r>
              <a:rPr lang="en-US" dirty="0"/>
              <a:t> do </a:t>
            </a:r>
            <a:r>
              <a:rPr lang="en-US" dirty="0" err="1"/>
              <a:t>futuro</a:t>
            </a:r>
            <a:r>
              <a:rPr lang="en-US" dirty="0"/>
              <a:t> </a:t>
            </a:r>
            <a:r>
              <a:rPr lang="en-US" dirty="0" err="1"/>
              <a:t>será</a:t>
            </a:r>
            <a:r>
              <a:rPr lang="en-US" dirty="0"/>
              <a:t> a </a:t>
            </a:r>
            <a:r>
              <a:rPr lang="en-US" dirty="0" err="1"/>
              <a:t>construção</a:t>
            </a:r>
            <a:r>
              <a:rPr lang="en-US" dirty="0"/>
              <a:t> de </a:t>
            </a:r>
            <a:r>
              <a:rPr lang="en-US" dirty="0" err="1"/>
              <a:t>uma</a:t>
            </a:r>
            <a:r>
              <a:rPr lang="en-US" dirty="0"/>
              <a:t> </a:t>
            </a:r>
            <a:r>
              <a:rPr lang="en-US" dirty="0" err="1"/>
              <a:t>vida</a:t>
            </a:r>
            <a:r>
              <a:rPr lang="en-US" dirty="0"/>
              <a:t> </a:t>
            </a:r>
            <a:r>
              <a:rPr lang="en-US" dirty="0" err="1"/>
              <a:t>confortável</a:t>
            </a:r>
            <a:r>
              <a:rPr lang="en-US" dirty="0"/>
              <a:t> a </a:t>
            </a:r>
            <a:r>
              <a:rPr lang="en-US" dirty="0" err="1"/>
              <a:t>partir</a:t>
            </a:r>
            <a:r>
              <a:rPr lang="en-US" dirty="0"/>
              <a:t> de um </a:t>
            </a:r>
            <a:r>
              <a:rPr lang="en-US" dirty="0" err="1"/>
              <a:t>pequeno</a:t>
            </a:r>
            <a:r>
              <a:rPr lang="en-US" dirty="0"/>
              <a:t> </a:t>
            </a:r>
            <a:r>
              <a:rPr lang="en-US" dirty="0" err="1"/>
              <a:t>pedaço</a:t>
            </a:r>
            <a:r>
              <a:rPr lang="en-US" dirty="0"/>
              <a:t> de terra</a:t>
            </a:r>
          </a:p>
        </p:txBody>
      </p:sp>
      <p:sp>
        <p:nvSpPr>
          <p:cNvPr id="9" name="Text Placeholder 6">
            <a:extLst>
              <a:ext uri="{FF2B5EF4-FFF2-40B4-BE49-F238E27FC236}">
                <a16:creationId xmlns:a16="http://schemas.microsoft.com/office/drawing/2014/main" id="{C37AD6AD-DC46-3E47-98EB-7272FD57457E}"/>
              </a:ext>
            </a:extLst>
          </p:cNvPr>
          <p:cNvSpPr txBox="1">
            <a:spLocks/>
          </p:cNvSpPr>
          <p:nvPr/>
        </p:nvSpPr>
        <p:spPr>
          <a:xfrm>
            <a:off x="774624" y="4840129"/>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IE" sz="1200" b="1" i="0"/>
              <a:t>Abraham Lincoln</a:t>
            </a:r>
            <a:endParaRPr lang="en-US" sz="1200" b="1"/>
          </a:p>
        </p:txBody>
      </p:sp>
      <p:grpSp>
        <p:nvGrpSpPr>
          <p:cNvPr id="10" name="Group 9">
            <a:extLst>
              <a:ext uri="{FF2B5EF4-FFF2-40B4-BE49-F238E27FC236}">
                <a16:creationId xmlns:a16="http://schemas.microsoft.com/office/drawing/2014/main" id="{EB844627-BAF6-2949-BBBD-A678DAD9F6C8}"/>
              </a:ext>
            </a:extLst>
          </p:cNvPr>
          <p:cNvGrpSpPr/>
          <p:nvPr/>
        </p:nvGrpSpPr>
        <p:grpSpPr>
          <a:xfrm>
            <a:off x="1611399" y="2131290"/>
            <a:ext cx="1487826" cy="1083162"/>
            <a:chOff x="3400450" y="986392"/>
            <a:chExt cx="1487826" cy="1083162"/>
          </a:xfrm>
        </p:grpSpPr>
        <p:sp>
          <p:nvSpPr>
            <p:cNvPr id="11" name="Freeform 10">
              <a:extLst>
                <a:ext uri="{FF2B5EF4-FFF2-40B4-BE49-F238E27FC236}">
                  <a16:creationId xmlns:a16="http://schemas.microsoft.com/office/drawing/2014/main" id="{8B03380A-69B4-FE44-B349-8CC82F496D4F}"/>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F79037"/>
            </a:solidFill>
            <a:ln w="8971" cap="flat">
              <a:noFill/>
              <a:prstDash val="solid"/>
              <a:miter/>
            </a:ln>
          </p:spPr>
          <p:txBody>
            <a:bodyPr rtlCol="0" anchor="ctr"/>
            <a:lstStyle/>
            <a:p>
              <a:pPr algn="l" rtl="0"/>
              <a:endParaRPr lang="en-US"/>
            </a:p>
          </p:txBody>
        </p:sp>
        <p:sp>
          <p:nvSpPr>
            <p:cNvPr id="12" name="Freeform 11">
              <a:extLst>
                <a:ext uri="{FF2B5EF4-FFF2-40B4-BE49-F238E27FC236}">
                  <a16:creationId xmlns:a16="http://schemas.microsoft.com/office/drawing/2014/main" id="{D8F8BE08-7E83-7B49-906E-BBB10818C65A}"/>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algn="l" rtl="0"/>
              <a:endParaRPr lang="en-US"/>
            </a:p>
          </p:txBody>
        </p:sp>
      </p:grpSp>
      <p:pic>
        <p:nvPicPr>
          <p:cNvPr id="15" name="Picture Placeholder 14">
            <a:extLst>
              <a:ext uri="{FF2B5EF4-FFF2-40B4-BE49-F238E27FC236}">
                <a16:creationId xmlns:a16="http://schemas.microsoft.com/office/drawing/2014/main" id="{FAC2A0BD-C734-794F-9F76-86C6BF548A9B}"/>
              </a:ext>
            </a:extLst>
          </p:cNvPr>
          <p:cNvPicPr>
            <a:picLocks noGrp="1" noChangeAspect="1"/>
          </p:cNvPicPr>
          <p:nvPr>
            <p:ph type="pic" sz="quarter" idx="16"/>
          </p:nvPr>
        </p:nvPicPr>
        <p:blipFill>
          <a:blip r:embed="rId2" cstate="screen">
            <a:extLst>
              <a:ext uri="{28A0092B-C50C-407E-A947-70E740481C1C}">
                <a14:useLocalDpi xmlns:a14="http://schemas.microsoft.com/office/drawing/2010/main"/>
              </a:ext>
            </a:extLst>
          </a:blip>
          <a:srcRect/>
          <a:stretch>
            <a:fillRect/>
          </a:stretch>
        </p:blipFill>
        <p:spPr/>
      </p:pic>
      <p:sp>
        <p:nvSpPr>
          <p:cNvPr id="8" name="Slide Number Placeholder 9">
            <a:extLst>
              <a:ext uri="{FF2B5EF4-FFF2-40B4-BE49-F238E27FC236}">
                <a16:creationId xmlns:a16="http://schemas.microsoft.com/office/drawing/2014/main" id="{5E4958BC-2BD8-6DEC-CA85-433B1B50333E}"/>
              </a:ext>
            </a:extLst>
          </p:cNvPr>
          <p:cNvSpPr txBox="1">
            <a:spLocks/>
          </p:cNvSpPr>
          <p:nvPr/>
        </p:nvSpPr>
        <p:spPr>
          <a:xfrm>
            <a:off x="6895802" y="10132358"/>
            <a:ext cx="424721" cy="465137"/>
          </a:xfrm>
          <a:prstGeom prst="rect">
            <a:avLst/>
          </a:prstGeom>
        </p:spPr>
        <p:txBody>
          <a:bodyPr vert="horz" lIns="91440" tIns="45720" rIns="91440" bIns="45720" rtlCol="0" anchor="ctr"/>
          <a:lstStyle>
            <a:defPPr>
              <a:defRPr lang="en-US"/>
            </a:defPPr>
            <a:lvl1pPr marL="0" algn="r" defTabSz="457200" rtl="0" eaLnBrk="1" latinLnBrk="0" hangingPunct="1">
              <a:defRPr sz="700" b="0" i="0" kern="1200">
                <a:solidFill>
                  <a:schemeClr val="tx1">
                    <a:lumMod val="65000"/>
                    <a:lumOff val="35000"/>
                  </a:schemeClr>
                </a:solidFill>
                <a:latin typeface="Calibri" panose="020F0502020204030204" pitchFamily="34" charset="0"/>
                <a:ea typeface="Open Sans" panose="020B060603050402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fld id="{CB2079F2-58AF-ED44-82D7-E04B2F6FD686}" type="slidenum">
              <a:rPr lang="en-US" smtClean="0"/>
              <a:pPr algn="l" rtl="0"/>
              <a:t>69</a:t>
            </a:fld>
            <a:endParaRPr lang="en-US"/>
          </a:p>
        </p:txBody>
      </p:sp>
    </p:spTree>
    <p:extLst>
      <p:ext uri="{BB962C8B-B14F-4D97-AF65-F5344CB8AC3E}">
        <p14:creationId xmlns:p14="http://schemas.microsoft.com/office/powerpoint/2010/main" val="2380266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7EE465-9258-1EE6-CFA7-10CA70A2B26D}"/>
              </a:ext>
            </a:extLst>
          </p:cNvPr>
          <p:cNvSpPr>
            <a:spLocks noGrp="1"/>
          </p:cNvSpPr>
          <p:nvPr>
            <p:ph type="sldNum" sz="quarter" idx="4"/>
          </p:nvPr>
        </p:nvSpPr>
        <p:spPr/>
        <p:txBody>
          <a:bodyPr/>
          <a:lstStyle/>
          <a:p>
            <a:fld id="{CB2079F2-58AF-ED44-82D7-E04B2F6FD686}" type="slidenum">
              <a:rPr lang="en-US" smtClean="0"/>
              <a:pPr algn="l" rtl="0"/>
              <a:t>7</a:t>
            </a:fld>
            <a:endParaRPr lang="en-US"/>
          </a:p>
        </p:txBody>
      </p:sp>
      <p:sp>
        <p:nvSpPr>
          <p:cNvPr id="4" name="Rectangle 3">
            <a:extLst>
              <a:ext uri="{FF2B5EF4-FFF2-40B4-BE49-F238E27FC236}">
                <a16:creationId xmlns:a16="http://schemas.microsoft.com/office/drawing/2014/main" id="{075815BF-A426-966C-4EE7-0E850741123E}"/>
              </a:ext>
            </a:extLst>
          </p:cNvPr>
          <p:cNvSpPr/>
          <p:nvPr/>
        </p:nvSpPr>
        <p:spPr>
          <a:xfrm>
            <a:off x="312554" y="7998134"/>
            <a:ext cx="2392081" cy="307777"/>
          </a:xfrm>
          <a:prstGeom prst="rect">
            <a:avLst/>
          </a:prstGeom>
        </p:spPr>
        <p:txBody>
          <a:bodyPr wrap="square">
            <a:spAutoFit/>
          </a:bodyPr>
          <a:lstStyle/>
          <a:p>
            <a:pPr algn="l" rtl="0"/>
            <a:r>
              <a:rPr lang="en-US" sz="1400">
                <a:solidFill>
                  <a:schemeClr val="bg1"/>
                </a:solidFill>
                <a:latin typeface="Poppins" pitchFamily="2" charset="77"/>
                <a:cs typeface="Poppins" pitchFamily="2" charset="77"/>
              </a:rPr>
              <a:t>www.</a:t>
            </a:r>
            <a:r>
              <a:rPr lang="en-US" sz="1400" b="1">
                <a:solidFill>
                  <a:schemeClr val="bg1"/>
                </a:solidFill>
                <a:latin typeface="Poppins" pitchFamily="2" charset="77"/>
                <a:cs typeface="Poppins" pitchFamily="2" charset="77"/>
              </a:rPr>
              <a:t>revalorizar</a:t>
            </a:r>
            <a:r>
              <a:rPr lang="en-US" sz="1400">
                <a:solidFill>
                  <a:schemeClr val="bg1"/>
                </a:solidFill>
                <a:latin typeface="Poppins" pitchFamily="2" charset="77"/>
                <a:cs typeface="Poppins" pitchFamily="2" charset="77"/>
              </a:rPr>
              <a:t>.UE</a:t>
            </a:r>
          </a:p>
        </p:txBody>
      </p:sp>
      <p:sp>
        <p:nvSpPr>
          <p:cNvPr id="5" name="Rectangle 4">
            <a:extLst>
              <a:ext uri="{FF2B5EF4-FFF2-40B4-BE49-F238E27FC236}">
                <a16:creationId xmlns:a16="http://schemas.microsoft.com/office/drawing/2014/main" id="{5E291A29-7060-B298-9A11-357EAF12C930}"/>
              </a:ext>
            </a:extLst>
          </p:cNvPr>
          <p:cNvSpPr/>
          <p:nvPr/>
        </p:nvSpPr>
        <p:spPr>
          <a:xfrm>
            <a:off x="0" y="4907143"/>
            <a:ext cx="7559674" cy="4691947"/>
          </a:xfrm>
          <a:prstGeom prst="rect">
            <a:avLst/>
          </a:prstGeom>
          <a:solidFill>
            <a:srgbClr val="F1A0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sz="1283" dirty="0"/>
          </a:p>
        </p:txBody>
      </p:sp>
      <p:sp>
        <p:nvSpPr>
          <p:cNvPr id="6" name="Text Placeholder 32">
            <a:extLst>
              <a:ext uri="{FF2B5EF4-FFF2-40B4-BE49-F238E27FC236}">
                <a16:creationId xmlns:a16="http://schemas.microsoft.com/office/drawing/2014/main" id="{04584998-0127-3AE4-D5A8-7BCB61F3618E}"/>
              </a:ext>
            </a:extLst>
          </p:cNvPr>
          <p:cNvSpPr txBox="1">
            <a:spLocks/>
          </p:cNvSpPr>
          <p:nvPr/>
        </p:nvSpPr>
        <p:spPr>
          <a:xfrm>
            <a:off x="393204" y="1376341"/>
            <a:ext cx="6705373" cy="1519497"/>
          </a:xfrm>
          <a:prstGeom prst="rect">
            <a:avLst/>
          </a:prstGeom>
        </p:spPr>
        <p:txBody>
          <a:bodyPr lIns="91440" tIns="45720" rIns="91440" bIns="45720" numCol="1" spcCol="288000" anchor="t">
            <a:noAutofit/>
          </a:bodyPr>
          <a:lstStyle>
            <a:lvl1pPr marL="0" marR="0" indent="0" algn="just" defTabSz="2072941" rtl="0" eaLnBrk="1" fontAlgn="auto" latinLnBrk="0" hangingPunct="1">
              <a:lnSpc>
                <a:spcPct val="100000"/>
              </a:lnSpc>
              <a:spcBef>
                <a:spcPts val="0"/>
              </a:spcBef>
              <a:spcAft>
                <a:spcPts val="0"/>
              </a:spcAft>
              <a:buClrTx/>
              <a:buSzTx/>
              <a:buFont typeface="Arial" panose="020B0604020202020204" pitchFamily="34" charset="0"/>
              <a:buNone/>
              <a:tabLst/>
              <a:defRPr sz="1200" b="1" i="1" kern="1200">
                <a:solidFill>
                  <a:srgbClr val="000000"/>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r>
              <a:rPr lang="en-US" b="0" i="0" dirty="0">
                <a:latin typeface="Calibri" panose="020F0502020204030204" pitchFamily="34" charset="0"/>
                <a:cs typeface="Calibri" panose="020F0502020204030204" pitchFamily="34" charset="0"/>
              </a:rPr>
              <a:t>O </a:t>
            </a:r>
            <a:r>
              <a:rPr lang="en-US" b="0" i="0" dirty="0" err="1">
                <a:latin typeface="Calibri" panose="020F0502020204030204" pitchFamily="34" charset="0"/>
                <a:cs typeface="Calibri" panose="020F0502020204030204" pitchFamily="34" charset="0"/>
              </a:rPr>
              <a:t>projeto</a:t>
            </a:r>
            <a:r>
              <a:rPr lang="en-US" b="0"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Empreendedorismo</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Alimentar</a:t>
            </a:r>
            <a:r>
              <a:rPr lang="en-US" i="0" dirty="0">
                <a:latin typeface="Calibri" panose="020F0502020204030204" pitchFamily="34" charset="0"/>
                <a:cs typeface="Calibri" panose="020F0502020204030204" pitchFamily="34" charset="0"/>
              </a:rPr>
              <a:t> </a:t>
            </a:r>
            <a:r>
              <a:rPr lang="en-US" i="0" dirty="0" err="1">
                <a:latin typeface="Calibri" panose="020F0502020204030204" pitchFamily="34" charset="0"/>
                <a:cs typeface="Calibri" panose="020F0502020204030204" pitchFamily="34" charset="0"/>
              </a:rPr>
              <a:t>Ético</a:t>
            </a:r>
            <a:r>
              <a:rPr lang="en-US" i="0" dirty="0">
                <a:latin typeface="Calibri" panose="020F0502020204030204" pitchFamily="34" charset="0"/>
                <a:cs typeface="Calibri" panose="020F0502020204030204" pitchFamily="34" charset="0"/>
              </a:rPr>
              <a:t> (EFE) </a:t>
            </a:r>
            <a:r>
              <a:rPr lang="en-US" b="0" i="0" dirty="0" err="1">
                <a:latin typeface="Calibri" panose="020F0502020204030204" pitchFamily="34" charset="0"/>
                <a:ea typeface="Calibri" panose="020F0502020204030204" pitchFamily="34" charset="0"/>
                <a:cs typeface="Calibri" panose="020F0502020204030204" pitchFamily="34" charset="0"/>
              </a:rPr>
              <a:t>reúne</a:t>
            </a:r>
            <a:r>
              <a:rPr lang="en-US" b="0" i="0" dirty="0">
                <a:latin typeface="Calibri" panose="020F0502020204030204" pitchFamily="34" charset="0"/>
                <a:ea typeface="Calibri" panose="020F0502020204030204" pitchFamily="34" charset="0"/>
                <a:cs typeface="Calibri" panose="020F0502020204030204" pitchFamily="34" charset="0"/>
              </a:rPr>
              <a:t> </a:t>
            </a:r>
            <a:r>
              <a:rPr lang="en-US" b="0" i="0" dirty="0" err="1">
                <a:latin typeface="Calibri" panose="020F0502020204030204" pitchFamily="34" charset="0"/>
                <a:ea typeface="Calibri" panose="020F0502020204030204" pitchFamily="34" charset="0"/>
                <a:cs typeface="Calibri" panose="020F0502020204030204" pitchFamily="34" charset="0"/>
              </a:rPr>
              <a:t>parceiros</a:t>
            </a:r>
            <a:r>
              <a:rPr lang="en-US" b="0" i="0" dirty="0">
                <a:latin typeface="Calibri" panose="020F0502020204030204" pitchFamily="34" charset="0"/>
                <a:ea typeface="Calibri" panose="020F0502020204030204" pitchFamily="34" charset="0"/>
                <a:cs typeface="Calibri" panose="020F0502020204030204" pitchFamily="34" charset="0"/>
              </a:rPr>
              <a:t> da </a:t>
            </a:r>
            <a:r>
              <a:rPr lang="en-US" b="0" i="0" dirty="0" err="1">
                <a:latin typeface="Calibri" panose="020F0502020204030204" pitchFamily="34" charset="0"/>
                <a:ea typeface="Calibri" panose="020F0502020204030204" pitchFamily="34" charset="0"/>
                <a:cs typeface="Calibri" panose="020F0502020204030204" pitchFamily="34" charset="0"/>
              </a:rPr>
              <a:t>Finlândia</a:t>
            </a:r>
            <a:r>
              <a:rPr lang="en-US" b="0" i="0" dirty="0">
                <a:latin typeface="Calibri" panose="020F0502020204030204" pitchFamily="34" charset="0"/>
                <a:ea typeface="Calibri" panose="020F0502020204030204" pitchFamily="34" charset="0"/>
                <a:cs typeface="Calibri" panose="020F0502020204030204" pitchFamily="34" charset="0"/>
              </a:rPr>
              <a:t>, </a:t>
            </a:r>
            <a:r>
              <a:rPr lang="en-US" b="0" i="0" dirty="0" err="1">
                <a:latin typeface="Calibri" panose="020F0502020204030204" pitchFamily="34" charset="0"/>
                <a:ea typeface="Calibri" panose="020F0502020204030204" pitchFamily="34" charset="0"/>
                <a:cs typeface="Calibri" panose="020F0502020204030204" pitchFamily="34" charset="0"/>
              </a:rPr>
              <a:t>Turquia</a:t>
            </a:r>
            <a:r>
              <a:rPr lang="en-US" b="0" i="0" dirty="0">
                <a:latin typeface="Calibri" panose="020F0502020204030204" pitchFamily="34" charset="0"/>
                <a:ea typeface="Calibri" panose="020F0502020204030204" pitchFamily="34" charset="0"/>
                <a:cs typeface="Calibri" panose="020F0502020204030204" pitchFamily="34" charset="0"/>
              </a:rPr>
              <a:t>, Portugal, </a:t>
            </a:r>
            <a:r>
              <a:rPr lang="en-US" b="0" i="0" dirty="0" err="1">
                <a:latin typeface="Calibri" panose="020F0502020204030204" pitchFamily="34" charset="0"/>
                <a:ea typeface="Calibri" panose="020F0502020204030204" pitchFamily="34" charset="0"/>
                <a:cs typeface="Calibri" panose="020F0502020204030204" pitchFamily="34" charset="0"/>
              </a:rPr>
              <a:t>Irlanda</a:t>
            </a:r>
            <a:r>
              <a:rPr lang="en-US" b="0" i="0" dirty="0">
                <a:latin typeface="Calibri" panose="020F0502020204030204" pitchFamily="34" charset="0"/>
                <a:ea typeface="Calibri" panose="020F0502020204030204" pitchFamily="34" charset="0"/>
                <a:cs typeface="Calibri" panose="020F0502020204030204" pitchFamily="34" charset="0"/>
              </a:rPr>
              <a:t> e </a:t>
            </a:r>
            <a:r>
              <a:rPr lang="en-US" b="0" i="0" dirty="0" err="1">
                <a:latin typeface="Calibri" panose="020F0502020204030204" pitchFamily="34" charset="0"/>
                <a:ea typeface="Calibri" panose="020F0502020204030204" pitchFamily="34" charset="0"/>
                <a:cs typeface="Calibri" panose="020F0502020204030204" pitchFamily="34" charset="0"/>
              </a:rPr>
              <a:t>Dinamarca</a:t>
            </a:r>
            <a:r>
              <a:rPr lang="en-US" b="0" i="0" dirty="0">
                <a:latin typeface="Calibri" panose="020F0502020204030204" pitchFamily="34" charset="0"/>
                <a:ea typeface="Calibri" panose="020F0502020204030204" pitchFamily="34" charset="0"/>
                <a:cs typeface="Calibri" panose="020F0502020204030204" pitchFamily="34" charset="0"/>
              </a:rPr>
              <a:t>. </a:t>
            </a:r>
            <a:r>
              <a:rPr lang="en-US" b="0" i="0" dirty="0" err="1">
                <a:latin typeface="Calibri" panose="020F0502020204030204" pitchFamily="34" charset="0"/>
                <a:ea typeface="Calibri" panose="020F0502020204030204" pitchFamily="34" charset="0"/>
                <a:cs typeface="Calibri" panose="020F0502020204030204" pitchFamily="34" charset="0"/>
              </a:rPr>
              <a:t>Apesar</a:t>
            </a:r>
            <a:r>
              <a:rPr lang="en-US" b="0" i="0" dirty="0">
                <a:latin typeface="Calibri" panose="020F0502020204030204" pitchFamily="34" charset="0"/>
                <a:ea typeface="Calibri" panose="020F0502020204030204" pitchFamily="34" charset="0"/>
                <a:cs typeface="Calibri" panose="020F0502020204030204" pitchFamily="34" charset="0"/>
              </a:rPr>
              <a:t> das </a:t>
            </a:r>
            <a:r>
              <a:rPr lang="en-US" b="0" i="0" dirty="0" err="1">
                <a:latin typeface="Calibri" panose="020F0502020204030204" pitchFamily="34" charset="0"/>
                <a:ea typeface="Calibri" panose="020F0502020204030204" pitchFamily="34" charset="0"/>
                <a:cs typeface="Calibri" panose="020F0502020204030204" pitchFamily="34" charset="0"/>
              </a:rPr>
              <a:t>suas</a:t>
            </a:r>
            <a:r>
              <a:rPr lang="en-US" b="0" i="0" dirty="0">
                <a:latin typeface="Calibri" panose="020F0502020204030204" pitchFamily="34" charset="0"/>
                <a:ea typeface="Calibri" panose="020F0502020204030204" pitchFamily="34" charset="0"/>
                <a:cs typeface="Calibri" panose="020F0502020204030204" pitchFamily="34" charset="0"/>
              </a:rPr>
              <a:t> </a:t>
            </a:r>
            <a:r>
              <a:rPr lang="en-US" b="0" i="0" dirty="0" err="1">
                <a:latin typeface="Calibri" panose="020F0502020204030204" pitchFamily="34" charset="0"/>
                <a:ea typeface="Calibri" panose="020F0502020204030204" pitchFamily="34" charset="0"/>
                <a:cs typeface="Calibri" panose="020F0502020204030204" pitchFamily="34" charset="0"/>
              </a:rPr>
              <a:t>diferentes</a:t>
            </a:r>
            <a:r>
              <a:rPr lang="en-US" b="0" i="0" dirty="0">
                <a:latin typeface="Calibri" panose="020F0502020204030204" pitchFamily="34" charset="0"/>
                <a:ea typeface="Calibri" panose="020F0502020204030204" pitchFamily="34" charset="0"/>
                <a:cs typeface="Calibri" panose="020F0502020204030204" pitchFamily="34" charset="0"/>
              </a:rPr>
              <a:t> </a:t>
            </a:r>
            <a:r>
              <a:rPr lang="en-US" b="0" i="0" dirty="0" err="1">
                <a:latin typeface="Calibri" panose="020F0502020204030204" pitchFamily="34" charset="0"/>
                <a:ea typeface="Calibri" panose="020F0502020204030204" pitchFamily="34" charset="0"/>
                <a:cs typeface="Calibri" panose="020F0502020204030204" pitchFamily="34" charset="0"/>
              </a:rPr>
              <a:t>especializações</a:t>
            </a:r>
            <a:r>
              <a:rPr lang="en-US" b="0" i="0" dirty="0">
                <a:latin typeface="Calibri" panose="020F0502020204030204" pitchFamily="34" charset="0"/>
                <a:ea typeface="Calibri" panose="020F0502020204030204" pitchFamily="34" charset="0"/>
                <a:cs typeface="Calibri" panose="020F0502020204030204" pitchFamily="34" charset="0"/>
              </a:rPr>
              <a:t> (</a:t>
            </a:r>
            <a:r>
              <a:rPr lang="en-US" b="0" i="0" dirty="0" err="1">
                <a:latin typeface="Calibri" panose="020F0502020204030204" pitchFamily="34" charset="0"/>
                <a:ea typeface="Calibri" panose="020F0502020204030204" pitchFamily="34" charset="0"/>
                <a:cs typeface="Calibri" panose="020F0502020204030204" pitchFamily="34" charset="0"/>
              </a:rPr>
              <a:t>ciência</a:t>
            </a:r>
            <a:r>
              <a:rPr lang="en-US" b="0" i="0" dirty="0">
                <a:latin typeface="Calibri" panose="020F0502020204030204" pitchFamily="34" charset="0"/>
                <a:ea typeface="Calibri" panose="020F0502020204030204" pitchFamily="34" charset="0"/>
                <a:cs typeface="Calibri" panose="020F0502020204030204" pitchFamily="34" charset="0"/>
              </a:rPr>
              <a:t> e </a:t>
            </a:r>
            <a:r>
              <a:rPr lang="en-US" b="0" i="0" dirty="0" err="1">
                <a:latin typeface="Calibri" panose="020F0502020204030204" pitchFamily="34" charset="0"/>
                <a:ea typeface="Calibri" panose="020F0502020204030204" pitchFamily="34" charset="0"/>
                <a:cs typeface="Calibri" panose="020F0502020204030204" pitchFamily="34" charset="0"/>
              </a:rPr>
              <a:t>nutrição</a:t>
            </a:r>
            <a:r>
              <a:rPr lang="en-US" b="0" i="0" dirty="0">
                <a:latin typeface="Calibri" panose="020F0502020204030204" pitchFamily="34" charset="0"/>
                <a:ea typeface="Calibri" panose="020F0502020204030204" pitchFamily="34" charset="0"/>
                <a:cs typeface="Calibri" panose="020F0502020204030204" pitchFamily="34" charset="0"/>
              </a:rPr>
              <a:t> </a:t>
            </a:r>
            <a:r>
              <a:rPr lang="en-US" b="0" i="0" dirty="0" err="1">
                <a:latin typeface="Calibri" panose="020F0502020204030204" pitchFamily="34" charset="0"/>
                <a:ea typeface="Calibri" panose="020F0502020204030204" pitchFamily="34" charset="0"/>
                <a:cs typeface="Calibri" panose="020F0502020204030204" pitchFamily="34" charset="0"/>
              </a:rPr>
              <a:t>alimentar</a:t>
            </a:r>
            <a:r>
              <a:rPr lang="en-US" b="0" i="0" dirty="0">
                <a:latin typeface="Calibri" panose="020F0502020204030204" pitchFamily="34" charset="0"/>
                <a:ea typeface="Calibri" panose="020F0502020204030204" pitchFamily="34" charset="0"/>
                <a:cs typeface="Calibri" panose="020F0502020204030204" pitchFamily="34" charset="0"/>
              </a:rPr>
              <a:t>, </a:t>
            </a:r>
            <a:r>
              <a:rPr lang="en-US" b="0" i="0" dirty="0" err="1">
                <a:latin typeface="Calibri" panose="020F0502020204030204" pitchFamily="34" charset="0"/>
                <a:ea typeface="Calibri" panose="020F0502020204030204" pitchFamily="34" charset="0"/>
                <a:cs typeface="Calibri" panose="020F0502020204030204" pitchFamily="34" charset="0"/>
              </a:rPr>
              <a:t>tecnologia</a:t>
            </a:r>
            <a:r>
              <a:rPr lang="en-US" b="0" i="0" dirty="0">
                <a:latin typeface="Calibri" panose="020F0502020204030204" pitchFamily="34" charset="0"/>
                <a:ea typeface="Calibri" panose="020F0502020204030204" pitchFamily="34" charset="0"/>
                <a:cs typeface="Calibri" panose="020F0502020204030204" pitchFamily="34" charset="0"/>
              </a:rPr>
              <a:t> e </a:t>
            </a:r>
            <a:r>
              <a:rPr lang="en-US" b="0" i="0" dirty="0" err="1">
                <a:latin typeface="Calibri" panose="020F0502020204030204" pitchFamily="34" charset="0"/>
                <a:ea typeface="Calibri" panose="020F0502020204030204" pitchFamily="34" charset="0"/>
                <a:cs typeface="Calibri" panose="020F0502020204030204" pitchFamily="34" charset="0"/>
              </a:rPr>
              <a:t>inovação</a:t>
            </a:r>
            <a:r>
              <a:rPr lang="en-US" b="0" i="0" dirty="0">
                <a:latin typeface="Calibri" panose="020F0502020204030204" pitchFamily="34" charset="0"/>
                <a:ea typeface="Calibri" panose="020F0502020204030204" pitchFamily="34" charset="0"/>
                <a:cs typeface="Calibri" panose="020F0502020204030204" pitchFamily="34" charset="0"/>
              </a:rPr>
              <a:t>, </a:t>
            </a:r>
            <a:r>
              <a:rPr lang="en-US" b="0" i="0" dirty="0" err="1">
                <a:latin typeface="Calibri" panose="020F0502020204030204" pitchFamily="34" charset="0"/>
                <a:ea typeface="Calibri" panose="020F0502020204030204" pitchFamily="34" charset="0"/>
                <a:cs typeface="Calibri" panose="020F0502020204030204" pitchFamily="34" charset="0"/>
              </a:rPr>
              <a:t>transferência</a:t>
            </a:r>
            <a:r>
              <a:rPr lang="en-US" b="0" i="0" dirty="0">
                <a:latin typeface="Calibri" panose="020F0502020204030204" pitchFamily="34" charset="0"/>
                <a:ea typeface="Calibri" panose="020F0502020204030204" pitchFamily="34" charset="0"/>
                <a:cs typeface="Calibri" panose="020F0502020204030204" pitchFamily="34" charset="0"/>
              </a:rPr>
              <a:t> de </a:t>
            </a:r>
            <a:r>
              <a:rPr lang="en-US" b="0" i="0" dirty="0" err="1">
                <a:latin typeface="Calibri" panose="020F0502020204030204" pitchFamily="34" charset="0"/>
                <a:ea typeface="Calibri" panose="020F0502020204030204" pitchFamily="34" charset="0"/>
                <a:cs typeface="Calibri" panose="020F0502020204030204" pitchFamily="34" charset="0"/>
              </a:rPr>
              <a:t>conhecimento</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formação</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em</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empreendedorismo</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aprendizagem</a:t>
            </a:r>
            <a:r>
              <a:rPr lang="en-US" b="0" i="0" dirty="0">
                <a:latin typeface="Calibri"/>
                <a:ea typeface="Calibri" panose="020F0502020204030204" pitchFamily="34" charset="0"/>
                <a:cs typeface="Calibri"/>
              </a:rPr>
              <a:t> digital), </a:t>
            </a:r>
            <a:r>
              <a:rPr lang="en-US" b="0" i="0" dirty="0" err="1">
                <a:latin typeface="Calibri"/>
                <a:ea typeface="Calibri" panose="020F0502020204030204" pitchFamily="34" charset="0"/>
                <a:cs typeface="Calibri"/>
              </a:rPr>
              <a:t>os</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parceiros</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partilham</a:t>
            </a:r>
            <a:r>
              <a:rPr lang="en-US" b="0" i="0" dirty="0">
                <a:latin typeface="Calibri"/>
                <a:ea typeface="Calibri" panose="020F0502020204030204" pitchFamily="34" charset="0"/>
                <a:cs typeface="Calibri"/>
              </a:rPr>
              <a:t> a </a:t>
            </a:r>
            <a:r>
              <a:rPr lang="en-US" b="0" i="0" dirty="0" err="1">
                <a:latin typeface="Calibri"/>
                <a:ea typeface="Calibri" panose="020F0502020204030204" pitchFamily="34" charset="0"/>
                <a:cs typeface="Calibri"/>
              </a:rPr>
              <a:t>necessidade</a:t>
            </a:r>
            <a:r>
              <a:rPr lang="en-US" b="0" i="0" dirty="0">
                <a:latin typeface="Calibri"/>
                <a:ea typeface="Calibri" panose="020F0502020204030204" pitchFamily="34" charset="0"/>
                <a:cs typeface="Calibri"/>
              </a:rPr>
              <a:t> de </a:t>
            </a:r>
            <a:r>
              <a:rPr lang="en-US" b="0" i="0" dirty="0" err="1">
                <a:latin typeface="Calibri"/>
                <a:ea typeface="Calibri" panose="020F0502020204030204" pitchFamily="34" charset="0"/>
                <a:cs typeface="Calibri"/>
              </a:rPr>
              <a:t>introduzir</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novas</a:t>
            </a:r>
            <a:r>
              <a:rPr lang="en-US" b="0" i="0" dirty="0">
                <a:latin typeface="Calibri"/>
                <a:ea typeface="Calibri" panose="020F0502020204030204" pitchFamily="34" charset="0"/>
                <a:cs typeface="Calibri"/>
              </a:rPr>
              <a:t> ferramentas e </a:t>
            </a:r>
            <a:r>
              <a:rPr lang="en-US" b="0" i="0" dirty="0" err="1">
                <a:latin typeface="Calibri"/>
                <a:ea typeface="Calibri" panose="020F0502020204030204" pitchFamily="34" charset="0"/>
                <a:cs typeface="Calibri"/>
              </a:rPr>
              <a:t>estratégias</a:t>
            </a:r>
            <a:r>
              <a:rPr lang="en-US" b="0" i="0" dirty="0">
                <a:latin typeface="Calibri"/>
                <a:ea typeface="Calibri" panose="020F0502020204030204" pitchFamily="34" charset="0"/>
                <a:cs typeface="Calibri"/>
              </a:rPr>
              <a:t> de </a:t>
            </a:r>
            <a:r>
              <a:rPr lang="en-US" b="0" i="0" dirty="0" err="1">
                <a:latin typeface="Calibri"/>
                <a:ea typeface="Calibri" panose="020F0502020204030204" pitchFamily="34" charset="0"/>
                <a:cs typeface="Calibri"/>
              </a:rPr>
              <a:t>formação</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centradas</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na</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sustentabilidade</a:t>
            </a:r>
            <a:r>
              <a:rPr lang="en-US" b="0" i="0" dirty="0">
                <a:latin typeface="Calibri"/>
                <a:ea typeface="Calibri" panose="020F0502020204030204" pitchFamily="34" charset="0"/>
                <a:cs typeface="Calibri"/>
              </a:rPr>
              <a:t> do </a:t>
            </a:r>
            <a:r>
              <a:rPr lang="en-US" b="0" i="0" dirty="0" err="1">
                <a:latin typeface="Calibri"/>
                <a:ea typeface="Calibri" panose="020F0502020204030204" pitchFamily="34" charset="0"/>
                <a:cs typeface="Calibri"/>
              </a:rPr>
              <a:t>setor</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alimentar</a:t>
            </a:r>
            <a:r>
              <a:rPr lang="en-US" b="0" i="0" dirty="0">
                <a:latin typeface="Calibri"/>
                <a:ea typeface="Calibri" panose="020F0502020204030204" pitchFamily="34" charset="0"/>
                <a:cs typeface="Calibri"/>
              </a:rPr>
              <a:t> e </a:t>
            </a:r>
            <a:r>
              <a:rPr lang="en-US" b="0" i="0" dirty="0" err="1">
                <a:latin typeface="Calibri"/>
                <a:ea typeface="Calibri" panose="020F0502020204030204" pitchFamily="34" charset="0"/>
                <a:cs typeface="Calibri"/>
              </a:rPr>
              <a:t>nas</a:t>
            </a:r>
            <a:r>
              <a:rPr lang="en-US" b="0" i="0" dirty="0">
                <a:latin typeface="Calibri"/>
                <a:ea typeface="Calibri" panose="020F0502020204030204" pitchFamily="34" charset="0"/>
                <a:cs typeface="Calibri"/>
              </a:rPr>
              <a:t> </a:t>
            </a:r>
            <a:r>
              <a:rPr lang="en-US" b="0" i="0" dirty="0" err="1">
                <a:latin typeface="Calibri"/>
                <a:cs typeface="Calibri"/>
              </a:rPr>
              <a:t>práticas</a:t>
            </a:r>
            <a:r>
              <a:rPr lang="en-US" b="0" i="0" dirty="0">
                <a:latin typeface="Calibri"/>
                <a:cs typeface="Calibri"/>
              </a:rPr>
              <a:t> </a:t>
            </a:r>
            <a:r>
              <a:rPr lang="en-US" b="0" i="0" dirty="0" err="1">
                <a:latin typeface="Calibri"/>
                <a:cs typeface="Calibri"/>
              </a:rPr>
              <a:t>alimentares</a:t>
            </a:r>
            <a:r>
              <a:rPr lang="en-US" b="0" i="0" dirty="0">
                <a:latin typeface="Calibri"/>
                <a:cs typeface="Calibri"/>
              </a:rPr>
              <a:t> </a:t>
            </a:r>
            <a:r>
              <a:rPr lang="en-US" b="0" i="0" dirty="0" err="1">
                <a:latin typeface="Calibri"/>
                <a:cs typeface="Calibri"/>
              </a:rPr>
              <a:t>éticas</a:t>
            </a:r>
            <a:r>
              <a:rPr lang="en-US" b="0" i="0" dirty="0">
                <a:latin typeface="Calibri"/>
                <a:cs typeface="Calibri"/>
              </a:rPr>
              <a:t> a </a:t>
            </a:r>
            <a:r>
              <a:rPr lang="en-US" b="0" i="0" dirty="0" err="1">
                <a:latin typeface="Calibri"/>
                <a:cs typeface="Calibri"/>
              </a:rPr>
              <a:t>lecionar</a:t>
            </a:r>
            <a:r>
              <a:rPr lang="en-US" b="0" i="0" dirty="0">
                <a:latin typeface="Calibri"/>
                <a:cs typeface="Calibri"/>
              </a:rPr>
              <a:t> </a:t>
            </a:r>
            <a:r>
              <a:rPr lang="en-US" b="0" i="0" dirty="0" err="1">
                <a:latin typeface="Calibri"/>
                <a:cs typeface="Calibri"/>
              </a:rPr>
              <a:t>nas</a:t>
            </a:r>
            <a:r>
              <a:rPr lang="en-US" b="0" i="0" dirty="0">
                <a:latin typeface="Calibri"/>
                <a:cs typeface="Calibri"/>
              </a:rPr>
              <a:t> </a:t>
            </a:r>
            <a:r>
              <a:rPr lang="en-US" b="0" i="0" dirty="0" err="1">
                <a:latin typeface="Calibri"/>
                <a:cs typeface="Calibri"/>
              </a:rPr>
              <a:t>Instituições</a:t>
            </a:r>
            <a:r>
              <a:rPr lang="en-US" b="0" i="0" dirty="0">
                <a:latin typeface="Calibri"/>
                <a:cs typeface="Calibri"/>
              </a:rPr>
              <a:t> de Ensino Superior (</a:t>
            </a:r>
            <a:r>
              <a:rPr lang="en-US" b="0" i="0" dirty="0">
                <a:latin typeface="Calibri"/>
                <a:ea typeface="Calibri" panose="020F0502020204030204" pitchFamily="34" charset="0"/>
                <a:cs typeface="Calibri"/>
              </a:rPr>
              <a:t>IES) e </a:t>
            </a:r>
            <a:r>
              <a:rPr lang="en-US" b="0" i="0" dirty="0" err="1">
                <a:latin typeface="Calibri"/>
                <a:ea typeface="Calibri" panose="020F0502020204030204" pitchFamily="34" charset="0"/>
                <a:cs typeface="Calibri"/>
              </a:rPr>
              <a:t>Instituições</a:t>
            </a:r>
            <a:r>
              <a:rPr lang="en-US" b="0" i="0" dirty="0">
                <a:latin typeface="Calibri"/>
                <a:ea typeface="Calibri" panose="020F0502020204030204" pitchFamily="34" charset="0"/>
                <a:cs typeface="Calibri"/>
              </a:rPr>
              <a:t> </a:t>
            </a:r>
            <a:r>
              <a:rPr lang="en-US" b="0" i="0" dirty="0">
                <a:latin typeface="Calibri"/>
                <a:ea typeface="Calibri" panose="020F0502020204030204" pitchFamily="34" charset="0"/>
                <a:cs typeface="Poppins"/>
              </a:rPr>
              <a:t>de </a:t>
            </a:r>
            <a:r>
              <a:rPr lang="en-US" b="0" i="0" dirty="0" err="1">
                <a:latin typeface="Calibri"/>
                <a:ea typeface="Calibri" panose="020F0502020204030204" pitchFamily="34" charset="0"/>
                <a:cs typeface="Poppins"/>
              </a:rPr>
              <a:t>Educação</a:t>
            </a:r>
            <a:r>
              <a:rPr lang="en-US" b="0" i="0" dirty="0">
                <a:latin typeface="Calibri"/>
                <a:ea typeface="Calibri" panose="020F0502020204030204" pitchFamily="34" charset="0"/>
                <a:cs typeface="Poppins"/>
              </a:rPr>
              <a:t> e </a:t>
            </a:r>
            <a:r>
              <a:rPr lang="en-US" b="0" i="0" dirty="0" err="1">
                <a:latin typeface="Calibri"/>
                <a:ea typeface="Calibri" panose="020F0502020204030204" pitchFamily="34" charset="0"/>
                <a:cs typeface="Poppins"/>
              </a:rPr>
              <a:t>Formação</a:t>
            </a:r>
            <a:r>
              <a:rPr lang="en-US" b="0" i="0" dirty="0">
                <a:latin typeface="Calibri"/>
                <a:ea typeface="Calibri" panose="020F0502020204030204" pitchFamily="34" charset="0"/>
                <a:cs typeface="Poppins"/>
              </a:rPr>
              <a:t> </a:t>
            </a:r>
            <a:r>
              <a:rPr lang="en-US" b="0" i="0" dirty="0" err="1">
                <a:latin typeface="Calibri"/>
                <a:ea typeface="Calibri" panose="020F0502020204030204" pitchFamily="34" charset="0"/>
                <a:cs typeface="Poppins"/>
              </a:rPr>
              <a:t>Profissional</a:t>
            </a:r>
            <a:r>
              <a:rPr lang="en-US" b="0" i="0" dirty="0">
                <a:latin typeface="Calibri"/>
                <a:ea typeface="Calibri" panose="020F0502020204030204" pitchFamily="34" charset="0"/>
                <a:cs typeface="Poppins"/>
              </a:rPr>
              <a:t> (EFP).</a:t>
            </a:r>
          </a:p>
          <a:p>
            <a:pPr rtl="0"/>
            <a:endParaRPr lang="en-US" b="0" i="0" dirty="0">
              <a:latin typeface="Calibri" panose="020F0502020204030204" pitchFamily="34" charset="0"/>
              <a:ea typeface="Calibri" panose="020F0502020204030204" pitchFamily="34" charset="0"/>
              <a:cs typeface="Calibri" panose="020F0502020204030204" pitchFamily="34" charset="0"/>
            </a:endParaRPr>
          </a:p>
          <a:p>
            <a:pPr rtl="0"/>
            <a:r>
              <a:rPr lang="en-US" b="0" i="0" dirty="0" err="1">
                <a:latin typeface="Calibri"/>
                <a:ea typeface="Calibri" panose="020F0502020204030204" pitchFamily="34" charset="0"/>
                <a:cs typeface="Calibri"/>
              </a:rPr>
              <a:t>Através</a:t>
            </a:r>
            <a:r>
              <a:rPr lang="en-US" b="0" i="0" dirty="0">
                <a:latin typeface="Calibri"/>
                <a:ea typeface="Calibri" panose="020F0502020204030204" pitchFamily="34" charset="0"/>
                <a:cs typeface="Calibri"/>
              </a:rPr>
              <a:t> da </a:t>
            </a:r>
            <a:r>
              <a:rPr lang="en-US" b="0" i="0" dirty="0" err="1">
                <a:latin typeface="Calibri"/>
                <a:ea typeface="Calibri" panose="020F0502020204030204" pitchFamily="34" charset="0"/>
                <a:cs typeface="Calibri"/>
              </a:rPr>
              <a:t>colaboração</a:t>
            </a:r>
            <a:r>
              <a:rPr lang="en-US" b="0" i="0" dirty="0">
                <a:latin typeface="Calibri"/>
                <a:ea typeface="Calibri" panose="020F0502020204030204" pitchFamily="34" charset="0"/>
                <a:cs typeface="Calibri"/>
              </a:rPr>
              <a:t> de seis </a:t>
            </a:r>
            <a:r>
              <a:rPr lang="en-US" b="0" i="0" dirty="0" err="1">
                <a:latin typeface="Calibri"/>
                <a:ea typeface="Calibri" panose="020F0502020204030204" pitchFamily="34" charset="0"/>
                <a:cs typeface="Calibri"/>
              </a:rPr>
              <a:t>parceiros</a:t>
            </a:r>
            <a:r>
              <a:rPr lang="en-US" b="0" i="0" dirty="0">
                <a:latin typeface="Calibri"/>
                <a:ea typeface="Calibri" panose="020F0502020204030204" pitchFamily="34" charset="0"/>
                <a:cs typeface="Calibri"/>
              </a:rPr>
              <a:t> de </a:t>
            </a:r>
            <a:r>
              <a:rPr lang="en-US" b="0" i="0" dirty="0" err="1">
                <a:latin typeface="Calibri"/>
                <a:ea typeface="Calibri" panose="020F0502020204030204" pitchFamily="34" charset="0"/>
                <a:cs typeface="Calibri"/>
              </a:rPr>
              <a:t>cinco</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países</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diferentes</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pretendeu</a:t>
            </a:r>
            <a:r>
              <a:rPr lang="en-US" b="0" i="0" dirty="0">
                <a:latin typeface="Calibri"/>
                <a:ea typeface="Calibri" panose="020F0502020204030204" pitchFamily="34" charset="0"/>
                <a:cs typeface="Calibri"/>
              </a:rPr>
              <a:t>-se </a:t>
            </a:r>
            <a:r>
              <a:rPr lang="en-US" b="0" i="0" dirty="0" err="1">
                <a:latin typeface="Calibri"/>
                <a:ea typeface="Calibri" panose="020F0502020204030204" pitchFamily="34" charset="0"/>
                <a:cs typeface="Calibri"/>
              </a:rPr>
              <a:t>alavancar</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benefícios</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significativos</a:t>
            </a:r>
            <a:r>
              <a:rPr lang="en-US" b="0" i="0" dirty="0">
                <a:latin typeface="Calibri"/>
                <a:ea typeface="Calibri" panose="020F0502020204030204" pitchFamily="34" charset="0"/>
                <a:cs typeface="Calibri"/>
              </a:rPr>
              <a:t> a </a:t>
            </a:r>
            <a:r>
              <a:rPr lang="en-US" b="0" i="0" dirty="0" err="1">
                <a:latin typeface="Calibri"/>
                <a:ea typeface="Calibri" panose="020F0502020204030204" pitchFamily="34" charset="0"/>
                <a:cs typeface="Calibri"/>
              </a:rPr>
              <a:t>partir</a:t>
            </a:r>
            <a:r>
              <a:rPr lang="en-US" b="0" i="0" dirty="0">
                <a:latin typeface="Calibri"/>
                <a:ea typeface="Calibri" panose="020F0502020204030204" pitchFamily="34" charset="0"/>
                <a:cs typeface="Calibri"/>
              </a:rPr>
              <a:t> de </a:t>
            </a:r>
            <a:r>
              <a:rPr lang="en-US" b="0" i="0" dirty="0" err="1">
                <a:latin typeface="Calibri"/>
                <a:ea typeface="Calibri" panose="020F0502020204030204" pitchFamily="34" charset="0"/>
                <a:cs typeface="Calibri"/>
              </a:rPr>
              <a:t>todas</a:t>
            </a:r>
            <a:r>
              <a:rPr lang="en-US" b="0" i="0" dirty="0">
                <a:latin typeface="Calibri"/>
                <a:ea typeface="Calibri" panose="020F0502020204030204" pitchFamily="34" charset="0"/>
                <a:cs typeface="Calibri"/>
              </a:rPr>
              <a:t> as </a:t>
            </a:r>
            <a:r>
              <a:rPr lang="en-US" b="0" i="0" dirty="0" err="1">
                <a:latin typeface="Calibri"/>
                <a:ea typeface="Calibri" panose="020F0502020204030204" pitchFamily="34" charset="0"/>
                <a:cs typeface="Calibri"/>
              </a:rPr>
              <a:t>instituições</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envolvidas</a:t>
            </a:r>
            <a:r>
              <a:rPr lang="en-US" b="0" i="0" dirty="0">
                <a:latin typeface="Calibri"/>
                <a:ea typeface="Calibri" panose="020F0502020204030204" pitchFamily="34" charset="0"/>
                <a:cs typeface="Calibri"/>
              </a:rPr>
              <a:t>, que </a:t>
            </a:r>
            <a:r>
              <a:rPr lang="en-US" b="0" i="0" dirty="0" err="1">
                <a:latin typeface="Calibri"/>
                <a:ea typeface="Calibri" panose="020F0502020204030204" pitchFamily="34" charset="0"/>
                <a:cs typeface="Calibri"/>
              </a:rPr>
              <a:t>permitiram</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produzir</a:t>
            </a:r>
            <a:r>
              <a:rPr lang="en-US" b="0" i="0" dirty="0">
                <a:latin typeface="Calibri"/>
                <a:ea typeface="Calibri" panose="020F0502020204030204" pitchFamily="34" charset="0"/>
                <a:cs typeface="Calibri"/>
              </a:rPr>
              <a:t> um conjunto de </a:t>
            </a:r>
            <a:r>
              <a:rPr lang="en-US" b="0" i="0" dirty="0" err="1">
                <a:latin typeface="Calibri"/>
                <a:ea typeface="Calibri" panose="020F0502020204030204" pitchFamily="34" charset="0"/>
                <a:cs typeface="Calibri"/>
              </a:rPr>
              <a:t>recursos</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educacionais</a:t>
            </a:r>
            <a:r>
              <a:rPr lang="en-US" b="0" i="0" dirty="0">
                <a:latin typeface="Calibri"/>
                <a:ea typeface="Calibri" panose="020F0502020204030204" pitchFamily="34" charset="0"/>
                <a:cs typeface="Calibri"/>
              </a:rPr>
              <a:t> que se </a:t>
            </a:r>
            <a:r>
              <a:rPr lang="en-US" b="0" i="0" dirty="0" err="1">
                <a:latin typeface="Calibri"/>
                <a:ea typeface="Calibri" panose="020F0502020204030204" pitchFamily="34" charset="0"/>
                <a:cs typeface="Calibri"/>
              </a:rPr>
              <a:t>pretendem</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transnacionais</a:t>
            </a:r>
            <a:r>
              <a:rPr lang="en-US" b="0" i="0" dirty="0">
                <a:latin typeface="Calibri"/>
                <a:ea typeface="Calibri" panose="020F0502020204030204" pitchFamily="34" charset="0"/>
                <a:cs typeface="Calibri"/>
              </a:rPr>
              <a:t> e </a:t>
            </a:r>
            <a:r>
              <a:rPr lang="en-US" b="0" i="0" dirty="0" err="1">
                <a:latin typeface="Calibri"/>
                <a:ea typeface="Calibri" panose="020F0502020204030204" pitchFamily="34" charset="0"/>
                <a:cs typeface="Calibri"/>
              </a:rPr>
              <a:t>úteis</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tentando</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contribuir</a:t>
            </a:r>
            <a:r>
              <a:rPr lang="en-US" b="0" i="0" dirty="0">
                <a:latin typeface="Calibri"/>
                <a:ea typeface="Calibri" panose="020F0502020204030204" pitchFamily="34" charset="0"/>
                <a:cs typeface="Calibri"/>
              </a:rPr>
              <a:t> de forma </a:t>
            </a:r>
            <a:r>
              <a:rPr lang="en-US" b="0" i="0" dirty="0" err="1">
                <a:latin typeface="Calibri"/>
                <a:ea typeface="Calibri" panose="020F0502020204030204" pitchFamily="34" charset="0"/>
                <a:cs typeface="Calibri"/>
              </a:rPr>
              <a:t>duradoura</a:t>
            </a:r>
            <a:r>
              <a:rPr lang="en-US" b="0" i="0" dirty="0">
                <a:latin typeface="Calibri"/>
                <a:ea typeface="Calibri" panose="020F0502020204030204" pitchFamily="34" charset="0"/>
                <a:cs typeface="Calibri"/>
              </a:rPr>
              <a:t> para o </a:t>
            </a:r>
            <a:r>
              <a:rPr lang="en-US" b="0" i="0" dirty="0" err="1">
                <a:latin typeface="Calibri"/>
                <a:ea typeface="Calibri" panose="020F0502020204030204" pitchFamily="34" charset="0"/>
                <a:cs typeface="Calibri"/>
              </a:rPr>
              <a:t>setor</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alimentar</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na</a:t>
            </a:r>
            <a:r>
              <a:rPr lang="en-US" b="0" i="0" dirty="0">
                <a:latin typeface="Calibri"/>
                <a:ea typeface="Calibri" panose="020F0502020204030204" pitchFamily="34" charset="0"/>
                <a:cs typeface="Calibri"/>
              </a:rPr>
              <a:t> UE, </a:t>
            </a:r>
            <a:r>
              <a:rPr lang="en-US" b="0" i="0" dirty="0" err="1">
                <a:latin typeface="Calibri"/>
                <a:ea typeface="Calibri" panose="020F0502020204030204" pitchFamily="34" charset="0"/>
                <a:cs typeface="Calibri"/>
              </a:rPr>
              <a:t>através</a:t>
            </a:r>
            <a:r>
              <a:rPr lang="en-US" b="0" i="0" dirty="0">
                <a:latin typeface="Calibri"/>
                <a:ea typeface="Calibri" panose="020F0502020204030204" pitchFamily="34" charset="0"/>
                <a:cs typeface="Calibri"/>
              </a:rPr>
              <a:t> da </a:t>
            </a:r>
            <a:r>
              <a:rPr lang="en-US" b="0" i="0" dirty="0" err="1">
                <a:latin typeface="Calibri"/>
                <a:ea typeface="Calibri" panose="020F0502020204030204" pitchFamily="34" charset="0"/>
                <a:cs typeface="Calibri"/>
              </a:rPr>
              <a:t>educação</a:t>
            </a:r>
            <a:r>
              <a:rPr lang="en-US" b="0" i="0" dirty="0">
                <a:latin typeface="Calibri"/>
                <a:ea typeface="Calibri" panose="020F0502020204030204" pitchFamily="34" charset="0"/>
                <a:cs typeface="Calibri"/>
              </a:rPr>
              <a:t> da </a:t>
            </a:r>
            <a:r>
              <a:rPr lang="en-US" b="0" i="0" dirty="0" err="1">
                <a:latin typeface="Calibri"/>
                <a:ea typeface="Calibri" panose="020F0502020204030204" pitchFamily="34" charset="0"/>
                <a:cs typeface="Calibri"/>
              </a:rPr>
              <a:t>próxima</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geração</a:t>
            </a:r>
            <a:r>
              <a:rPr lang="en-US" b="0" i="0" dirty="0">
                <a:latin typeface="Calibri"/>
                <a:ea typeface="Calibri" panose="020F0502020204030204" pitchFamily="34" charset="0"/>
                <a:cs typeface="Calibri"/>
              </a:rPr>
              <a:t> de </a:t>
            </a:r>
            <a:r>
              <a:rPr lang="en-US" b="0" i="0" dirty="0" err="1">
                <a:latin typeface="Calibri"/>
                <a:ea typeface="Calibri" panose="020F0502020204030204" pitchFamily="34" charset="0"/>
                <a:cs typeface="Calibri"/>
              </a:rPr>
              <a:t>empresários</a:t>
            </a:r>
            <a:r>
              <a:rPr lang="en-US" b="0" i="0" dirty="0">
                <a:latin typeface="Calibri"/>
                <a:ea typeface="Calibri" panose="020F0502020204030204" pitchFamily="34" charset="0"/>
                <a:cs typeface="Calibri"/>
              </a:rPr>
              <a:t> de </a:t>
            </a:r>
            <a:r>
              <a:rPr lang="en-US" b="0" i="0" dirty="0" err="1">
                <a:latin typeface="Calibri"/>
                <a:ea typeface="Calibri" panose="020F0502020204030204" pitchFamily="34" charset="0"/>
                <a:cs typeface="Calibri"/>
              </a:rPr>
              <a:t>alimentos</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éticos</a:t>
            </a:r>
            <a:r>
              <a:rPr lang="en-US" b="0" i="0" dirty="0">
                <a:latin typeface="Calibri"/>
                <a:ea typeface="Calibri" panose="020F0502020204030204" pitchFamily="34" charset="0"/>
                <a:cs typeface="Calibri"/>
              </a:rPr>
              <a:t>.</a:t>
            </a:r>
          </a:p>
          <a:p>
            <a:pPr rtl="0"/>
            <a:endParaRPr lang="en-US" b="0" i="0" dirty="0">
              <a:latin typeface="Calibri" panose="020F0502020204030204" pitchFamily="34" charset="0"/>
              <a:ea typeface="Calibri" panose="020F0502020204030204" pitchFamily="34" charset="0"/>
              <a:cs typeface="Calibri" panose="020F0502020204030204" pitchFamily="34" charset="0"/>
            </a:endParaRPr>
          </a:p>
          <a:p>
            <a:pPr rtl="0"/>
            <a:r>
              <a:rPr lang="en-US" b="0" i="0" dirty="0">
                <a:latin typeface="Calibri"/>
                <a:ea typeface="Calibri" panose="020F0502020204030204" pitchFamily="34" charset="0"/>
                <a:cs typeface="Calibri"/>
              </a:rPr>
              <a:t>A </a:t>
            </a:r>
            <a:r>
              <a:rPr lang="en-US" b="0" i="0" dirty="0" err="1">
                <a:latin typeface="Calibri"/>
                <a:ea typeface="Calibri" panose="020F0502020204030204" pitchFamily="34" charset="0"/>
                <a:cs typeface="Calibri"/>
              </a:rPr>
              <a:t>figura</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abaixo</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contém</a:t>
            </a:r>
            <a:r>
              <a:rPr lang="en-US" b="0" i="0" dirty="0">
                <a:latin typeface="Calibri"/>
                <a:ea typeface="Calibri" panose="020F0502020204030204" pitchFamily="34" charset="0"/>
                <a:cs typeface="Calibri"/>
              </a:rPr>
              <a:t> links para </a:t>
            </a:r>
            <a:r>
              <a:rPr lang="en-US" b="0" i="0" dirty="0" err="1">
                <a:latin typeface="Calibri"/>
                <a:ea typeface="Calibri" panose="020F0502020204030204" pitchFamily="34" charset="0"/>
                <a:cs typeface="Calibri"/>
              </a:rPr>
              <a:t>todos</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os</a:t>
            </a:r>
            <a:r>
              <a:rPr lang="en-US" b="0" i="0" dirty="0">
                <a:latin typeface="Calibri"/>
                <a:ea typeface="Calibri" panose="020F0502020204030204" pitchFamily="34" charset="0"/>
                <a:cs typeface="Calibri"/>
              </a:rPr>
              <a:t> sites dos </a:t>
            </a:r>
            <a:r>
              <a:rPr lang="en-US" b="0" i="0" dirty="0" err="1">
                <a:latin typeface="Calibri"/>
                <a:ea typeface="Calibri" panose="020F0502020204030204" pitchFamily="34" charset="0"/>
                <a:cs typeface="Calibri"/>
              </a:rPr>
              <a:t>parceiros</a:t>
            </a:r>
            <a:r>
              <a:rPr lang="en-US" b="0" i="0" dirty="0">
                <a:latin typeface="Calibri"/>
                <a:ea typeface="Calibri" panose="020F0502020204030204" pitchFamily="34" charset="0"/>
                <a:cs typeface="Calibri"/>
              </a:rPr>
              <a:t>, no </a:t>
            </a:r>
            <a:r>
              <a:rPr lang="en-US" b="0" i="0" dirty="0" err="1">
                <a:latin typeface="Calibri"/>
                <a:ea typeface="Calibri" panose="020F0502020204030204" pitchFamily="34" charset="0"/>
                <a:cs typeface="Calibri"/>
              </a:rPr>
              <a:t>caso</a:t>
            </a:r>
            <a:r>
              <a:rPr lang="en-US" b="0" i="0" dirty="0">
                <a:latin typeface="Calibri"/>
                <a:ea typeface="Calibri" panose="020F0502020204030204" pitchFamily="34" charset="0"/>
                <a:cs typeface="Calibri"/>
              </a:rPr>
              <a:t> de pretender </a:t>
            </a:r>
            <a:r>
              <a:rPr lang="en-US" b="0" i="0" dirty="0" err="1">
                <a:latin typeface="Calibri"/>
                <a:ea typeface="Calibri" panose="020F0502020204030204" pitchFamily="34" charset="0"/>
                <a:cs typeface="Calibri"/>
              </a:rPr>
              <a:t>obter</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mais</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informações</a:t>
            </a:r>
            <a:r>
              <a:rPr lang="en-US" b="0" i="0" dirty="0">
                <a:latin typeface="Calibri"/>
                <a:ea typeface="Calibri" panose="020F0502020204030204" pitchFamily="34" charset="0"/>
                <a:cs typeface="Calibri"/>
              </a:rPr>
              <a:t>. A </a:t>
            </a:r>
            <a:r>
              <a:rPr lang="en-US" b="0" i="0" dirty="0" err="1">
                <a:latin typeface="Calibri"/>
                <a:ea typeface="Calibri" panose="020F0502020204030204" pitchFamily="34" charset="0"/>
                <a:cs typeface="Calibri"/>
              </a:rPr>
              <a:t>produção</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deste</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guia</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foi</a:t>
            </a:r>
            <a:r>
              <a:rPr lang="en-US" b="0" i="0" dirty="0">
                <a:latin typeface="Calibri"/>
                <a:ea typeface="Calibri" panose="020F0502020204030204" pitchFamily="34" charset="0"/>
                <a:cs typeface="Calibri"/>
              </a:rPr>
              <a:t> da </a:t>
            </a:r>
            <a:r>
              <a:rPr lang="en-US" b="0" i="0" dirty="0" err="1">
                <a:latin typeface="Calibri"/>
                <a:ea typeface="Calibri" panose="020F0502020204030204" pitchFamily="34" charset="0"/>
                <a:cs typeface="Calibri"/>
              </a:rPr>
              <a:t>responsabilidade</a:t>
            </a:r>
            <a:r>
              <a:rPr lang="en-US" b="0" i="0" dirty="0">
                <a:latin typeface="Calibri"/>
                <a:ea typeface="Calibri" panose="020F0502020204030204" pitchFamily="34" charset="0"/>
                <a:cs typeface="Calibri"/>
              </a:rPr>
              <a:t> da Universidade de </a:t>
            </a:r>
            <a:r>
              <a:rPr lang="en-US" b="0" i="0" dirty="0" err="1">
                <a:latin typeface="Calibri"/>
                <a:ea typeface="Calibri" panose="020F0502020204030204" pitchFamily="34" charset="0"/>
                <a:cs typeface="Calibri"/>
              </a:rPr>
              <a:t>Antália-Bilim</a:t>
            </a:r>
            <a:r>
              <a:rPr lang="en-US" b="0" i="0" dirty="0">
                <a:latin typeface="Calibri"/>
                <a:ea typeface="Calibri" panose="020F0502020204030204" pitchFamily="34" charset="0"/>
                <a:cs typeface="Calibri"/>
              </a:rPr>
              <a:t> e do Instituto </a:t>
            </a:r>
            <a:r>
              <a:rPr lang="en-US" b="0" i="0" dirty="0" err="1">
                <a:latin typeface="Calibri"/>
                <a:ea typeface="Calibri" panose="020F0502020204030204" pitchFamily="34" charset="0"/>
                <a:cs typeface="Calibri"/>
              </a:rPr>
              <a:t>Politécnico</a:t>
            </a:r>
            <a:r>
              <a:rPr lang="en-US" b="0" i="0" dirty="0">
                <a:latin typeface="Calibri"/>
                <a:ea typeface="Calibri" panose="020F0502020204030204" pitchFamily="34" charset="0"/>
                <a:cs typeface="Calibri"/>
              </a:rPr>
              <a:t> de Bragança. No </a:t>
            </a:r>
            <a:r>
              <a:rPr lang="en-US" b="0" i="0" dirty="0" err="1">
                <a:latin typeface="Calibri"/>
                <a:ea typeface="Calibri" panose="020F0502020204030204" pitchFamily="34" charset="0"/>
                <a:cs typeface="Calibri"/>
              </a:rPr>
              <a:t>entanto</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todos</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os</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parceiros</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apoiaram</a:t>
            </a:r>
            <a:r>
              <a:rPr lang="en-US" b="0" i="0" dirty="0">
                <a:latin typeface="Calibri"/>
                <a:ea typeface="Calibri" panose="020F0502020204030204" pitchFamily="34" charset="0"/>
                <a:cs typeface="Calibri"/>
              </a:rPr>
              <a:t> e </a:t>
            </a:r>
            <a:r>
              <a:rPr lang="en-US" b="0" i="0" dirty="0" err="1">
                <a:latin typeface="Calibri"/>
                <a:ea typeface="Calibri" panose="020F0502020204030204" pitchFamily="34" charset="0"/>
                <a:cs typeface="Calibri"/>
              </a:rPr>
              <a:t>contribuíram</a:t>
            </a:r>
            <a:r>
              <a:rPr lang="en-US" b="0" i="0" dirty="0">
                <a:latin typeface="Calibri"/>
                <a:ea typeface="Calibri" panose="020F0502020204030204" pitchFamily="34" charset="0"/>
                <a:cs typeface="Calibri"/>
              </a:rPr>
              <a:t> para </a:t>
            </a:r>
            <a:r>
              <a:rPr lang="en-US" b="0" i="0" dirty="0" err="1">
                <a:latin typeface="Calibri"/>
                <a:ea typeface="Calibri" panose="020F0502020204030204" pitchFamily="34" charset="0"/>
                <a:cs typeface="Calibri"/>
              </a:rPr>
              <a:t>este</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guia</a:t>
            </a:r>
            <a:r>
              <a:rPr lang="en-US" b="0" i="0" dirty="0">
                <a:latin typeface="Calibri"/>
                <a:ea typeface="Calibri" panose="020F0502020204030204" pitchFamily="34" charset="0"/>
                <a:cs typeface="Calibri"/>
              </a:rPr>
              <a:t> com </a:t>
            </a:r>
            <a:r>
              <a:rPr lang="en-US" b="0" i="0" dirty="0" err="1">
                <a:latin typeface="Calibri"/>
                <a:ea typeface="Calibri" panose="020F0502020204030204" pitchFamily="34" charset="0"/>
                <a:cs typeface="Calibri"/>
              </a:rPr>
              <a:t>conteúdo</a:t>
            </a:r>
            <a:r>
              <a:rPr lang="en-US" b="0" i="0" dirty="0">
                <a:latin typeface="Calibri"/>
                <a:ea typeface="Calibri" panose="020F0502020204030204" pitchFamily="34" charset="0"/>
                <a:cs typeface="Calibri"/>
              </a:rPr>
              <a:t> e </a:t>
            </a:r>
            <a:r>
              <a:rPr lang="en-US" b="0" i="0" dirty="0" err="1">
                <a:latin typeface="Calibri"/>
                <a:ea typeface="Calibri" panose="020F0502020204030204" pitchFamily="34" charset="0"/>
                <a:cs typeface="Calibri"/>
              </a:rPr>
              <a:t>casos</a:t>
            </a:r>
            <a:r>
              <a:rPr lang="en-US" b="0" i="0" dirty="0">
                <a:latin typeface="Calibri"/>
                <a:ea typeface="Calibri" panose="020F0502020204030204" pitchFamily="34" charset="0"/>
                <a:cs typeface="Calibri"/>
              </a:rPr>
              <a:t> de </a:t>
            </a:r>
            <a:r>
              <a:rPr lang="en-US" b="0" i="0" dirty="0" err="1">
                <a:latin typeface="Calibri"/>
                <a:ea typeface="Calibri" panose="020F0502020204030204" pitchFamily="34" charset="0"/>
                <a:cs typeface="Calibri"/>
              </a:rPr>
              <a:t>estudo</a:t>
            </a:r>
            <a:r>
              <a:rPr lang="en-US" b="0" i="0" dirty="0">
                <a:latin typeface="Calibri"/>
                <a:ea typeface="Calibri" panose="020F0502020204030204" pitchFamily="34" charset="0"/>
                <a:cs typeface="Calibri"/>
              </a:rPr>
              <a:t> das </a:t>
            </a:r>
            <a:r>
              <a:rPr lang="en-US" b="0" i="0" dirty="0" err="1">
                <a:latin typeface="Calibri"/>
                <a:ea typeface="Calibri" panose="020F0502020204030204" pitchFamily="34" charset="0"/>
                <a:cs typeface="Calibri"/>
              </a:rPr>
              <a:t>suas</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respetivas</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regiões</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nomeadamente</a:t>
            </a:r>
            <a:r>
              <a:rPr lang="en-US" b="0" i="0" dirty="0">
                <a:latin typeface="Calibri"/>
                <a:ea typeface="Calibri" panose="020F0502020204030204" pitchFamily="34" charset="0"/>
                <a:cs typeface="Calibri"/>
              </a:rPr>
              <a:t> da </a:t>
            </a:r>
            <a:r>
              <a:rPr lang="en-US" b="0" i="0" dirty="0" err="1">
                <a:latin typeface="Calibri"/>
                <a:ea typeface="Calibri" panose="020F0502020204030204" pitchFamily="34" charset="0"/>
                <a:cs typeface="Calibri"/>
              </a:rPr>
              <a:t>Finlândia</a:t>
            </a:r>
            <a:r>
              <a:rPr lang="en-US" b="0" i="0" dirty="0">
                <a:latin typeface="Calibri"/>
                <a:ea typeface="Calibri" panose="020F0502020204030204" pitchFamily="34" charset="0"/>
                <a:cs typeface="Calibri"/>
              </a:rPr>
              <a:t>, </a:t>
            </a:r>
            <a:r>
              <a:rPr lang="en-US" b="0" i="0" dirty="0" err="1">
                <a:latin typeface="Calibri"/>
                <a:ea typeface="Calibri" panose="020F0502020204030204" pitchFamily="34" charset="0"/>
                <a:cs typeface="Calibri"/>
              </a:rPr>
              <a:t>Turquia</a:t>
            </a:r>
            <a:r>
              <a:rPr lang="en-US" b="0" i="0" dirty="0">
                <a:latin typeface="Calibri"/>
                <a:ea typeface="Calibri" panose="020F0502020204030204" pitchFamily="34" charset="0"/>
                <a:cs typeface="Calibri"/>
              </a:rPr>
              <a:t>, Portugal, </a:t>
            </a:r>
            <a:r>
              <a:rPr lang="en-US" b="0" i="0" dirty="0" err="1">
                <a:latin typeface="Calibri"/>
                <a:ea typeface="Calibri" panose="020F0502020204030204" pitchFamily="34" charset="0"/>
                <a:cs typeface="Calibri"/>
              </a:rPr>
              <a:t>Irlanda</a:t>
            </a:r>
            <a:r>
              <a:rPr lang="en-US" b="0" i="0" dirty="0">
                <a:latin typeface="Calibri"/>
                <a:ea typeface="Calibri" panose="020F0502020204030204" pitchFamily="34" charset="0"/>
                <a:cs typeface="Calibri"/>
              </a:rPr>
              <a:t> e </a:t>
            </a:r>
            <a:r>
              <a:rPr lang="en-US" b="0" i="0" dirty="0" err="1">
                <a:latin typeface="Calibri"/>
                <a:ea typeface="Calibri" panose="020F0502020204030204" pitchFamily="34" charset="0"/>
                <a:cs typeface="Calibri"/>
              </a:rPr>
              <a:t>Dinamarca</a:t>
            </a:r>
            <a:r>
              <a:rPr lang="en-US" b="0" i="0" dirty="0">
                <a:latin typeface="Calibri"/>
                <a:ea typeface="Calibri" panose="020F0502020204030204" pitchFamily="34" charset="0"/>
                <a:cs typeface="Calibri"/>
              </a:rPr>
              <a:t>.</a:t>
            </a:r>
          </a:p>
          <a:p>
            <a:pPr rtl="0"/>
            <a:endParaRPr lang="en-US" i="0" dirty="0"/>
          </a:p>
        </p:txBody>
      </p:sp>
      <p:sp>
        <p:nvSpPr>
          <p:cNvPr id="7" name="Text Placeholder 32">
            <a:extLst>
              <a:ext uri="{FF2B5EF4-FFF2-40B4-BE49-F238E27FC236}">
                <a16:creationId xmlns:a16="http://schemas.microsoft.com/office/drawing/2014/main" id="{3B03C889-D7AB-BA4A-997E-7990CA361B3E}"/>
              </a:ext>
            </a:extLst>
          </p:cNvPr>
          <p:cNvSpPr txBox="1">
            <a:spLocks/>
          </p:cNvSpPr>
          <p:nvPr/>
        </p:nvSpPr>
        <p:spPr>
          <a:xfrm>
            <a:off x="406012" y="400859"/>
            <a:ext cx="2864232" cy="879667"/>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400" b="1" i="0" kern="1200">
                <a:solidFill>
                  <a:schemeClr val="tx1"/>
                </a:solidFill>
                <a:latin typeface="Avenir Black" panose="02000503020000020003" pitchFamily="2" charset="0"/>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3600">
                <a:latin typeface="Calibri" panose="020F0502020204030204" pitchFamily="34" charset="0"/>
                <a:ea typeface="Calibri" panose="020F0502020204030204" pitchFamily="34" charset="0"/>
                <a:cs typeface="Calibri" panose="020F0502020204030204" pitchFamily="34" charset="0"/>
              </a:rPr>
              <a:t>Parceiros</a:t>
            </a:r>
            <a:endParaRPr lang="en-US" sz="3600">
              <a:latin typeface="Calibri" panose="020F0502020204030204" pitchFamily="34" charset="0"/>
              <a:ea typeface="Calibri" panose="020F0502020204030204" pitchFamily="34" charset="0"/>
              <a:cs typeface="Calibri" panose="020F0502020204030204" pitchFamily="34" charset="0"/>
            </a:endParaRPr>
          </a:p>
        </p:txBody>
      </p:sp>
      <p:sp>
        <p:nvSpPr>
          <p:cNvPr id="9" name="Text Placeholder 32">
            <a:extLst>
              <a:ext uri="{FF2B5EF4-FFF2-40B4-BE49-F238E27FC236}">
                <a16:creationId xmlns:a16="http://schemas.microsoft.com/office/drawing/2014/main" id="{9DD973D2-C971-AE9F-7307-9B7D021D3CDC}"/>
              </a:ext>
            </a:extLst>
          </p:cNvPr>
          <p:cNvSpPr txBox="1">
            <a:spLocks/>
          </p:cNvSpPr>
          <p:nvPr/>
        </p:nvSpPr>
        <p:spPr>
          <a:xfrm>
            <a:off x="406012" y="5192147"/>
            <a:ext cx="3102732" cy="451257"/>
          </a:xfrm>
          <a:prstGeom prst="rect">
            <a:avLst/>
          </a:prstGeom>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1600" b="1" i="0" kern="1200">
                <a:solidFill>
                  <a:schemeClr val="bg1"/>
                </a:solidFill>
                <a:latin typeface="Avenir Black" panose="02000503020000020003" pitchFamily="2" charset="0"/>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2000" dirty="0">
                <a:latin typeface="Calibri" panose="020F0502020204030204" pitchFamily="34" charset="0"/>
                <a:ea typeface="Calibri" panose="020F0502020204030204" pitchFamily="34" charset="0"/>
                <a:cs typeface="Calibri" panose="020F0502020204030204" pitchFamily="34" charset="0"/>
              </a:rPr>
              <a:t>CONHEÇA A NOSSA EQUIPA</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7B9F2579-439F-0CF2-3856-07257970EF85}"/>
              </a:ext>
            </a:extLst>
          </p:cNvPr>
          <p:cNvSpPr/>
          <p:nvPr/>
        </p:nvSpPr>
        <p:spPr>
          <a:xfrm>
            <a:off x="363979" y="5848773"/>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2" name="Rectangle 11">
            <a:extLst>
              <a:ext uri="{FF2B5EF4-FFF2-40B4-BE49-F238E27FC236}">
                <a16:creationId xmlns:a16="http://schemas.microsoft.com/office/drawing/2014/main" id="{F88BD478-178B-09F6-4F52-07BA5070CDE3}"/>
              </a:ext>
            </a:extLst>
          </p:cNvPr>
          <p:cNvSpPr/>
          <p:nvPr/>
        </p:nvSpPr>
        <p:spPr>
          <a:xfrm>
            <a:off x="5059031" y="5848773"/>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Text Placeholder 32">
            <a:extLst>
              <a:ext uri="{FF2B5EF4-FFF2-40B4-BE49-F238E27FC236}">
                <a16:creationId xmlns:a16="http://schemas.microsoft.com/office/drawing/2014/main" id="{F35F8380-DF8F-EA66-1ADF-FFB419F415B1}"/>
              </a:ext>
            </a:extLst>
          </p:cNvPr>
          <p:cNvSpPr txBox="1">
            <a:spLocks/>
          </p:cNvSpPr>
          <p:nvPr/>
        </p:nvSpPr>
        <p:spPr>
          <a:xfrm>
            <a:off x="5740968" y="7011320"/>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200" dirty="0"/>
              <a:t>PORTUGAL</a:t>
            </a:r>
            <a:endParaRPr lang="en-US" sz="1200" dirty="0"/>
          </a:p>
        </p:txBody>
      </p:sp>
      <p:sp>
        <p:nvSpPr>
          <p:cNvPr id="14" name="Rectangle 13">
            <a:extLst>
              <a:ext uri="{FF2B5EF4-FFF2-40B4-BE49-F238E27FC236}">
                <a16:creationId xmlns:a16="http://schemas.microsoft.com/office/drawing/2014/main" id="{8A82BC9F-2745-82E8-BB75-F84DD017A83C}"/>
              </a:ext>
            </a:extLst>
          </p:cNvPr>
          <p:cNvSpPr/>
          <p:nvPr/>
        </p:nvSpPr>
        <p:spPr>
          <a:xfrm>
            <a:off x="2691663" y="5848773"/>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5" name="Text Placeholder 32">
            <a:extLst>
              <a:ext uri="{FF2B5EF4-FFF2-40B4-BE49-F238E27FC236}">
                <a16:creationId xmlns:a16="http://schemas.microsoft.com/office/drawing/2014/main" id="{9CF3C2AD-66CD-8402-1738-037E488298AF}"/>
              </a:ext>
            </a:extLst>
          </p:cNvPr>
          <p:cNvSpPr txBox="1">
            <a:spLocks/>
          </p:cNvSpPr>
          <p:nvPr/>
        </p:nvSpPr>
        <p:spPr>
          <a:xfrm>
            <a:off x="3521497" y="6996906"/>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200" dirty="0"/>
              <a:t>TURQUIA</a:t>
            </a:r>
            <a:endParaRPr lang="en-US" sz="1200" dirty="0"/>
          </a:p>
        </p:txBody>
      </p:sp>
      <p:sp>
        <p:nvSpPr>
          <p:cNvPr id="16" name="Rectangle 15">
            <a:extLst>
              <a:ext uri="{FF2B5EF4-FFF2-40B4-BE49-F238E27FC236}">
                <a16:creationId xmlns:a16="http://schemas.microsoft.com/office/drawing/2014/main" id="{20C09698-B983-6E16-5F1C-D2D4D76EE99D}"/>
              </a:ext>
            </a:extLst>
          </p:cNvPr>
          <p:cNvSpPr/>
          <p:nvPr/>
        </p:nvSpPr>
        <p:spPr>
          <a:xfrm>
            <a:off x="363979" y="7551124"/>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7" name="Text Placeholder 32">
            <a:extLst>
              <a:ext uri="{FF2B5EF4-FFF2-40B4-BE49-F238E27FC236}">
                <a16:creationId xmlns:a16="http://schemas.microsoft.com/office/drawing/2014/main" id="{ABDB7790-A1DA-6B4D-0FF8-3E3E3101555A}"/>
              </a:ext>
            </a:extLst>
          </p:cNvPr>
          <p:cNvSpPr txBox="1">
            <a:spLocks/>
          </p:cNvSpPr>
          <p:nvPr/>
        </p:nvSpPr>
        <p:spPr>
          <a:xfrm>
            <a:off x="1050249" y="8713671"/>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200" dirty="0"/>
              <a:t>IRLANDA</a:t>
            </a:r>
            <a:endParaRPr lang="en-US" sz="1200" dirty="0"/>
          </a:p>
        </p:txBody>
      </p:sp>
      <p:sp>
        <p:nvSpPr>
          <p:cNvPr id="18" name="Rectangle 17">
            <a:extLst>
              <a:ext uri="{FF2B5EF4-FFF2-40B4-BE49-F238E27FC236}">
                <a16:creationId xmlns:a16="http://schemas.microsoft.com/office/drawing/2014/main" id="{A8C939F3-1ABF-25B7-5B7A-3BFA6D446CF1}"/>
              </a:ext>
            </a:extLst>
          </p:cNvPr>
          <p:cNvSpPr/>
          <p:nvPr/>
        </p:nvSpPr>
        <p:spPr>
          <a:xfrm>
            <a:off x="5059031" y="7551124"/>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9" name="Text Placeholder 32">
            <a:extLst>
              <a:ext uri="{FF2B5EF4-FFF2-40B4-BE49-F238E27FC236}">
                <a16:creationId xmlns:a16="http://schemas.microsoft.com/office/drawing/2014/main" id="{34B0D070-27B3-62C8-7B90-D3D83BF73E7F}"/>
              </a:ext>
            </a:extLst>
          </p:cNvPr>
          <p:cNvSpPr txBox="1">
            <a:spLocks/>
          </p:cNvSpPr>
          <p:nvPr/>
        </p:nvSpPr>
        <p:spPr>
          <a:xfrm>
            <a:off x="5797514" y="8713671"/>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200" dirty="0"/>
              <a:t>DINAMARCA</a:t>
            </a:r>
            <a:endParaRPr lang="en-US" sz="1200" dirty="0"/>
          </a:p>
        </p:txBody>
      </p:sp>
      <p:sp>
        <p:nvSpPr>
          <p:cNvPr id="20" name="Rectangle 19">
            <a:extLst>
              <a:ext uri="{FF2B5EF4-FFF2-40B4-BE49-F238E27FC236}">
                <a16:creationId xmlns:a16="http://schemas.microsoft.com/office/drawing/2014/main" id="{206E8ED3-9CDB-F6FD-3272-FBBBBB85E96C}"/>
              </a:ext>
            </a:extLst>
          </p:cNvPr>
          <p:cNvSpPr/>
          <p:nvPr/>
        </p:nvSpPr>
        <p:spPr>
          <a:xfrm>
            <a:off x="2691663" y="7551124"/>
            <a:ext cx="2133447" cy="110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1" name="Text Placeholder 32">
            <a:extLst>
              <a:ext uri="{FF2B5EF4-FFF2-40B4-BE49-F238E27FC236}">
                <a16:creationId xmlns:a16="http://schemas.microsoft.com/office/drawing/2014/main" id="{DA9DE0F3-E653-1BE6-AAFB-0F4753D69DDE}"/>
              </a:ext>
            </a:extLst>
          </p:cNvPr>
          <p:cNvSpPr txBox="1">
            <a:spLocks/>
          </p:cNvSpPr>
          <p:nvPr/>
        </p:nvSpPr>
        <p:spPr>
          <a:xfrm>
            <a:off x="3472607" y="8726506"/>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200" dirty="0"/>
              <a:t>IRLANDA</a:t>
            </a:r>
            <a:endParaRPr lang="en-US" sz="1200" dirty="0"/>
          </a:p>
        </p:txBody>
      </p:sp>
      <p:sp>
        <p:nvSpPr>
          <p:cNvPr id="22" name="Graphic 4">
            <a:extLst>
              <a:ext uri="{FF2B5EF4-FFF2-40B4-BE49-F238E27FC236}">
                <a16:creationId xmlns:a16="http://schemas.microsoft.com/office/drawing/2014/main" id="{8BE54B68-5D3A-2A28-21A8-D8AE84FD0B8E}"/>
              </a:ext>
            </a:extLst>
          </p:cNvPr>
          <p:cNvSpPr/>
          <p:nvPr/>
        </p:nvSpPr>
        <p:spPr>
          <a:xfrm rot="16200000">
            <a:off x="2258871" y="3019558"/>
            <a:ext cx="45719" cy="3820887"/>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chemeClr val="tx1"/>
          </a:solidFill>
          <a:ln w="2370" cap="flat">
            <a:noFill/>
            <a:prstDash val="solid"/>
            <a:miter/>
          </a:ln>
        </p:spPr>
        <p:txBody>
          <a:bodyPr rtlCol="0" anchor="ctr"/>
          <a:lstStyle/>
          <a:p>
            <a:pPr algn="l" rtl="0"/>
            <a:endParaRPr lang="en-US"/>
          </a:p>
        </p:txBody>
      </p:sp>
      <p:pic>
        <p:nvPicPr>
          <p:cNvPr id="25" name="Picture 24">
            <a:hlinkClick r:id="rId2"/>
            <a:extLst>
              <a:ext uri="{FF2B5EF4-FFF2-40B4-BE49-F238E27FC236}">
                <a16:creationId xmlns:a16="http://schemas.microsoft.com/office/drawing/2014/main" id="{08FB213F-68D4-A77A-BAF4-81E7167694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1836" y="6055547"/>
            <a:ext cx="1812631" cy="736094"/>
          </a:xfrm>
          <a:prstGeom prst="rect">
            <a:avLst/>
          </a:prstGeom>
        </p:spPr>
      </p:pic>
      <p:pic>
        <p:nvPicPr>
          <p:cNvPr id="26" name="Picture 25">
            <a:hlinkClick r:id="rId4"/>
            <a:extLst>
              <a:ext uri="{FF2B5EF4-FFF2-40B4-BE49-F238E27FC236}">
                <a16:creationId xmlns:a16="http://schemas.microsoft.com/office/drawing/2014/main" id="{B3FCBF81-1FC3-A982-9A9F-F6A42EF21EA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29494" y="6204179"/>
            <a:ext cx="1962341" cy="414272"/>
          </a:xfrm>
          <a:prstGeom prst="rect">
            <a:avLst/>
          </a:prstGeom>
        </p:spPr>
      </p:pic>
      <p:pic>
        <p:nvPicPr>
          <p:cNvPr id="27" name="Picture 26">
            <a:hlinkClick r:id="rId6"/>
            <a:extLst>
              <a:ext uri="{FF2B5EF4-FFF2-40B4-BE49-F238E27FC236}">
                <a16:creationId xmlns:a16="http://schemas.microsoft.com/office/drawing/2014/main" id="{4D72576E-4566-6B8F-D46C-85ABAD69C55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03981" y="6162923"/>
            <a:ext cx="1843545" cy="494911"/>
          </a:xfrm>
          <a:prstGeom prst="rect">
            <a:avLst/>
          </a:prstGeom>
        </p:spPr>
      </p:pic>
      <p:pic>
        <p:nvPicPr>
          <p:cNvPr id="28" name="Picture 27">
            <a:hlinkClick r:id="rId8"/>
            <a:extLst>
              <a:ext uri="{FF2B5EF4-FFF2-40B4-BE49-F238E27FC236}">
                <a16:creationId xmlns:a16="http://schemas.microsoft.com/office/drawing/2014/main" id="{8202AF5C-D1F3-697F-F9DE-A6473F1B8186}"/>
              </a:ext>
            </a:extLst>
          </p:cNvPr>
          <p:cNvPicPr>
            <a:picLocks noChangeAspect="1"/>
          </p:cNvPicPr>
          <p:nvPr/>
        </p:nvPicPr>
        <p:blipFill>
          <a:blip r:embed="rId9"/>
          <a:stretch>
            <a:fillRect/>
          </a:stretch>
        </p:blipFill>
        <p:spPr>
          <a:xfrm>
            <a:off x="362242" y="7723615"/>
            <a:ext cx="2095500" cy="762000"/>
          </a:xfrm>
          <a:prstGeom prst="rect">
            <a:avLst/>
          </a:prstGeom>
        </p:spPr>
      </p:pic>
      <p:pic>
        <p:nvPicPr>
          <p:cNvPr id="29" name="Picture 28">
            <a:hlinkClick r:id="rId10"/>
            <a:extLst>
              <a:ext uri="{FF2B5EF4-FFF2-40B4-BE49-F238E27FC236}">
                <a16:creationId xmlns:a16="http://schemas.microsoft.com/office/drawing/2014/main" id="{28E0AA98-619F-EC14-72A8-EF2BEE27EED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819984" y="7678325"/>
            <a:ext cx="1768237" cy="857595"/>
          </a:xfrm>
          <a:prstGeom prst="rect">
            <a:avLst/>
          </a:prstGeom>
        </p:spPr>
      </p:pic>
      <p:pic>
        <p:nvPicPr>
          <p:cNvPr id="30" name="Picture 29">
            <a:hlinkClick r:id="rId12"/>
            <a:extLst>
              <a:ext uri="{FF2B5EF4-FFF2-40B4-BE49-F238E27FC236}">
                <a16:creationId xmlns:a16="http://schemas.microsoft.com/office/drawing/2014/main" id="{5E20D31A-1BE6-7FC9-C147-BC3EBCF974C3}"/>
              </a:ext>
            </a:extLst>
          </p:cNvPr>
          <p:cNvPicPr>
            <a:picLocks noChangeAspect="1"/>
          </p:cNvPicPr>
          <p:nvPr/>
        </p:nvPicPr>
        <p:blipFill>
          <a:blip r:embed="rId13"/>
          <a:stretch>
            <a:fillRect/>
          </a:stretch>
        </p:blipFill>
        <p:spPr>
          <a:xfrm>
            <a:off x="5468014" y="7723615"/>
            <a:ext cx="1465244" cy="681338"/>
          </a:xfrm>
          <a:prstGeom prst="rect">
            <a:avLst/>
          </a:prstGeom>
        </p:spPr>
      </p:pic>
      <p:sp>
        <p:nvSpPr>
          <p:cNvPr id="31" name="Oval 30">
            <a:extLst>
              <a:ext uri="{FF2B5EF4-FFF2-40B4-BE49-F238E27FC236}">
                <a16:creationId xmlns:a16="http://schemas.microsoft.com/office/drawing/2014/main" id="{11237F2C-D09A-0DCA-9D13-2E6AA92806DC}"/>
              </a:ext>
            </a:extLst>
          </p:cNvPr>
          <p:cNvSpPr/>
          <p:nvPr/>
        </p:nvSpPr>
        <p:spPr>
          <a:xfrm>
            <a:off x="518799" y="6882741"/>
            <a:ext cx="553791" cy="553791"/>
          </a:xfrm>
          <a:prstGeom prst="ellipse">
            <a:avLst/>
          </a:prstGeom>
          <a:blipFill>
            <a:blip r:embed="rId1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32" name="Picture 31">
            <a:extLst>
              <a:ext uri="{FF2B5EF4-FFF2-40B4-BE49-F238E27FC236}">
                <a16:creationId xmlns:a16="http://schemas.microsoft.com/office/drawing/2014/main" id="{8B468AAA-4653-3D08-2C80-70FAFFD36700}"/>
              </a:ext>
            </a:extLst>
          </p:cNvPr>
          <p:cNvPicPr>
            <a:picLocks noChangeAspect="1"/>
          </p:cNvPicPr>
          <p:nvPr/>
        </p:nvPicPr>
        <p:blipFill>
          <a:blip r:embed="rId15"/>
          <a:stretch>
            <a:fillRect/>
          </a:stretch>
        </p:blipFill>
        <p:spPr>
          <a:xfrm>
            <a:off x="5186184" y="6838528"/>
            <a:ext cx="554784" cy="560881"/>
          </a:xfrm>
          <a:prstGeom prst="rect">
            <a:avLst/>
          </a:prstGeom>
        </p:spPr>
      </p:pic>
      <p:sp>
        <p:nvSpPr>
          <p:cNvPr id="481" name="Text Placeholder 32">
            <a:extLst>
              <a:ext uri="{FF2B5EF4-FFF2-40B4-BE49-F238E27FC236}">
                <a16:creationId xmlns:a16="http://schemas.microsoft.com/office/drawing/2014/main" id="{67BB34D1-9980-AD57-323B-520D0083A93D}"/>
              </a:ext>
            </a:extLst>
          </p:cNvPr>
          <p:cNvSpPr txBox="1">
            <a:spLocks/>
          </p:cNvSpPr>
          <p:nvPr/>
        </p:nvSpPr>
        <p:spPr>
          <a:xfrm>
            <a:off x="1136797" y="7065662"/>
            <a:ext cx="2133447" cy="278871"/>
          </a:xfrm>
          <a:prstGeom prst="rect">
            <a:avLst/>
          </a:prstGeom>
        </p:spPr>
        <p:txBody>
          <a:bodyPr numCol="1" spcCol="288000" anchor="t">
            <a:noAutofit/>
          </a:bodyPr>
          <a:lstStyle>
            <a:lvl1pPr marL="0" indent="0" algn="ctr" defTabSz="2072941" rtl="0" eaLnBrk="1" latinLnBrk="0" hangingPunct="1">
              <a:lnSpc>
                <a:spcPct val="100000"/>
              </a:lnSpc>
              <a:spcBef>
                <a:spcPts val="0"/>
              </a:spcBef>
              <a:buFont typeface="Arial" panose="020B0604020202020204" pitchFamily="34" charset="0"/>
              <a:buNone/>
              <a:defRPr sz="900" b="0" i="0" kern="1200">
                <a:solidFill>
                  <a:schemeClr val="bg1"/>
                </a:solidFill>
                <a:latin typeface="Poppins" pitchFamily="2" charset="77"/>
                <a:ea typeface="+mn-ea"/>
                <a:cs typeface="Poppins"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l" rtl="0"/>
            <a:r>
              <a:rPr lang="en-GB" sz="1200" dirty="0"/>
              <a:t>FINLÂNDIA</a:t>
            </a:r>
            <a:endParaRPr lang="en-US" sz="1200" dirty="0"/>
          </a:p>
        </p:txBody>
      </p:sp>
      <p:grpSp>
        <p:nvGrpSpPr>
          <p:cNvPr id="482" name="Graphic 2">
            <a:extLst>
              <a:ext uri="{FF2B5EF4-FFF2-40B4-BE49-F238E27FC236}">
                <a16:creationId xmlns:a16="http://schemas.microsoft.com/office/drawing/2014/main" id="{C501A4B5-ACE8-3370-7A5C-1035D83E378E}"/>
              </a:ext>
            </a:extLst>
          </p:cNvPr>
          <p:cNvGrpSpPr>
            <a:grpSpLocks noChangeAspect="1"/>
          </p:cNvGrpSpPr>
          <p:nvPr/>
        </p:nvGrpSpPr>
        <p:grpSpPr>
          <a:xfrm>
            <a:off x="2723210" y="6870564"/>
            <a:ext cx="558048" cy="558000"/>
            <a:chOff x="4094891" y="4680533"/>
            <a:chExt cx="381887" cy="381854"/>
          </a:xfrm>
        </p:grpSpPr>
        <p:sp>
          <p:nvSpPr>
            <p:cNvPr id="483" name="Freeform 4">
              <a:extLst>
                <a:ext uri="{FF2B5EF4-FFF2-40B4-BE49-F238E27FC236}">
                  <a16:creationId xmlns:a16="http://schemas.microsoft.com/office/drawing/2014/main" id="{77354C4B-F029-2E64-E1AF-3DBDF3A01278}"/>
                </a:ext>
              </a:extLst>
            </p:cNvPr>
            <p:cNvSpPr/>
            <p:nvPr/>
          </p:nvSpPr>
          <p:spPr>
            <a:xfrm>
              <a:off x="4094891" y="4680533"/>
              <a:ext cx="381887" cy="381854"/>
            </a:xfrm>
            <a:custGeom>
              <a:avLst/>
              <a:gdLst>
                <a:gd name="connsiteX0" fmla="*/ 5758 w 381887"/>
                <a:gd name="connsiteY0" fmla="*/ 144768 h 381854"/>
                <a:gd name="connsiteX1" fmla="*/ 237086 w 381887"/>
                <a:gd name="connsiteY1" fmla="*/ 5813 h 381854"/>
                <a:gd name="connsiteX2" fmla="*/ 376073 w 381887"/>
                <a:gd name="connsiteY2" fmla="*/ 237087 h 381854"/>
                <a:gd name="connsiteX3" fmla="*/ 144745 w 381887"/>
                <a:gd name="connsiteY3" fmla="*/ 376042 h 381854"/>
                <a:gd name="connsiteX4" fmla="*/ 5758 w 381887"/>
                <a:gd name="connsiteY4" fmla="*/ 144768 h 381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87" h="381854">
                  <a:moveTo>
                    <a:pt x="5758" y="144768"/>
                  </a:moveTo>
                  <a:cubicBezTo>
                    <a:pt x="31461" y="41979"/>
                    <a:pt x="134274" y="-19884"/>
                    <a:pt x="237086" y="5813"/>
                  </a:cubicBezTo>
                  <a:cubicBezTo>
                    <a:pt x="339898" y="31510"/>
                    <a:pt x="401776" y="134299"/>
                    <a:pt x="376073" y="237087"/>
                  </a:cubicBezTo>
                  <a:cubicBezTo>
                    <a:pt x="350370" y="339876"/>
                    <a:pt x="247558" y="401739"/>
                    <a:pt x="144745" y="376042"/>
                  </a:cubicBezTo>
                  <a:cubicBezTo>
                    <a:pt x="42885" y="350345"/>
                    <a:pt x="-19945" y="247556"/>
                    <a:pt x="5758" y="144768"/>
                  </a:cubicBezTo>
                </a:path>
              </a:pathLst>
            </a:custGeom>
            <a:solidFill>
              <a:srgbClr val="ED3726"/>
            </a:solidFill>
            <a:ln w="9509"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endParaRPr lang="en-US"/>
            </a:p>
          </p:txBody>
        </p:sp>
        <p:sp>
          <p:nvSpPr>
            <p:cNvPr id="484" name="Freeform 5">
              <a:extLst>
                <a:ext uri="{FF2B5EF4-FFF2-40B4-BE49-F238E27FC236}">
                  <a16:creationId xmlns:a16="http://schemas.microsoft.com/office/drawing/2014/main" id="{81F589F2-FF9B-9572-589C-329E0C6F2D6B}"/>
                </a:ext>
              </a:extLst>
            </p:cNvPr>
            <p:cNvSpPr/>
            <p:nvPr/>
          </p:nvSpPr>
          <p:spPr>
            <a:xfrm>
              <a:off x="4141584" y="4769147"/>
              <a:ext cx="181825" cy="199866"/>
            </a:xfrm>
            <a:custGeom>
              <a:avLst/>
              <a:gdLst>
                <a:gd name="connsiteX0" fmla="*/ 124708 w 181825"/>
                <a:gd name="connsiteY0" fmla="*/ 178928 h 199866"/>
                <a:gd name="connsiteX1" fmla="*/ 44743 w 181825"/>
                <a:gd name="connsiteY1" fmla="*/ 98982 h 199866"/>
                <a:gd name="connsiteX2" fmla="*/ 124708 w 181825"/>
                <a:gd name="connsiteY2" fmla="*/ 19035 h 199866"/>
                <a:gd name="connsiteX3" fmla="*/ 181826 w 181825"/>
                <a:gd name="connsiteY3" fmla="*/ 42829 h 199866"/>
                <a:gd name="connsiteX4" fmla="*/ 99956 w 181825"/>
                <a:gd name="connsiteY4" fmla="*/ 0 h 199866"/>
                <a:gd name="connsiteX5" fmla="*/ 0 w 181825"/>
                <a:gd name="connsiteY5" fmla="*/ 99933 h 199866"/>
                <a:gd name="connsiteX6" fmla="*/ 99956 w 181825"/>
                <a:gd name="connsiteY6" fmla="*/ 199867 h 199866"/>
                <a:gd name="connsiteX7" fmla="*/ 181826 w 181825"/>
                <a:gd name="connsiteY7" fmla="*/ 157038 h 199866"/>
                <a:gd name="connsiteX8" fmla="*/ 124708 w 181825"/>
                <a:gd name="connsiteY8" fmla="*/ 178928 h 19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825" h="199866">
                  <a:moveTo>
                    <a:pt x="124708" y="178928"/>
                  </a:moveTo>
                  <a:cubicBezTo>
                    <a:pt x="79965" y="178928"/>
                    <a:pt x="44743" y="142762"/>
                    <a:pt x="44743" y="98982"/>
                  </a:cubicBezTo>
                  <a:cubicBezTo>
                    <a:pt x="44743" y="54250"/>
                    <a:pt x="80917" y="19035"/>
                    <a:pt x="124708" y="19035"/>
                  </a:cubicBezTo>
                  <a:cubicBezTo>
                    <a:pt x="146603" y="19035"/>
                    <a:pt x="166594" y="27601"/>
                    <a:pt x="181826" y="42829"/>
                  </a:cubicBezTo>
                  <a:cubicBezTo>
                    <a:pt x="163738" y="17132"/>
                    <a:pt x="134227" y="0"/>
                    <a:pt x="99956" y="0"/>
                  </a:cubicBezTo>
                  <a:cubicBezTo>
                    <a:pt x="44743" y="0"/>
                    <a:pt x="0" y="44732"/>
                    <a:pt x="0" y="99933"/>
                  </a:cubicBezTo>
                  <a:cubicBezTo>
                    <a:pt x="0" y="155135"/>
                    <a:pt x="44743" y="199867"/>
                    <a:pt x="99956" y="199867"/>
                  </a:cubicBezTo>
                  <a:cubicBezTo>
                    <a:pt x="133275" y="199867"/>
                    <a:pt x="163738" y="182735"/>
                    <a:pt x="181826" y="157038"/>
                  </a:cubicBezTo>
                  <a:cubicBezTo>
                    <a:pt x="166594" y="169411"/>
                    <a:pt x="146603" y="178928"/>
                    <a:pt x="124708" y="178928"/>
                  </a:cubicBezTo>
                </a:path>
              </a:pathLst>
            </a:custGeom>
            <a:solidFill>
              <a:srgbClr val="FFFFFF"/>
            </a:solidFill>
            <a:ln w="9509"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endParaRPr lang="en-US"/>
            </a:p>
          </p:txBody>
        </p:sp>
        <p:sp>
          <p:nvSpPr>
            <p:cNvPr id="485" name="Freeform 6">
              <a:extLst>
                <a:ext uri="{FF2B5EF4-FFF2-40B4-BE49-F238E27FC236}">
                  <a16:creationId xmlns:a16="http://schemas.microsoft.com/office/drawing/2014/main" id="{9909DFC7-D0C7-6186-5626-0B5357BD353C}"/>
                </a:ext>
              </a:extLst>
            </p:cNvPr>
            <p:cNvSpPr/>
            <p:nvPr/>
          </p:nvSpPr>
          <p:spPr>
            <a:xfrm>
              <a:off x="4331025" y="4824349"/>
              <a:ext cx="81869" cy="85657"/>
            </a:xfrm>
            <a:custGeom>
              <a:avLst/>
              <a:gdLst>
                <a:gd name="connsiteX0" fmla="*/ 31415 w 81869"/>
                <a:gd name="connsiteY0" fmla="*/ 0 h 85657"/>
                <a:gd name="connsiteX1" fmla="*/ 50454 w 81869"/>
                <a:gd name="connsiteY1" fmla="*/ 27601 h 85657"/>
                <a:gd name="connsiteX2" fmla="*/ 81869 w 81869"/>
                <a:gd name="connsiteY2" fmla="*/ 18083 h 85657"/>
                <a:gd name="connsiteX3" fmla="*/ 61878 w 81869"/>
                <a:gd name="connsiteY3" fmla="*/ 43780 h 85657"/>
                <a:gd name="connsiteX4" fmla="*/ 79965 w 81869"/>
                <a:gd name="connsiteY4" fmla="*/ 70429 h 85657"/>
                <a:gd name="connsiteX5" fmla="*/ 49502 w 81869"/>
                <a:gd name="connsiteY5" fmla="*/ 59960 h 85657"/>
                <a:gd name="connsiteX6" fmla="*/ 29511 w 81869"/>
                <a:gd name="connsiteY6" fmla="*/ 85657 h 85657"/>
                <a:gd name="connsiteX7" fmla="*/ 30463 w 81869"/>
                <a:gd name="connsiteY7" fmla="*/ 53298 h 85657"/>
                <a:gd name="connsiteX8" fmla="*/ 0 w 81869"/>
                <a:gd name="connsiteY8" fmla="*/ 42829 h 85657"/>
                <a:gd name="connsiteX9" fmla="*/ 31415 w 81869"/>
                <a:gd name="connsiteY9" fmla="*/ 33311 h 85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869" h="85657">
                  <a:moveTo>
                    <a:pt x="31415" y="0"/>
                  </a:moveTo>
                  <a:lnTo>
                    <a:pt x="50454" y="27601"/>
                  </a:lnTo>
                  <a:lnTo>
                    <a:pt x="81869" y="18083"/>
                  </a:lnTo>
                  <a:lnTo>
                    <a:pt x="61878" y="43780"/>
                  </a:lnTo>
                  <a:lnTo>
                    <a:pt x="79965" y="70429"/>
                  </a:lnTo>
                  <a:lnTo>
                    <a:pt x="49502" y="59960"/>
                  </a:lnTo>
                  <a:lnTo>
                    <a:pt x="29511" y="85657"/>
                  </a:lnTo>
                  <a:lnTo>
                    <a:pt x="30463" y="53298"/>
                  </a:lnTo>
                  <a:lnTo>
                    <a:pt x="0" y="42829"/>
                  </a:lnTo>
                  <a:lnTo>
                    <a:pt x="31415" y="33311"/>
                  </a:lnTo>
                  <a:close/>
                </a:path>
              </a:pathLst>
            </a:custGeom>
            <a:solidFill>
              <a:srgbClr val="FFFFFF"/>
            </a:solidFill>
            <a:ln w="9509"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rtl="0"/>
              <a:endParaRPr lang="en-US"/>
            </a:p>
          </p:txBody>
        </p:sp>
      </p:grpSp>
      <p:pic>
        <p:nvPicPr>
          <p:cNvPr id="486" name="Picture 485">
            <a:extLst>
              <a:ext uri="{FF2B5EF4-FFF2-40B4-BE49-F238E27FC236}">
                <a16:creationId xmlns:a16="http://schemas.microsoft.com/office/drawing/2014/main" id="{3CF6D0F8-E42A-E28F-11BE-EBDE6777E16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56743" y="8543706"/>
            <a:ext cx="557530" cy="557530"/>
          </a:xfrm>
          <a:prstGeom prst="rect">
            <a:avLst/>
          </a:prstGeom>
        </p:spPr>
      </p:pic>
      <p:pic>
        <p:nvPicPr>
          <p:cNvPr id="487" name="Picture 486">
            <a:extLst>
              <a:ext uri="{FF2B5EF4-FFF2-40B4-BE49-F238E27FC236}">
                <a16:creationId xmlns:a16="http://schemas.microsoft.com/office/drawing/2014/main" id="{962F985E-A052-7610-6FFB-DEF06BD8D9E6}"/>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821439" y="8571068"/>
            <a:ext cx="557530" cy="557530"/>
          </a:xfrm>
          <a:prstGeom prst="rect">
            <a:avLst/>
          </a:prstGeom>
        </p:spPr>
      </p:pic>
      <p:pic>
        <p:nvPicPr>
          <p:cNvPr id="489" name="Picture 488">
            <a:extLst>
              <a:ext uri="{FF2B5EF4-FFF2-40B4-BE49-F238E27FC236}">
                <a16:creationId xmlns:a16="http://schemas.microsoft.com/office/drawing/2014/main" id="{BF750FDB-38EC-A83C-44B3-02D6F72F913C}"/>
              </a:ext>
            </a:extLst>
          </p:cNvPr>
          <p:cNvPicPr>
            <a:picLocks noChangeAspect="1"/>
          </p:cNvPicPr>
          <p:nvPr/>
        </p:nvPicPr>
        <p:blipFill>
          <a:blip r:embed="rId17"/>
          <a:stretch>
            <a:fillRect/>
          </a:stretch>
        </p:blipFill>
        <p:spPr>
          <a:xfrm>
            <a:off x="5026655" y="8571068"/>
            <a:ext cx="824709" cy="618532"/>
          </a:xfrm>
          <a:prstGeom prst="rect">
            <a:avLst/>
          </a:prstGeom>
        </p:spPr>
      </p:pic>
      <p:pic>
        <p:nvPicPr>
          <p:cNvPr id="491" name="Picture 490">
            <a:extLst>
              <a:ext uri="{FF2B5EF4-FFF2-40B4-BE49-F238E27FC236}">
                <a16:creationId xmlns:a16="http://schemas.microsoft.com/office/drawing/2014/main" id="{DC8B9EF8-8455-BDBA-92FF-42B217366464}"/>
              </a:ext>
            </a:extLst>
          </p:cNvPr>
          <p:cNvPicPr>
            <a:picLocks noChangeAspect="1"/>
          </p:cNvPicPr>
          <p:nvPr/>
        </p:nvPicPr>
        <p:blipFill>
          <a:blip r:embed="rId18"/>
          <a:stretch>
            <a:fillRect/>
          </a:stretch>
        </p:blipFill>
        <p:spPr>
          <a:xfrm>
            <a:off x="3614139" y="5024840"/>
            <a:ext cx="578035" cy="556626"/>
          </a:xfrm>
          <a:prstGeom prst="rect">
            <a:avLst/>
          </a:prstGeom>
        </p:spPr>
      </p:pic>
    </p:spTree>
    <p:extLst>
      <p:ext uri="{BB962C8B-B14F-4D97-AF65-F5344CB8AC3E}">
        <p14:creationId xmlns:p14="http://schemas.microsoft.com/office/powerpoint/2010/main" val="18725731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0EBB97D-E275-8740-97D1-6B9CD5253FAB}"/>
              </a:ext>
            </a:extLst>
          </p:cNvPr>
          <p:cNvSpPr>
            <a:spLocks noGrp="1"/>
          </p:cNvSpPr>
          <p:nvPr>
            <p:ph type="body" sz="quarter" idx="18"/>
          </p:nvPr>
        </p:nvSpPr>
        <p:spPr/>
        <p:txBody>
          <a:bodyPr/>
          <a:lstStyle/>
          <a:p>
            <a:pPr algn="l" rtl="0"/>
            <a:r>
              <a:rPr lang="en-US" b="1" dirty="0">
                <a:hlinkClick r:id="rId2">
                  <a:extLst>
                    <a:ext uri="{A12FA001-AC4F-418D-AE19-62706E023703}">
                      <ahyp:hlinkClr xmlns:ahyp="http://schemas.microsoft.com/office/drawing/2018/hyperlinkcolor" val="tx"/>
                    </a:ext>
                  </a:extLst>
                </a:hlinkClick>
              </a:rPr>
              <a:t>www.ethical-food.eu</a:t>
            </a:r>
            <a:endParaRPr lang="en-US" b="1" dirty="0"/>
          </a:p>
          <a:p>
            <a:pPr algn="l" rtl="0"/>
            <a:endParaRPr lang="en-US" b="1" dirty="0"/>
          </a:p>
        </p:txBody>
      </p:sp>
      <p:sp>
        <p:nvSpPr>
          <p:cNvPr id="6" name="Text Placeholder 5">
            <a:extLst>
              <a:ext uri="{FF2B5EF4-FFF2-40B4-BE49-F238E27FC236}">
                <a16:creationId xmlns:a16="http://schemas.microsoft.com/office/drawing/2014/main" id="{F453C571-B701-2943-A877-7A4ECC41D126}"/>
              </a:ext>
            </a:extLst>
          </p:cNvPr>
          <p:cNvSpPr>
            <a:spLocks noGrp="1"/>
          </p:cNvSpPr>
          <p:nvPr>
            <p:ph type="body" sz="quarter" idx="17"/>
          </p:nvPr>
        </p:nvSpPr>
        <p:spPr>
          <a:xfrm>
            <a:off x="842038" y="3741018"/>
            <a:ext cx="4109047" cy="690592"/>
          </a:xfrm>
        </p:spPr>
        <p:txBody>
          <a:bodyPr>
            <a:noAutofit/>
          </a:bodyPr>
          <a:lstStyle/>
          <a:p>
            <a:pPr algn="l" rtl="0"/>
            <a:r>
              <a:rPr lang="en-US" sz="3600" dirty="0"/>
              <a:t>Siga-</a:t>
            </a:r>
            <a:r>
              <a:rPr lang="en-US" sz="3600" dirty="0" err="1"/>
              <a:t>nos</a:t>
            </a:r>
            <a:r>
              <a:rPr lang="en-US" sz="3600" dirty="0"/>
              <a:t> </a:t>
            </a:r>
            <a:r>
              <a:rPr lang="en-US" sz="3600" dirty="0" err="1"/>
              <a:t>em</a:t>
            </a:r>
            <a:r>
              <a:rPr lang="en-US" sz="3600" dirty="0"/>
              <a:t>:</a:t>
            </a:r>
          </a:p>
        </p:txBody>
      </p:sp>
      <p:grpSp>
        <p:nvGrpSpPr>
          <p:cNvPr id="18" name="Graphic 3">
            <a:extLst>
              <a:ext uri="{FF2B5EF4-FFF2-40B4-BE49-F238E27FC236}">
                <a16:creationId xmlns:a16="http://schemas.microsoft.com/office/drawing/2014/main" id="{ECD3E71B-C68E-EF4F-BD57-2088EB8AAF22}"/>
              </a:ext>
            </a:extLst>
          </p:cNvPr>
          <p:cNvGrpSpPr/>
          <p:nvPr/>
        </p:nvGrpSpPr>
        <p:grpSpPr>
          <a:xfrm>
            <a:off x="5702791" y="9666812"/>
            <a:ext cx="280634" cy="280634"/>
            <a:chOff x="-147782" y="2499889"/>
            <a:chExt cx="850463" cy="850463"/>
          </a:xfrm>
        </p:grpSpPr>
        <p:sp>
          <p:nvSpPr>
            <p:cNvPr id="19" name="Freeform 18">
              <a:extLst>
                <a:ext uri="{FF2B5EF4-FFF2-40B4-BE49-F238E27FC236}">
                  <a16:creationId xmlns:a16="http://schemas.microsoft.com/office/drawing/2014/main" id="{ECD7060A-752B-D248-9378-EF7AC92A0514}"/>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0" name="Freeform 19">
              <a:hlinkClick r:id="rId3"/>
              <a:extLst>
                <a:ext uri="{FF2B5EF4-FFF2-40B4-BE49-F238E27FC236}">
                  <a16:creationId xmlns:a16="http://schemas.microsoft.com/office/drawing/2014/main" id="{38C93ECF-60E4-3D4D-B077-E70E95008C72}"/>
                </a:ext>
              </a:extLst>
            </p:cNvPr>
            <p:cNvSpPr/>
            <p:nvPr/>
          </p:nvSpPr>
          <p:spPr>
            <a:xfrm>
              <a:off x="18530" y="2722899"/>
              <a:ext cx="549966" cy="447280"/>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24" name="Graphic 3">
            <a:extLst>
              <a:ext uri="{FF2B5EF4-FFF2-40B4-BE49-F238E27FC236}">
                <a16:creationId xmlns:a16="http://schemas.microsoft.com/office/drawing/2014/main" id="{3875894D-33B0-F244-BCF5-D1955FBCC28D}"/>
              </a:ext>
            </a:extLst>
          </p:cNvPr>
          <p:cNvGrpSpPr/>
          <p:nvPr/>
        </p:nvGrpSpPr>
        <p:grpSpPr>
          <a:xfrm>
            <a:off x="5356884" y="9666812"/>
            <a:ext cx="280634" cy="280842"/>
            <a:chOff x="-1196056" y="2499889"/>
            <a:chExt cx="850463" cy="851093"/>
          </a:xfrm>
        </p:grpSpPr>
        <p:sp>
          <p:nvSpPr>
            <p:cNvPr id="25" name="Freeform 24">
              <a:extLst>
                <a:ext uri="{FF2B5EF4-FFF2-40B4-BE49-F238E27FC236}">
                  <a16:creationId xmlns:a16="http://schemas.microsoft.com/office/drawing/2014/main" id="{C6EBB123-1718-AB48-A374-9B012F3C9255}"/>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F1A0C2"/>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sp>
          <p:nvSpPr>
            <p:cNvPr id="26" name="Freeform 25">
              <a:hlinkClick r:id="rId4"/>
              <a:extLst>
                <a:ext uri="{FF2B5EF4-FFF2-40B4-BE49-F238E27FC236}">
                  <a16:creationId xmlns:a16="http://schemas.microsoft.com/office/drawing/2014/main" id="{80507A17-D0AB-414C-B541-DCDAB0E531A4}"/>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pPr algn="l" rtl="0"/>
              <a:endParaRPr lang="en-US">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72CE4B5B-27B4-9842-9E03-D98F6EBFC562}"/>
              </a:ext>
            </a:extLst>
          </p:cNvPr>
          <p:cNvGrpSpPr/>
          <p:nvPr/>
        </p:nvGrpSpPr>
        <p:grpSpPr>
          <a:xfrm>
            <a:off x="245648" y="5190857"/>
            <a:ext cx="4705438" cy="2867812"/>
            <a:chOff x="1950804" y="3053151"/>
            <a:chExt cx="5608871" cy="3418425"/>
          </a:xfrm>
        </p:grpSpPr>
        <p:pic>
          <p:nvPicPr>
            <p:cNvPr id="31" name="Picture 30">
              <a:extLst>
                <a:ext uri="{FF2B5EF4-FFF2-40B4-BE49-F238E27FC236}">
                  <a16:creationId xmlns:a16="http://schemas.microsoft.com/office/drawing/2014/main" id="{F8695417-59B8-C24A-A8C9-04D73D13854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50804" y="3053151"/>
              <a:ext cx="5608871" cy="3418425"/>
            </a:xfrm>
            <a:prstGeom prst="rect">
              <a:avLst/>
            </a:prstGeom>
          </p:spPr>
        </p:pic>
        <p:sp>
          <p:nvSpPr>
            <p:cNvPr id="32" name="Rectangle 31">
              <a:extLst>
                <a:ext uri="{FF2B5EF4-FFF2-40B4-BE49-F238E27FC236}">
                  <a16:creationId xmlns:a16="http://schemas.microsoft.com/office/drawing/2014/main" id="{A17C61FB-BFA0-D342-B87B-FD7065FF2DB6}"/>
                </a:ext>
              </a:extLst>
            </p:cNvPr>
            <p:cNvSpPr/>
            <p:nvPr/>
          </p:nvSpPr>
          <p:spPr>
            <a:xfrm>
              <a:off x="2801073" y="3350555"/>
              <a:ext cx="3981692" cy="2523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latin typeface="Calibri" panose="020F0502020204030204" pitchFamily="34" charset="0"/>
              </a:endParaRPr>
            </a:p>
          </p:txBody>
        </p:sp>
        <p:sp>
          <p:nvSpPr>
            <p:cNvPr id="33" name="Text Placeholder 32">
              <a:extLst>
                <a:ext uri="{FF2B5EF4-FFF2-40B4-BE49-F238E27FC236}">
                  <a16:creationId xmlns:a16="http://schemas.microsoft.com/office/drawing/2014/main" id="{77EF4167-90F5-514F-A3C2-13A8EAF9D147}"/>
                </a:ext>
              </a:extLst>
            </p:cNvPr>
            <p:cNvSpPr txBox="1">
              <a:spLocks/>
            </p:cNvSpPr>
            <p:nvPr/>
          </p:nvSpPr>
          <p:spPr>
            <a:xfrm>
              <a:off x="2801073" y="4337414"/>
              <a:ext cx="3981692" cy="891421"/>
            </a:xfrm>
            <a:prstGeom prst="rect">
              <a:avLst/>
            </a:prstGeom>
            <a:noFill/>
          </p:spPr>
          <p:txBody>
            <a:bodyPr>
              <a:noAutofit/>
            </a:bodyPr>
            <a:lstStyle>
              <a:lvl1pPr marL="0" indent="0" algn="l" defTabSz="2072941" rtl="0" eaLnBrk="1" latinLnBrk="0" hangingPunct="1">
                <a:lnSpc>
                  <a:spcPct val="100000"/>
                </a:lnSpc>
                <a:spcBef>
                  <a:spcPts val="2267"/>
                </a:spcBef>
                <a:buFont typeface="Arial" panose="020B0604020202020204" pitchFamily="34" charset="0"/>
                <a:buNone/>
                <a:defRPr sz="2300" b="1" i="0" kern="1200">
                  <a:solidFill>
                    <a:srgbClr val="011E3B"/>
                  </a:solidFill>
                  <a:latin typeface="Poppins SemiBold" pitchFamily="2" charset="77"/>
                  <a:ea typeface="+mn-ea"/>
                  <a:cs typeface="Poppins SemiBold" pitchFamily="2" charset="77"/>
                </a:defRPr>
              </a:lvl1pPr>
              <a:lvl2pPr marL="377967"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2pPr>
              <a:lvl3pPr marL="755934"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3pPr>
              <a:lvl4pPr marL="1133901"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4pPr>
              <a:lvl5pPr marL="1511869" indent="0" algn="l" defTabSz="2072941" rtl="0" eaLnBrk="1" latinLnBrk="0" hangingPunct="1">
                <a:lnSpc>
                  <a:spcPct val="100000"/>
                </a:lnSpc>
                <a:spcBef>
                  <a:spcPts val="1133"/>
                </a:spcBef>
                <a:buFont typeface="Arial" panose="020B0604020202020204" pitchFamily="34" charset="0"/>
                <a:buNone/>
                <a:defRPr sz="3200" kern="1200">
                  <a:solidFill>
                    <a:srgbClr val="011E3B"/>
                  </a:solidFill>
                  <a:latin typeface="Montserrat"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algn="ctr" rtl="0"/>
              <a:r>
                <a:rPr lang="en-GB" sz="1800" b="0">
                  <a:solidFill>
                    <a:srgbClr val="000000"/>
                  </a:solidFill>
                  <a:latin typeface="Calibri" panose="020F0502020204030204" pitchFamily="34" charset="0"/>
                </a:rPr>
                <a:t>site aqui</a:t>
              </a:r>
              <a:endParaRPr lang="en-US" sz="1800" b="0">
                <a:solidFill>
                  <a:srgbClr val="000000"/>
                </a:solidFill>
                <a:latin typeface="Calibri" panose="020F0502020204030204" pitchFamily="34" charset="0"/>
              </a:endParaRPr>
            </a:p>
          </p:txBody>
        </p:sp>
      </p:grpSp>
      <p:pic>
        <p:nvPicPr>
          <p:cNvPr id="3" name="Picture 2">
            <a:extLst>
              <a:ext uri="{FF2B5EF4-FFF2-40B4-BE49-F238E27FC236}">
                <a16:creationId xmlns:a16="http://schemas.microsoft.com/office/drawing/2014/main" id="{8A292AB6-4CF7-1031-9379-89288F7A52B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8962" y="5405202"/>
            <a:ext cx="3340352" cy="2149221"/>
          </a:xfrm>
          <a:prstGeom prst="rect">
            <a:avLst/>
          </a:prstGeom>
        </p:spPr>
      </p:pic>
      <p:grpSp>
        <p:nvGrpSpPr>
          <p:cNvPr id="4" name="Group 3">
            <a:extLst>
              <a:ext uri="{FF2B5EF4-FFF2-40B4-BE49-F238E27FC236}">
                <a16:creationId xmlns:a16="http://schemas.microsoft.com/office/drawing/2014/main" id="{3EBBB6A7-3FA3-7B41-06E1-E27C82B07DE0}"/>
              </a:ext>
            </a:extLst>
          </p:cNvPr>
          <p:cNvGrpSpPr>
            <a:grpSpLocks noChangeAspect="1"/>
          </p:cNvGrpSpPr>
          <p:nvPr/>
        </p:nvGrpSpPr>
        <p:grpSpPr>
          <a:xfrm>
            <a:off x="6108525" y="9698503"/>
            <a:ext cx="192166" cy="225184"/>
            <a:chOff x="8589661" y="3431570"/>
            <a:chExt cx="510568" cy="569231"/>
          </a:xfrm>
          <a:solidFill>
            <a:srgbClr val="F1A0C2"/>
          </a:solidFill>
        </p:grpSpPr>
        <p:sp>
          <p:nvSpPr>
            <p:cNvPr id="5" name="Freeform: Shape 27">
              <a:extLst>
                <a:ext uri="{FF2B5EF4-FFF2-40B4-BE49-F238E27FC236}">
                  <a16:creationId xmlns:a16="http://schemas.microsoft.com/office/drawing/2014/main" id="{E5E86F2D-6183-6C52-F862-C2139F066A25}"/>
                </a:ext>
              </a:extLst>
            </p:cNvPr>
            <p:cNvSpPr/>
            <p:nvPr/>
          </p:nvSpPr>
          <p:spPr>
            <a:xfrm>
              <a:off x="8589661" y="3601798"/>
              <a:ext cx="113407" cy="399003"/>
            </a:xfrm>
            <a:custGeom>
              <a:avLst/>
              <a:gdLst>
                <a:gd name="connsiteX0" fmla="*/ 0 w 93725"/>
                <a:gd name="connsiteY0" fmla="*/ 0 h 329755"/>
                <a:gd name="connsiteX1" fmla="*/ 93726 w 93725"/>
                <a:gd name="connsiteY1" fmla="*/ 0 h 329755"/>
                <a:gd name="connsiteX2" fmla="*/ 93726 w 93725"/>
                <a:gd name="connsiteY2" fmla="*/ 329756 h 329755"/>
                <a:gd name="connsiteX3" fmla="*/ 0 w 93725"/>
                <a:gd name="connsiteY3" fmla="*/ 329756 h 329755"/>
                <a:gd name="connsiteX4" fmla="*/ 0 w 93725"/>
                <a:gd name="connsiteY4" fmla="*/ 0 h 3297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329755">
                  <a:moveTo>
                    <a:pt x="0" y="0"/>
                  </a:moveTo>
                  <a:lnTo>
                    <a:pt x="93726" y="0"/>
                  </a:lnTo>
                  <a:lnTo>
                    <a:pt x="93726" y="329756"/>
                  </a:lnTo>
                  <a:lnTo>
                    <a:pt x="0" y="329756"/>
                  </a:lnTo>
                  <a:lnTo>
                    <a:pt x="0" y="0"/>
                  </a:lnTo>
                  <a:close/>
                </a:path>
              </a:pathLst>
            </a:custGeom>
            <a:grpFill/>
            <a:ln w="9525" cap="flat">
              <a:noFill/>
              <a:prstDash val="solid"/>
              <a:miter/>
            </a:ln>
          </p:spPr>
          <p:txBody>
            <a:bodyPr rtlCol="0" anchor="ctr"/>
            <a:lstStyle/>
            <a:p>
              <a:pPr algn="l" rtl="0"/>
              <a:endParaRPr lang="en-ID"/>
            </a:p>
          </p:txBody>
        </p:sp>
        <p:sp>
          <p:nvSpPr>
            <p:cNvPr id="10" name="Freeform: Shape 30">
              <a:hlinkClick r:id="rId7"/>
              <a:extLst>
                <a:ext uri="{FF2B5EF4-FFF2-40B4-BE49-F238E27FC236}">
                  <a16:creationId xmlns:a16="http://schemas.microsoft.com/office/drawing/2014/main" id="{6F198F4C-AA49-F708-A70F-BDB8D749CAB6}"/>
                </a:ext>
              </a:extLst>
            </p:cNvPr>
            <p:cNvSpPr/>
            <p:nvPr/>
          </p:nvSpPr>
          <p:spPr>
            <a:xfrm>
              <a:off x="8760004" y="3601798"/>
              <a:ext cx="340225" cy="398888"/>
            </a:xfrm>
            <a:custGeom>
              <a:avLst/>
              <a:gdLst>
                <a:gd name="connsiteX0" fmla="*/ 281178 w 281178"/>
                <a:gd name="connsiteY0" fmla="*/ 124682 h 329660"/>
                <a:gd name="connsiteX1" fmla="*/ 281178 w 281178"/>
                <a:gd name="connsiteY1" fmla="*/ 329660 h 329660"/>
                <a:gd name="connsiteX2" fmla="*/ 187452 w 281178"/>
                <a:gd name="connsiteY2" fmla="*/ 329660 h 329660"/>
                <a:gd name="connsiteX3" fmla="*/ 187452 w 281178"/>
                <a:gd name="connsiteY3" fmla="*/ 140589 h 329660"/>
                <a:gd name="connsiteX4" fmla="*/ 140589 w 281178"/>
                <a:gd name="connsiteY4" fmla="*/ 93726 h 329660"/>
                <a:gd name="connsiteX5" fmla="*/ 93726 w 281178"/>
                <a:gd name="connsiteY5" fmla="*/ 140589 h 329660"/>
                <a:gd name="connsiteX6" fmla="*/ 93726 w 281178"/>
                <a:gd name="connsiteY6" fmla="*/ 329660 h 329660"/>
                <a:gd name="connsiteX7" fmla="*/ 0 w 281178"/>
                <a:gd name="connsiteY7" fmla="*/ 329660 h 329660"/>
                <a:gd name="connsiteX8" fmla="*/ 0 w 281178"/>
                <a:gd name="connsiteY8" fmla="*/ 0 h 329660"/>
                <a:gd name="connsiteX9" fmla="*/ 93726 w 281178"/>
                <a:gd name="connsiteY9" fmla="*/ 0 h 329660"/>
                <a:gd name="connsiteX10" fmla="*/ 93726 w 281178"/>
                <a:gd name="connsiteY10" fmla="*/ 17812 h 329660"/>
                <a:gd name="connsiteX11" fmla="*/ 164021 w 281178"/>
                <a:gd name="connsiteY11" fmla="*/ 0 h 329660"/>
                <a:gd name="connsiteX12" fmla="*/ 281178 w 281178"/>
                <a:gd name="connsiteY12" fmla="*/ 124682 h 3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178" h="329660">
                  <a:moveTo>
                    <a:pt x="281178" y="124682"/>
                  </a:moveTo>
                  <a:lnTo>
                    <a:pt x="281178" y="329660"/>
                  </a:lnTo>
                  <a:lnTo>
                    <a:pt x="187452" y="329660"/>
                  </a:lnTo>
                  <a:lnTo>
                    <a:pt x="187452" y="140589"/>
                  </a:lnTo>
                  <a:cubicBezTo>
                    <a:pt x="187452" y="114776"/>
                    <a:pt x="166402" y="93726"/>
                    <a:pt x="140589" y="93726"/>
                  </a:cubicBezTo>
                  <a:cubicBezTo>
                    <a:pt x="114776" y="93726"/>
                    <a:pt x="93726" y="114776"/>
                    <a:pt x="93726" y="140589"/>
                  </a:cubicBezTo>
                  <a:lnTo>
                    <a:pt x="93726" y="329660"/>
                  </a:lnTo>
                  <a:lnTo>
                    <a:pt x="0" y="329660"/>
                  </a:lnTo>
                  <a:lnTo>
                    <a:pt x="0" y="0"/>
                  </a:lnTo>
                  <a:lnTo>
                    <a:pt x="93726" y="0"/>
                  </a:lnTo>
                  <a:lnTo>
                    <a:pt x="93726" y="17812"/>
                  </a:lnTo>
                  <a:cubicBezTo>
                    <a:pt x="118110" y="9811"/>
                    <a:pt x="134017" y="0"/>
                    <a:pt x="164021" y="0"/>
                  </a:cubicBezTo>
                  <a:cubicBezTo>
                    <a:pt x="227743" y="0"/>
                    <a:pt x="281178" y="57150"/>
                    <a:pt x="281178" y="124682"/>
                  </a:cubicBezTo>
                  <a:close/>
                </a:path>
              </a:pathLst>
            </a:custGeom>
            <a:grpFill/>
            <a:ln w="9525" cap="flat">
              <a:noFill/>
              <a:prstDash val="solid"/>
              <a:miter/>
            </a:ln>
          </p:spPr>
          <p:txBody>
            <a:bodyPr rtlCol="0" anchor="ctr"/>
            <a:lstStyle/>
            <a:p>
              <a:pPr algn="l" rtl="0"/>
              <a:endParaRPr lang="en-ID"/>
            </a:p>
          </p:txBody>
        </p:sp>
        <p:sp>
          <p:nvSpPr>
            <p:cNvPr id="11" name="Freeform: Shape 72">
              <a:extLst>
                <a:ext uri="{FF2B5EF4-FFF2-40B4-BE49-F238E27FC236}">
                  <a16:creationId xmlns:a16="http://schemas.microsoft.com/office/drawing/2014/main" id="{C70334DA-45E4-930B-B7D5-EC8AA606E322}"/>
                </a:ext>
              </a:extLst>
            </p:cNvPr>
            <p:cNvSpPr/>
            <p:nvPr/>
          </p:nvSpPr>
          <p:spPr>
            <a:xfrm>
              <a:off x="8589661" y="3431570"/>
              <a:ext cx="113407" cy="113408"/>
            </a:xfrm>
            <a:custGeom>
              <a:avLst/>
              <a:gdLst>
                <a:gd name="connsiteX0" fmla="*/ 0 w 93725"/>
                <a:gd name="connsiteY0" fmla="*/ 0 h 93726"/>
                <a:gd name="connsiteX1" fmla="*/ 93726 w 93725"/>
                <a:gd name="connsiteY1" fmla="*/ 0 h 93726"/>
                <a:gd name="connsiteX2" fmla="*/ 93726 w 93725"/>
                <a:gd name="connsiteY2" fmla="*/ 93726 h 93726"/>
                <a:gd name="connsiteX3" fmla="*/ 0 w 93725"/>
                <a:gd name="connsiteY3" fmla="*/ 93726 h 93726"/>
                <a:gd name="connsiteX4" fmla="*/ 0 w 93725"/>
                <a:gd name="connsiteY4" fmla="*/ 0 h 93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725" h="93726">
                  <a:moveTo>
                    <a:pt x="0" y="0"/>
                  </a:moveTo>
                  <a:lnTo>
                    <a:pt x="93726" y="0"/>
                  </a:lnTo>
                  <a:lnTo>
                    <a:pt x="93726" y="93726"/>
                  </a:lnTo>
                  <a:lnTo>
                    <a:pt x="0" y="93726"/>
                  </a:lnTo>
                  <a:lnTo>
                    <a:pt x="0" y="0"/>
                  </a:lnTo>
                  <a:close/>
                </a:path>
              </a:pathLst>
            </a:custGeom>
            <a:grpFill/>
            <a:ln w="28575" cap="rnd">
              <a:noFill/>
              <a:prstDash val="solid"/>
              <a:round/>
            </a:ln>
          </p:spPr>
          <p:txBody>
            <a:bodyPr rtlCol="0" anchor="ctr"/>
            <a:lstStyle/>
            <a:p>
              <a:pPr algn="l" rtl="0"/>
              <a:endParaRPr lang="en-ID"/>
            </a:p>
          </p:txBody>
        </p:sp>
      </p:grpSp>
    </p:spTree>
    <p:extLst>
      <p:ext uri="{BB962C8B-B14F-4D97-AF65-F5344CB8AC3E}">
        <p14:creationId xmlns:p14="http://schemas.microsoft.com/office/powerpoint/2010/main" val="3454140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8D93AB-8E49-D44E-B961-C4454A6BDF1F}"/>
              </a:ext>
            </a:extLst>
          </p:cNvPr>
          <p:cNvSpPr>
            <a:spLocks noGrp="1"/>
          </p:cNvSpPr>
          <p:nvPr>
            <p:ph type="body" sz="quarter" idx="14"/>
          </p:nvPr>
        </p:nvSpPr>
        <p:spPr/>
        <p:txBody>
          <a:bodyPr/>
          <a:lstStyle/>
          <a:p>
            <a:pPr algn="l" rtl="0"/>
            <a:r>
              <a:rPr lang="en-US" b="1">
                <a:solidFill>
                  <a:srgbClr val="F79037"/>
                </a:solidFill>
              </a:rPr>
              <a:t>A</a:t>
            </a:r>
          </a:p>
        </p:txBody>
      </p:sp>
      <p:sp>
        <p:nvSpPr>
          <p:cNvPr id="3" name="Text Placeholder 2">
            <a:extLst>
              <a:ext uri="{FF2B5EF4-FFF2-40B4-BE49-F238E27FC236}">
                <a16:creationId xmlns:a16="http://schemas.microsoft.com/office/drawing/2014/main" id="{A1C93AE6-AEA7-2B43-9631-0A7411EA1EBF}"/>
              </a:ext>
            </a:extLst>
          </p:cNvPr>
          <p:cNvSpPr>
            <a:spLocks noGrp="1"/>
          </p:cNvSpPr>
          <p:nvPr>
            <p:ph type="body" sz="quarter" idx="15"/>
          </p:nvPr>
        </p:nvSpPr>
        <p:spPr>
          <a:xfrm>
            <a:off x="3429785" y="3124029"/>
            <a:ext cx="3257618" cy="2002900"/>
          </a:xfrm>
        </p:spPr>
        <p:txBody>
          <a:bodyPr/>
          <a:lstStyle/>
          <a:p>
            <a:pPr algn="l" rtl="0"/>
            <a:r>
              <a:rPr lang="en-US" dirty="0" err="1"/>
              <a:t>Ética</a:t>
            </a:r>
            <a:r>
              <a:rPr lang="en-US" dirty="0"/>
              <a:t> e</a:t>
            </a:r>
          </a:p>
          <a:p>
            <a:pPr algn="l" rtl="0"/>
            <a:r>
              <a:rPr lang="en-US" dirty="0" err="1"/>
              <a:t>Teorias</a:t>
            </a:r>
            <a:r>
              <a:rPr lang="en-US" dirty="0"/>
              <a:t> </a:t>
            </a:r>
            <a:r>
              <a:rPr lang="en-US" dirty="0" err="1"/>
              <a:t>Éticas</a:t>
            </a:r>
            <a:endParaRPr lang="en-US" dirty="0"/>
          </a:p>
        </p:txBody>
      </p:sp>
    </p:spTree>
    <p:extLst>
      <p:ext uri="{BB962C8B-B14F-4D97-AF65-F5344CB8AC3E}">
        <p14:creationId xmlns:p14="http://schemas.microsoft.com/office/powerpoint/2010/main" val="318316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4D0C9D0-445B-B3A9-6CE9-9708AFBFED56}"/>
              </a:ext>
            </a:extLst>
          </p:cNvPr>
          <p:cNvSpPr>
            <a:spLocks noGrp="1"/>
          </p:cNvSpPr>
          <p:nvPr>
            <p:ph type="body" sz="quarter" idx="30"/>
          </p:nvPr>
        </p:nvSpPr>
        <p:spPr>
          <a:xfrm>
            <a:off x="1937982" y="652042"/>
            <a:ext cx="5232057" cy="946746"/>
          </a:xfrm>
        </p:spPr>
        <p:txBody>
          <a:bodyPr/>
          <a:lstStyle/>
          <a:p>
            <a:pPr algn="l" rtl="0"/>
            <a:r>
              <a:rPr lang="en-IE" sz="3600" b="1"/>
              <a:t>Ética e Teorias Éticas</a:t>
            </a:r>
          </a:p>
        </p:txBody>
      </p:sp>
      <p:sp>
        <p:nvSpPr>
          <p:cNvPr id="3" name="Text Placeholder 2">
            <a:extLst>
              <a:ext uri="{FF2B5EF4-FFF2-40B4-BE49-F238E27FC236}">
                <a16:creationId xmlns:a16="http://schemas.microsoft.com/office/drawing/2014/main" id="{3CF77DC5-ED38-DABA-EF65-137F134B9AEB}"/>
              </a:ext>
            </a:extLst>
          </p:cNvPr>
          <p:cNvSpPr>
            <a:spLocks noGrp="1"/>
          </p:cNvSpPr>
          <p:nvPr>
            <p:ph type="body" sz="quarter" idx="32"/>
          </p:nvPr>
        </p:nvSpPr>
        <p:spPr/>
        <p:txBody>
          <a:bodyPr numCol="1"/>
          <a:lstStyle/>
          <a:p>
            <a:pPr algn="l" rtl="0"/>
            <a:endParaRPr lang="en-IE" sz="1200">
              <a:ea typeface="Calibri" panose="020F0502020204030204" pitchFamily="34" charset="0"/>
            </a:endParaRPr>
          </a:p>
          <a:p>
            <a:pPr algn="l" rtl="0"/>
            <a:endParaRPr lang="en-IE" sz="1200">
              <a:ea typeface="Calibri" panose="020F0502020204030204" pitchFamily="34" charset="0"/>
            </a:endParaRPr>
          </a:p>
        </p:txBody>
      </p:sp>
      <p:sp>
        <p:nvSpPr>
          <p:cNvPr id="4" name="TextBox 3">
            <a:extLst>
              <a:ext uri="{FF2B5EF4-FFF2-40B4-BE49-F238E27FC236}">
                <a16:creationId xmlns:a16="http://schemas.microsoft.com/office/drawing/2014/main" id="{32AE6E9F-B647-48BF-B617-F17F4D5DA515}"/>
              </a:ext>
            </a:extLst>
          </p:cNvPr>
          <p:cNvSpPr txBox="1"/>
          <p:nvPr/>
        </p:nvSpPr>
        <p:spPr>
          <a:xfrm>
            <a:off x="903720" y="204717"/>
            <a:ext cx="1034262" cy="1569660"/>
          </a:xfrm>
          <a:prstGeom prst="rect">
            <a:avLst/>
          </a:prstGeom>
          <a:noFill/>
        </p:spPr>
        <p:txBody>
          <a:bodyPr wrap="square" rtlCol="0">
            <a:spAutoFit/>
          </a:bodyPr>
          <a:lstStyle/>
          <a:p>
            <a:pPr algn="l" rtl="0"/>
            <a:r>
              <a:rPr lang="en-IE" sz="9600" b="1">
                <a:solidFill>
                  <a:srgbClr val="F79037"/>
                </a:solidFill>
                <a:latin typeface="Calibri" panose="020F0502020204030204" pitchFamily="34" charset="0"/>
                <a:ea typeface="Calibri" panose="020F0502020204030204" pitchFamily="34" charset="0"/>
                <a:cs typeface="Calibri" panose="020F0502020204030204" pitchFamily="34" charset="0"/>
              </a:rPr>
              <a:t>A</a:t>
            </a:r>
          </a:p>
        </p:txBody>
      </p:sp>
      <p:sp>
        <p:nvSpPr>
          <p:cNvPr id="6" name="TextBox 5">
            <a:extLst>
              <a:ext uri="{FF2B5EF4-FFF2-40B4-BE49-F238E27FC236}">
                <a16:creationId xmlns:a16="http://schemas.microsoft.com/office/drawing/2014/main" id="{EFD3DB96-0313-7F02-DAEC-4CDBA047034F}"/>
              </a:ext>
            </a:extLst>
          </p:cNvPr>
          <p:cNvSpPr txBox="1"/>
          <p:nvPr/>
        </p:nvSpPr>
        <p:spPr>
          <a:xfrm>
            <a:off x="1058484" y="2659772"/>
            <a:ext cx="5833959" cy="6001643"/>
          </a:xfrm>
          <a:prstGeom prst="rect">
            <a:avLst/>
          </a:prstGeom>
          <a:noFill/>
        </p:spPr>
        <p:txBody>
          <a:bodyPr wrap="square" lIns="91440" tIns="45720" rIns="91440" bIns="45720" anchor="t">
            <a:spAutoFit/>
          </a:bodyPr>
          <a:lstStyle/>
          <a:p>
            <a:pPr algn="just" rtl="0" fontAlgn="base"/>
            <a:r>
              <a:rPr lang="en-US" sz="1200" b="0" i="0" dirty="0">
                <a:solidFill>
                  <a:srgbClr val="000000"/>
                </a:solidFill>
                <a:effectLst/>
                <a:latin typeface="Calibri"/>
                <a:ea typeface="Calibri" panose="020F0502020204030204" pitchFamily="34" charset="0"/>
                <a:cs typeface="Calibri"/>
              </a:rPr>
              <a:t>O </a:t>
            </a:r>
            <a:r>
              <a:rPr lang="en-US" sz="1200" b="0" i="0" dirty="0" err="1">
                <a:solidFill>
                  <a:srgbClr val="000000"/>
                </a:solidFill>
                <a:effectLst/>
                <a:latin typeface="Calibri"/>
                <a:ea typeface="Calibri" panose="020F0502020204030204" pitchFamily="34" charset="0"/>
                <a:cs typeface="Calibri"/>
              </a:rPr>
              <a:t>objetivo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deste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capítulo</a:t>
            </a:r>
            <a:r>
              <a:rPr lang="en-US" sz="1200" b="0" i="0" dirty="0">
                <a:solidFill>
                  <a:srgbClr val="000000"/>
                </a:solidFill>
                <a:effectLst/>
                <a:latin typeface="Calibri"/>
                <a:ea typeface="Calibri" panose="020F0502020204030204" pitchFamily="34" charset="0"/>
                <a:cs typeface="Calibri"/>
              </a:rPr>
              <a:t> é </a:t>
            </a:r>
            <a:r>
              <a:rPr lang="en-US" sz="1200" b="0" i="0" dirty="0" err="1">
                <a:solidFill>
                  <a:srgbClr val="000000"/>
                </a:solidFill>
                <a:effectLst/>
                <a:latin typeface="Calibri"/>
                <a:ea typeface="Calibri" panose="020F0502020204030204" pitchFamily="34" charset="0"/>
                <a:cs typeface="Calibri"/>
              </a:rPr>
              <a:t>fornecer</a:t>
            </a:r>
            <a:r>
              <a:rPr lang="en-US" sz="1200" b="0" i="0" dirty="0">
                <a:solidFill>
                  <a:srgbClr val="000000"/>
                </a:solidFill>
                <a:effectLst/>
                <a:latin typeface="Calibri"/>
                <a:ea typeface="Calibri" panose="020F0502020204030204" pitchFamily="34" charset="0"/>
                <a:cs typeface="Calibri"/>
              </a:rPr>
              <a:t> aos </a:t>
            </a:r>
            <a:r>
              <a:rPr lang="en-US" sz="1200" b="0" i="0" dirty="0" err="1">
                <a:solidFill>
                  <a:srgbClr val="000000"/>
                </a:solidFill>
                <a:effectLst/>
                <a:latin typeface="Calibri"/>
                <a:ea typeface="Calibri" panose="020F0502020204030204" pitchFamily="34" charset="0"/>
                <a:cs typeface="Calibri"/>
              </a:rPr>
              <a:t>educandos</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capacidade</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entender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fundamentos</a:t>
            </a:r>
            <a:r>
              <a:rPr lang="en-US" sz="1200" b="0" i="0" dirty="0">
                <a:solidFill>
                  <a:srgbClr val="000000"/>
                </a:solidFill>
                <a:effectLst/>
                <a:latin typeface="Calibri"/>
                <a:ea typeface="Calibri" panose="020F0502020204030204" pitchFamily="34" charset="0"/>
                <a:cs typeface="Calibri"/>
              </a:rPr>
              <a:t> da </a:t>
            </a:r>
            <a:r>
              <a:rPr lang="en-US" sz="1200" b="0" i="0" dirty="0" err="1">
                <a:solidFill>
                  <a:srgbClr val="000000"/>
                </a:solidFill>
                <a:effectLst/>
                <a:latin typeface="Calibri"/>
                <a:ea typeface="Calibri" panose="020F0502020204030204" pitchFamily="34" charset="0"/>
                <a:cs typeface="Calibri"/>
              </a:rPr>
              <a:t>ética</a:t>
            </a:r>
            <a:r>
              <a:rPr lang="en-US" sz="1200" b="0" i="0" dirty="0">
                <a:solidFill>
                  <a:srgbClr val="000000"/>
                </a:solidFill>
                <a:effectLst/>
                <a:latin typeface="Calibri"/>
                <a:ea typeface="Calibri" panose="020F0502020204030204" pitchFamily="34" charset="0"/>
                <a:cs typeface="Calibri"/>
              </a:rPr>
              <a:t>, da </a:t>
            </a:r>
            <a:r>
              <a:rPr lang="en-US" sz="1200" b="0" i="0" dirty="0" err="1">
                <a:solidFill>
                  <a:srgbClr val="000000"/>
                </a:solidFill>
                <a:effectLst/>
                <a:latin typeface="Calibri"/>
                <a:ea typeface="Calibri" panose="020F0502020204030204" pitchFamily="34" charset="0"/>
                <a:cs typeface="Calibri"/>
              </a:rPr>
              <a:t>moralidade</a:t>
            </a:r>
            <a:r>
              <a:rPr lang="en-US" sz="1200" b="0" i="0" dirty="0">
                <a:solidFill>
                  <a:srgbClr val="000000"/>
                </a:solidFill>
                <a:effectLst/>
                <a:latin typeface="Calibri"/>
                <a:ea typeface="Calibri" panose="020F0502020204030204" pitchFamily="34" charset="0"/>
                <a:cs typeface="Calibri"/>
              </a:rPr>
              <a:t> e a </a:t>
            </a:r>
            <a:r>
              <a:rPr lang="en-US" sz="1200" b="0" i="0" dirty="0" err="1">
                <a:solidFill>
                  <a:srgbClr val="000000"/>
                </a:solidFill>
                <a:effectLst/>
                <a:latin typeface="Calibri"/>
                <a:ea typeface="Calibri" panose="020F0502020204030204" pitchFamily="34" charset="0"/>
                <a:cs typeface="Calibri"/>
              </a:rPr>
              <a:t>diferença</a:t>
            </a:r>
            <a:r>
              <a:rPr lang="en-US" sz="1200" b="0" i="0" dirty="0">
                <a:solidFill>
                  <a:srgbClr val="000000"/>
                </a:solidFill>
                <a:effectLst/>
                <a:latin typeface="Calibri"/>
                <a:ea typeface="Calibri" panose="020F0502020204030204" pitchFamily="34" charset="0"/>
                <a:cs typeface="Calibri"/>
              </a:rPr>
              <a:t> entre as </a:t>
            </a:r>
            <a:r>
              <a:rPr lang="en-US" sz="1200" b="0" i="0" dirty="0" err="1">
                <a:solidFill>
                  <a:srgbClr val="000000"/>
                </a:solidFill>
                <a:effectLst/>
                <a:latin typeface="Calibri"/>
                <a:ea typeface="Calibri" panose="020F0502020204030204" pitchFamily="34" charset="0"/>
                <a:cs typeface="Calibri"/>
              </a:rPr>
              <a:t>teorias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éticas</a:t>
            </a:r>
            <a:r>
              <a:rPr lang="en-US" sz="1200" b="0" i="0" dirty="0">
                <a:solidFill>
                  <a:srgbClr val="000000"/>
                </a:solidFill>
                <a:effectLst/>
                <a:latin typeface="Calibri"/>
                <a:ea typeface="Calibri" panose="020F0502020204030204" pitchFamily="34" charset="0"/>
                <a:cs typeface="Calibri"/>
              </a:rPr>
              <a:t> e as </a:t>
            </a:r>
            <a:r>
              <a:rPr lang="en-US" sz="1200" b="0" i="0" dirty="0" err="1">
                <a:solidFill>
                  <a:srgbClr val="000000"/>
                </a:solidFill>
                <a:effectLst/>
                <a:latin typeface="Calibri"/>
                <a:ea typeface="Calibri" panose="020F0502020204030204" pitchFamily="34" charset="0"/>
                <a:cs typeface="Calibri"/>
              </a:rPr>
              <a:t>perspectivas</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filósofos</a:t>
            </a:r>
            <a:r>
              <a:rPr lang="en-US" sz="1200" b="0" i="0" dirty="0">
                <a:solidFill>
                  <a:srgbClr val="000000"/>
                </a:solidFill>
                <a:effectLst/>
                <a:latin typeface="Calibri"/>
                <a:ea typeface="Calibri" panose="020F0502020204030204" pitchFamily="34" charset="0"/>
                <a:cs typeface="Calibri"/>
              </a:rPr>
              <a:t> </a:t>
            </a:r>
            <a:r>
              <a:rPr lang="en-US" sz="1200" dirty="0" err="1">
                <a:solidFill>
                  <a:srgbClr val="000000"/>
                </a:solidFill>
                <a:latin typeface="Calibri"/>
                <a:ea typeface="Calibri" panose="020F0502020204030204" pitchFamily="34" charset="0"/>
                <a:cs typeface="Calibri"/>
              </a:rPr>
              <a:t>re</a:t>
            </a:r>
            <a:r>
              <a:rPr lang="en-US" sz="1200" b="0" i="0" dirty="0" err="1">
                <a:solidFill>
                  <a:srgbClr val="000000"/>
                </a:solidFill>
                <a:effectLst/>
                <a:latin typeface="Calibri"/>
                <a:ea typeface="Calibri" panose="020F0502020204030204" pitchFamily="34" charset="0"/>
                <a:cs typeface="Calibri"/>
              </a:rPr>
              <a:t>conhecidos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na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área</a:t>
            </a:r>
            <a:r>
              <a:rPr lang="en-US" sz="1200" b="0" i="0" dirty="0">
                <a:solidFill>
                  <a:srgbClr val="000000"/>
                </a:solidFill>
                <a:effectLst/>
                <a:latin typeface="Calibri"/>
                <a:ea typeface="Calibri" panose="020F0502020204030204" pitchFamily="34" charset="0"/>
                <a:cs typeface="Calibri"/>
              </a:rPr>
              <a:t> da </a:t>
            </a:r>
            <a:r>
              <a:rPr lang="en-US" sz="1200" b="0" i="0" dirty="0" err="1">
                <a:solidFill>
                  <a:srgbClr val="000000"/>
                </a:solidFill>
                <a:effectLst/>
                <a:latin typeface="Calibri"/>
                <a:ea typeface="Calibri" panose="020F0502020204030204" pitchFamily="34" charset="0"/>
                <a:cs typeface="Calibri"/>
              </a:rPr>
              <a:t>Ética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Espera</a:t>
            </a:r>
            <a:r>
              <a:rPr lang="en-US" sz="1200" b="0" i="0" dirty="0">
                <a:solidFill>
                  <a:srgbClr val="000000"/>
                </a:solidFill>
                <a:effectLst/>
                <a:latin typeface="Calibri"/>
                <a:ea typeface="Calibri" panose="020F0502020204030204" pitchFamily="34" charset="0"/>
                <a:cs typeface="Calibri"/>
              </a:rPr>
              <a:t>-se </a:t>
            </a:r>
            <a:r>
              <a:rPr lang="en-US" sz="1200" b="0" i="0" dirty="0" err="1">
                <a:solidFill>
                  <a:srgbClr val="000000"/>
                </a:solidFill>
                <a:effectLst/>
                <a:latin typeface="Calibri"/>
                <a:ea typeface="Calibri" panose="020F0502020204030204" pitchFamily="34" charset="0"/>
                <a:cs typeface="Calibri"/>
              </a:rPr>
              <a:t>também</a:t>
            </a:r>
            <a:r>
              <a:rPr lang="en-US" sz="1200" b="0" i="0" dirty="0">
                <a:solidFill>
                  <a:srgbClr val="000000"/>
                </a:solidFill>
                <a:effectLst/>
                <a:latin typeface="Calibri"/>
                <a:ea typeface="Calibri" panose="020F0502020204030204" pitchFamily="34" charset="0"/>
                <a:cs typeface="Calibri"/>
              </a:rPr>
              <a:t> que </a:t>
            </a:r>
            <a:r>
              <a:rPr lang="en-US" sz="1200" b="0" i="0" dirty="0" err="1">
                <a:solidFill>
                  <a:srgbClr val="000000"/>
                </a:solidFill>
                <a:effectLst/>
                <a:latin typeface="Calibri"/>
                <a:ea typeface="Calibri" panose="020F0502020204030204" pitchFamily="34" charset="0"/>
                <a:cs typeface="Calibri"/>
              </a:rPr>
              <a:t>os</a:t>
            </a:r>
            <a:r>
              <a:rPr lang="en-US" sz="1200" b="0" i="0" dirty="0">
                <a:solidFill>
                  <a:srgbClr val="000000"/>
                </a:solidFill>
                <a:effectLst/>
                <a:latin typeface="Calibri"/>
                <a:ea typeface="Calibri" panose="020F0502020204030204" pitchFamily="34" charset="0"/>
                <a:cs typeface="Calibri"/>
              </a:rPr>
              <a:t> </a:t>
            </a:r>
            <a:r>
              <a:rPr lang="en-US" sz="1200" dirty="0" err="1">
                <a:solidFill>
                  <a:srgbClr val="000000"/>
                </a:solidFill>
                <a:latin typeface="Calibri"/>
                <a:ea typeface="Calibri" panose="020F0502020204030204" pitchFamily="34" charset="0"/>
                <a:cs typeface="Calibri"/>
              </a:rPr>
              <a:t>educandos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entendam</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lógica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por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trás</a:t>
            </a:r>
            <a:r>
              <a:rPr lang="en-US" sz="1200" b="0" i="0" dirty="0">
                <a:solidFill>
                  <a:srgbClr val="000000"/>
                </a:solidFill>
                <a:effectLst/>
                <a:latin typeface="Calibri"/>
                <a:ea typeface="Calibri" panose="020F0502020204030204" pitchFamily="34" charset="0"/>
                <a:cs typeface="Calibri"/>
              </a:rPr>
              <a:t> das </a:t>
            </a:r>
            <a:r>
              <a:rPr lang="en-US" sz="1200" b="0" i="0" dirty="0" err="1">
                <a:solidFill>
                  <a:srgbClr val="000000"/>
                </a:solidFill>
                <a:effectLst/>
                <a:latin typeface="Calibri"/>
                <a:ea typeface="Calibri" panose="020F0502020204030204" pitchFamily="34" charset="0"/>
                <a:cs typeface="Calibri"/>
              </a:rPr>
              <a:t>teorias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éticas</a:t>
            </a:r>
            <a:r>
              <a:rPr lang="en-US" sz="1200" b="0" i="0" dirty="0">
                <a:solidFill>
                  <a:srgbClr val="000000"/>
                </a:solidFill>
                <a:effectLst/>
                <a:latin typeface="Calibri"/>
                <a:ea typeface="Calibri" panose="020F0502020204030204" pitchFamily="34" charset="0"/>
                <a:cs typeface="Calibri"/>
              </a:rPr>
              <a:t> e </a:t>
            </a:r>
            <a:r>
              <a:rPr lang="en-US" sz="1200" b="0" i="0" dirty="0" err="1">
                <a:solidFill>
                  <a:srgbClr val="000000"/>
                </a:solidFill>
                <a:effectLst/>
                <a:latin typeface="Calibri"/>
                <a:ea typeface="Calibri" panose="020F0502020204030204" pitchFamily="34" charset="0"/>
                <a:cs typeface="Calibri"/>
              </a:rPr>
              <a:t>adquiram</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capacidade</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analisar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uma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questão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ética</a:t>
            </a:r>
            <a:r>
              <a:rPr lang="en-US" sz="1200" b="0" i="0" dirty="0">
                <a:solidFill>
                  <a:srgbClr val="000000"/>
                </a:solidFill>
                <a:effectLst/>
                <a:latin typeface="Calibri"/>
                <a:ea typeface="Calibri" panose="020F0502020204030204" pitchFamily="34" charset="0"/>
                <a:cs typeface="Calibri"/>
              </a:rPr>
              <a:t> sob </a:t>
            </a:r>
            <a:r>
              <a:rPr lang="en-US" sz="1200" b="0" i="0" dirty="0" err="1">
                <a:solidFill>
                  <a:srgbClr val="000000"/>
                </a:solidFill>
                <a:effectLst/>
                <a:latin typeface="Calibri"/>
                <a:ea typeface="Calibri" panose="020F0502020204030204" pitchFamily="34" charset="0"/>
                <a:cs typeface="Calibri"/>
              </a:rPr>
              <a:t>diferentes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perspectivas</a:t>
            </a:r>
            <a:r>
              <a:rPr lang="en-US" sz="1200" b="0" i="0" dirty="0">
                <a:solidFill>
                  <a:srgbClr val="000000"/>
                </a:solidFill>
                <a:effectLst/>
                <a:latin typeface="Calibri"/>
                <a:ea typeface="Calibri" panose="020F0502020204030204" pitchFamily="34" charset="0"/>
                <a:cs typeface="Calibri"/>
              </a:rPr>
              <a:t>.</a:t>
            </a:r>
          </a:p>
          <a:p>
            <a:pPr algn="just" rtl="0" fontAlgn="base"/>
            <a:endPar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rtl="0" fontAlgn="base"/>
            <a:r>
              <a:rPr lang="en-US" sz="1200" b="0" i="0" dirty="0">
                <a:solidFill>
                  <a:srgbClr val="000000"/>
                </a:solidFill>
                <a:effectLst/>
                <a:latin typeface="Calibri"/>
                <a:ea typeface="Calibri" panose="020F0502020204030204" pitchFamily="34" charset="0"/>
                <a:cs typeface="Calibri"/>
              </a:rPr>
              <a:t>As </a:t>
            </a:r>
            <a:r>
              <a:rPr lang="en-US" sz="1200" b="0" i="0" dirty="0" err="1">
                <a:solidFill>
                  <a:srgbClr val="000000"/>
                </a:solidFill>
                <a:effectLst/>
                <a:latin typeface="Calibri"/>
                <a:ea typeface="Calibri" panose="020F0502020204030204" pitchFamily="34" charset="0"/>
                <a:cs typeface="Calibri"/>
              </a:rPr>
              <a:t>teorias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éticas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são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comumente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definidas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em</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três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categorias</a:t>
            </a:r>
            <a:r>
              <a:rPr lang="en-US" sz="1200" b="0" i="0" dirty="0">
                <a:solidFill>
                  <a:srgbClr val="000000"/>
                </a:solidFill>
                <a:effectLst/>
                <a:latin typeface="Calibri"/>
                <a:ea typeface="Calibri" panose="020F0502020204030204" pitchFamily="34" charset="0"/>
                <a:cs typeface="Calibri"/>
              </a:rPr>
              <a:t>:</a:t>
            </a:r>
          </a:p>
          <a:p>
            <a:pPr algn="just" rtl="0" fontAlgn="base">
              <a:buFont typeface="+mj-lt"/>
              <a:buAutoNum type="arabicPeriod"/>
              <a:tabLst>
                <a:tab pos="265113" algn="l"/>
              </a:tabLst>
            </a:pPr>
            <a:r>
              <a:rPr lang="en-US" sz="1200" b="1" dirty="0">
                <a:solidFill>
                  <a:srgbClr val="000000"/>
                </a:solidFill>
                <a:latin typeface="Calibri"/>
                <a:ea typeface="Calibri" panose="020F0502020204030204" pitchFamily="34" charset="0"/>
                <a:cs typeface="Calibri"/>
              </a:rPr>
              <a:t> 	</a:t>
            </a:r>
            <a:r>
              <a:rPr lang="en-US" sz="1200" b="1" dirty="0" err="1">
                <a:solidFill>
                  <a:srgbClr val="000000"/>
                </a:solidFill>
                <a:latin typeface="Calibri"/>
                <a:ea typeface="Calibri" panose="020F0502020204030204" pitchFamily="34" charset="0"/>
                <a:cs typeface="Calibri"/>
              </a:rPr>
              <a:t>T</a:t>
            </a:r>
            <a:r>
              <a:rPr lang="en-US" sz="1200" b="1" i="0" dirty="0" err="1">
                <a:solidFill>
                  <a:srgbClr val="000000"/>
                </a:solidFill>
                <a:effectLst/>
                <a:latin typeface="Calibri"/>
                <a:ea typeface="Calibri" panose="020F0502020204030204" pitchFamily="34" charset="0"/>
                <a:cs typeface="Calibri"/>
              </a:rPr>
              <a:t>eorias</a:t>
            </a:r>
            <a:r>
              <a:rPr lang="en-US" sz="1200" b="1" i="0" dirty="0">
                <a:solidFill>
                  <a:srgbClr val="000000"/>
                </a:solidFill>
                <a:effectLst/>
                <a:latin typeface="Calibri"/>
                <a:ea typeface="Calibri" panose="020F0502020204030204" pitchFamily="34" charset="0"/>
                <a:cs typeface="Calibri"/>
              </a:rPr>
              <a:t> </a:t>
            </a:r>
            <a:r>
              <a:rPr lang="en-US" sz="1200" b="1" dirty="0" err="1">
                <a:solidFill>
                  <a:srgbClr val="000000"/>
                </a:solidFill>
                <a:latin typeface="Calibri"/>
                <a:ea typeface="Calibri" panose="020F0502020204030204" pitchFamily="34" charset="0"/>
                <a:cs typeface="Calibri"/>
              </a:rPr>
              <a:t>C</a:t>
            </a:r>
            <a:r>
              <a:rPr lang="en-US" sz="1200" b="1" i="0" dirty="0" err="1">
                <a:solidFill>
                  <a:srgbClr val="000000"/>
                </a:solidFill>
                <a:effectLst/>
                <a:latin typeface="Calibri"/>
                <a:ea typeface="Calibri" panose="020F0502020204030204" pitchFamily="34" charset="0"/>
                <a:cs typeface="Calibri"/>
              </a:rPr>
              <a:t>onsequencialistas</a:t>
            </a:r>
            <a:r>
              <a:rPr lang="en-US" sz="1200" b="1" i="0" dirty="0">
                <a:solidFill>
                  <a:srgbClr val="000000"/>
                </a:solidFill>
                <a:effectLst/>
                <a:latin typeface="Calibri"/>
                <a:ea typeface="Calibri" panose="020F0502020204030204" pitchFamily="34" charset="0"/>
                <a:cs typeface="Calibri"/>
              </a:rPr>
              <a:t> </a:t>
            </a:r>
            <a:r>
              <a:rPr lang="en-US" sz="1200" b="0" i="0" dirty="0">
                <a:solidFill>
                  <a:srgbClr val="000000"/>
                </a:solidFill>
                <a:effectLst/>
                <a:latin typeface="Calibri"/>
                <a:ea typeface="Calibri" panose="020F0502020204030204" pitchFamily="34" charset="0"/>
                <a:cs typeface="Calibri"/>
              </a:rPr>
              <a:t>(</a:t>
            </a:r>
            <a:r>
              <a:rPr lang="en-US" sz="1200" b="0" i="0" dirty="0" err="1">
                <a:solidFill>
                  <a:srgbClr val="000000"/>
                </a:solidFill>
                <a:effectLst/>
                <a:latin typeface="Calibri"/>
                <a:ea typeface="Calibri" panose="020F0502020204030204" pitchFamily="34" charset="0"/>
                <a:cs typeface="Calibri"/>
              </a:rPr>
              <a:t>Teleologia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Utilitarismo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Hedonismo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Egoísmo</a:t>
            </a:r>
            <a:r>
              <a:rPr lang="en-US" sz="1200" b="0" i="0" dirty="0">
                <a:solidFill>
                  <a:srgbClr val="000000"/>
                </a:solidFill>
                <a:effectLst/>
                <a:latin typeface="Calibri"/>
                <a:ea typeface="Calibri" panose="020F0502020204030204" pitchFamily="34" charset="0"/>
                <a:cs typeface="Calibri"/>
              </a:rPr>
              <a:t>;</a:t>
            </a:r>
          </a:p>
          <a:p>
            <a:pPr marL="265113" indent="-265113" algn="just" rtl="0" fontAlgn="base">
              <a:buFont typeface="+mj-lt"/>
              <a:buAutoNum type="arabicPeriod" startAt="2"/>
              <a:tabLst>
                <a:tab pos="92075" algn="l"/>
              </a:tabLst>
            </a:pPr>
            <a:r>
              <a:rPr lang="en-US" sz="1200" b="1" i="0" dirty="0" err="1">
                <a:solidFill>
                  <a:srgbClr val="000000"/>
                </a:solidFill>
                <a:effectLst/>
                <a:latin typeface="Calibri"/>
                <a:ea typeface="Calibri" panose="020F0502020204030204" pitchFamily="34" charset="0"/>
                <a:cs typeface="Calibri"/>
              </a:rPr>
              <a:t>Teorias</a:t>
            </a:r>
            <a:r>
              <a:rPr lang="en-US" sz="1200" b="1" i="0" dirty="0">
                <a:solidFill>
                  <a:srgbClr val="000000"/>
                </a:solidFill>
                <a:effectLst/>
                <a:latin typeface="Calibri"/>
                <a:ea typeface="Calibri" panose="020F0502020204030204" pitchFamily="34" charset="0"/>
                <a:cs typeface="Calibri"/>
              </a:rPr>
              <a:t> </a:t>
            </a:r>
            <a:r>
              <a:rPr lang="en-US" sz="1200" b="1" dirty="0" err="1">
                <a:solidFill>
                  <a:srgbClr val="000000"/>
                </a:solidFill>
                <a:latin typeface="Calibri"/>
                <a:ea typeface="Calibri" panose="020F0502020204030204" pitchFamily="34" charset="0"/>
                <a:cs typeface="Calibri"/>
              </a:rPr>
              <a:t>N</a:t>
            </a:r>
            <a:r>
              <a:rPr lang="en-US" sz="1200" b="1" i="0" dirty="0" err="1">
                <a:solidFill>
                  <a:srgbClr val="000000"/>
                </a:solidFill>
                <a:effectLst/>
                <a:latin typeface="Calibri"/>
                <a:ea typeface="Calibri" panose="020F0502020204030204" pitchFamily="34" charset="0"/>
                <a:cs typeface="Calibri"/>
              </a:rPr>
              <a:t>ão</a:t>
            </a:r>
            <a:r>
              <a:rPr lang="en-US" sz="1200" b="1" dirty="0" err="1">
                <a:solidFill>
                  <a:srgbClr val="000000"/>
                </a:solidFill>
                <a:latin typeface="Calibri"/>
                <a:ea typeface="Calibri" panose="020F0502020204030204" pitchFamily="34" charset="0"/>
                <a:cs typeface="Calibri"/>
              </a:rPr>
              <a:t>-C</a:t>
            </a:r>
            <a:r>
              <a:rPr lang="en-US" sz="1200" b="1" i="0" dirty="0" err="1">
                <a:solidFill>
                  <a:srgbClr val="000000"/>
                </a:solidFill>
                <a:effectLst/>
                <a:latin typeface="Calibri"/>
                <a:ea typeface="Calibri" panose="020F0502020204030204" pitchFamily="34" charset="0"/>
                <a:cs typeface="Calibri"/>
              </a:rPr>
              <a:t>onsequencialistas</a:t>
            </a:r>
            <a:r>
              <a:rPr lang="en-US" sz="1200" b="1" i="0" dirty="0">
                <a:solidFill>
                  <a:srgbClr val="000000"/>
                </a:solidFill>
                <a:effectLst/>
                <a:latin typeface="Calibri"/>
                <a:ea typeface="Calibri" panose="020F0502020204030204" pitchFamily="34" charset="0"/>
                <a:cs typeface="Calibri"/>
              </a:rPr>
              <a:t> </a:t>
            </a:r>
            <a:r>
              <a:rPr lang="en-US" sz="1200" b="0" i="0" dirty="0">
                <a:solidFill>
                  <a:srgbClr val="000000"/>
                </a:solidFill>
                <a:effectLst/>
                <a:latin typeface="Calibri"/>
                <a:ea typeface="Calibri" panose="020F0502020204030204" pitchFamily="34" charset="0"/>
                <a:cs typeface="Calibri"/>
              </a:rPr>
              <a:t>(</a:t>
            </a:r>
            <a:r>
              <a:rPr lang="en-US" sz="1200" b="0" i="0" dirty="0" err="1">
                <a:solidFill>
                  <a:srgbClr val="000000"/>
                </a:solidFill>
                <a:effectLst/>
                <a:latin typeface="Calibri"/>
                <a:ea typeface="Calibri" panose="020F0502020204030204" pitchFamily="34" charset="0"/>
                <a:cs typeface="Calibri"/>
              </a:rPr>
              <a:t>Deontologia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Kantiana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Ética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Baseada</a:t>
            </a:r>
            <a:r>
              <a:rPr lang="en-US" sz="1200" b="0" i="0" dirty="0">
                <a:solidFill>
                  <a:srgbClr val="000000"/>
                </a:solidFill>
                <a:effectLst/>
                <a:latin typeface="Calibri"/>
                <a:ea typeface="Calibri" panose="020F0502020204030204" pitchFamily="34" charset="0"/>
                <a:cs typeface="Calibri"/>
              </a:rPr>
              <a:t> no </a:t>
            </a:r>
            <a:r>
              <a:rPr lang="en-US" sz="1200" b="0" i="0" dirty="0" err="1">
                <a:solidFill>
                  <a:srgbClr val="000000"/>
                </a:solidFill>
                <a:effectLst/>
                <a:latin typeface="Calibri"/>
                <a:ea typeface="Calibri" panose="020F0502020204030204" pitchFamily="34" charset="0"/>
                <a:cs typeface="Calibri"/>
              </a:rPr>
              <a:t>Dever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Teologia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Contrato</a:t>
            </a:r>
            <a:r>
              <a:rPr lang="en-US" sz="1200" b="0" i="0" dirty="0">
                <a:solidFill>
                  <a:srgbClr val="000000"/>
                </a:solidFill>
                <a:effectLst/>
                <a:latin typeface="Calibri"/>
                <a:ea typeface="Calibri" panose="020F0502020204030204" pitchFamily="34" charset="0"/>
                <a:cs typeface="Calibri"/>
              </a:rPr>
              <a:t> Social;</a:t>
            </a:r>
          </a:p>
          <a:p>
            <a:pPr marL="265113" lvl="1" indent="-265113" algn="just" fontAlgn="base">
              <a:buFont typeface="+mj-lt"/>
              <a:buAutoNum type="arabicPeriod" startAt="3"/>
            </a:pPr>
            <a:r>
              <a:rPr lang="en-US" sz="1200" b="1" i="0" dirty="0" err="1">
                <a:solidFill>
                  <a:srgbClr val="000000"/>
                </a:solidFill>
                <a:effectLst/>
                <a:latin typeface="Calibri"/>
                <a:ea typeface="Calibri" panose="020F0502020204030204" pitchFamily="34" charset="0"/>
                <a:cs typeface="Calibri"/>
              </a:rPr>
              <a:t>Teorias</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baseadas</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em</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agentes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Ética</a:t>
            </a:r>
            <a:r>
              <a:rPr lang="en-US" sz="1200" b="0" i="0" dirty="0">
                <a:solidFill>
                  <a:srgbClr val="000000"/>
                </a:solidFill>
                <a:effectLst/>
                <a:latin typeface="Calibri"/>
                <a:ea typeface="Calibri" panose="020F0502020204030204" pitchFamily="34" charset="0"/>
                <a:cs typeface="Calibri"/>
              </a:rPr>
              <a:t> da </a:t>
            </a:r>
            <a:r>
              <a:rPr lang="en-US" sz="1200" b="0" i="0" dirty="0" err="1">
                <a:solidFill>
                  <a:srgbClr val="000000"/>
                </a:solidFill>
                <a:effectLst/>
                <a:latin typeface="Calibri"/>
                <a:ea typeface="Calibri" panose="020F0502020204030204" pitchFamily="34" charset="0"/>
                <a:cs typeface="Calibri"/>
              </a:rPr>
              <a:t>virtude</a:t>
            </a:r>
            <a:r>
              <a:rPr lang="en-US" sz="1200" b="0" i="0" dirty="0">
                <a:solidFill>
                  <a:srgbClr val="000000"/>
                </a:solidFill>
                <a:effectLst/>
                <a:latin typeface="Calibri"/>
                <a:ea typeface="Calibri" panose="020F0502020204030204" pitchFamily="34" charset="0"/>
                <a:cs typeface="Calibri"/>
              </a:rPr>
              <a:t>.</a:t>
            </a:r>
          </a:p>
          <a:p>
            <a:pPr algn="just" rtl="0" fontAlgn="base"/>
            <a:endPar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rtl="0" fontAlgn="base"/>
            <a:r>
              <a:rPr lang="en-US" sz="1200" i="0" dirty="0">
                <a:solidFill>
                  <a:srgbClr val="000000"/>
                </a:solidFill>
                <a:effectLst/>
                <a:latin typeface="Calibri"/>
                <a:ea typeface="Calibri" panose="020F0502020204030204" pitchFamily="34" charset="0"/>
                <a:cs typeface="Calibri"/>
              </a:rPr>
              <a:t>As</a:t>
            </a:r>
            <a:r>
              <a:rPr lang="en-US" sz="1200" b="1"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Teorias</a:t>
            </a:r>
            <a:r>
              <a:rPr lang="en-US" sz="1200" b="1" i="0" dirty="0">
                <a:solidFill>
                  <a:srgbClr val="000000"/>
                </a:solidFill>
                <a:effectLst/>
                <a:latin typeface="Calibri"/>
                <a:ea typeface="Calibri" panose="020F0502020204030204" pitchFamily="34" charset="0"/>
                <a:cs typeface="Calibri"/>
              </a:rPr>
              <a:t> </a:t>
            </a:r>
            <a:r>
              <a:rPr lang="en-US" sz="1200" b="1" dirty="0" err="1">
                <a:solidFill>
                  <a:srgbClr val="000000"/>
                </a:solidFill>
                <a:latin typeface="Calibri"/>
                <a:ea typeface="Calibri" panose="020F0502020204030204" pitchFamily="34" charset="0"/>
                <a:cs typeface="Calibri"/>
              </a:rPr>
              <a:t>C</a:t>
            </a:r>
            <a:r>
              <a:rPr lang="en-US" sz="1200" b="1" i="0" dirty="0" err="1">
                <a:solidFill>
                  <a:srgbClr val="000000"/>
                </a:solidFill>
                <a:effectLst/>
                <a:latin typeface="Calibri"/>
                <a:ea typeface="Calibri" panose="020F0502020204030204" pitchFamily="34" charset="0"/>
                <a:cs typeface="Calibri"/>
              </a:rPr>
              <a:t>onsequencialistas</a:t>
            </a:r>
            <a:r>
              <a:rPr lang="en-US" sz="1200" b="1"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focam</a:t>
            </a:r>
            <a:r>
              <a:rPr lang="en-US" sz="1200" b="0" i="0" dirty="0">
                <a:solidFill>
                  <a:srgbClr val="000000"/>
                </a:solidFill>
                <a:effectLst/>
                <a:latin typeface="Calibri"/>
                <a:ea typeface="Calibri" panose="020F0502020204030204" pitchFamily="34" charset="0"/>
                <a:cs typeface="Calibri"/>
              </a:rPr>
              <a:t>-se no </a:t>
            </a:r>
            <a:r>
              <a:rPr lang="en-US" sz="1200" b="0" i="0" dirty="0" err="1">
                <a:solidFill>
                  <a:srgbClr val="000000"/>
                </a:solidFill>
                <a:effectLst/>
                <a:latin typeface="Calibri"/>
                <a:ea typeface="Calibri" panose="020F0502020204030204" pitchFamily="34" charset="0"/>
                <a:cs typeface="Calibri"/>
              </a:rPr>
              <a:t>resultado</a:t>
            </a:r>
            <a:r>
              <a:rPr lang="en-US" sz="1200" b="0" i="0" dirty="0">
                <a:solidFill>
                  <a:srgbClr val="000000"/>
                </a:solidFill>
                <a:effectLst/>
                <a:latin typeface="Calibri"/>
                <a:ea typeface="Calibri" panose="020F0502020204030204" pitchFamily="34" charset="0"/>
                <a:cs typeface="Calibri"/>
              </a:rPr>
              <a:t> da </a:t>
            </a:r>
            <a:r>
              <a:rPr lang="en-US" sz="1200" b="0" i="0" dirty="0" err="1">
                <a:solidFill>
                  <a:srgbClr val="000000"/>
                </a:solidFill>
                <a:effectLst/>
                <a:latin typeface="Calibri"/>
                <a:ea typeface="Calibri" panose="020F0502020204030204" pitchFamily="34" charset="0"/>
                <a:cs typeface="Calibri"/>
              </a:rPr>
              <a:t>ação</a:t>
            </a:r>
            <a:r>
              <a:rPr lang="en-US" sz="1200" b="0" i="0" dirty="0">
                <a:solidFill>
                  <a:srgbClr val="000000"/>
                </a:solidFill>
                <a:effectLst/>
                <a:latin typeface="Calibri"/>
                <a:ea typeface="Calibri" panose="020F0502020204030204" pitchFamily="34" charset="0"/>
                <a:cs typeface="Calibri"/>
              </a:rPr>
              <a:t>. O </a:t>
            </a:r>
            <a:r>
              <a:rPr lang="en-US" sz="1200" b="0" i="0" dirty="0" err="1">
                <a:solidFill>
                  <a:srgbClr val="000000"/>
                </a:solidFill>
                <a:effectLst/>
                <a:latin typeface="Calibri"/>
                <a:ea typeface="Calibri" panose="020F0502020204030204" pitchFamily="34" charset="0"/>
                <a:cs typeface="Calibri"/>
              </a:rPr>
              <a:t>utilitarismo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associado</a:t>
            </a:r>
            <a:r>
              <a:rPr lang="en-US" sz="1200" b="0" i="0" dirty="0">
                <a:solidFill>
                  <a:srgbClr val="000000"/>
                </a:solidFill>
                <a:effectLst/>
                <a:latin typeface="Calibri"/>
                <a:ea typeface="Calibri" panose="020F0502020204030204" pitchFamily="34" charset="0"/>
                <a:cs typeface="Calibri"/>
              </a:rPr>
              <a:t> a Jeremy Bentham (1948), </a:t>
            </a:r>
            <a:r>
              <a:rPr lang="en-US" sz="1200" b="0" i="0" dirty="0" err="1">
                <a:solidFill>
                  <a:srgbClr val="000000"/>
                </a:solidFill>
                <a:effectLst/>
                <a:latin typeface="Calibri"/>
                <a:ea typeface="Calibri" panose="020F0502020204030204" pitchFamily="34" charset="0"/>
                <a:cs typeface="Calibri"/>
              </a:rPr>
              <a:t>significa</a:t>
            </a:r>
            <a:r>
              <a:rPr lang="en-US" sz="1200" b="0" i="0" dirty="0">
                <a:solidFill>
                  <a:srgbClr val="000000"/>
                </a:solidFill>
                <a:effectLst/>
                <a:latin typeface="Calibri"/>
                <a:ea typeface="Calibri" panose="020F0502020204030204" pitchFamily="34" charset="0"/>
                <a:cs typeface="Calibri"/>
              </a:rPr>
              <a:t> que as </a:t>
            </a:r>
            <a:r>
              <a:rPr lang="en-US" sz="1200" b="0" i="0" dirty="0" err="1">
                <a:solidFill>
                  <a:srgbClr val="000000"/>
                </a:solidFill>
                <a:effectLst/>
                <a:latin typeface="Calibri"/>
                <a:ea typeface="Calibri" panose="020F0502020204030204" pitchFamily="34" charset="0"/>
                <a:cs typeface="Calibri"/>
              </a:rPr>
              <a:t>ações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devem</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causar</a:t>
            </a:r>
            <a:r>
              <a:rPr lang="en-US" sz="1200" b="0" i="0" dirty="0">
                <a:solidFill>
                  <a:srgbClr val="000000"/>
                </a:solidFill>
                <a:effectLst/>
                <a:latin typeface="Calibri"/>
                <a:ea typeface="Calibri" panose="020F0502020204030204" pitchFamily="34" charset="0"/>
                <a:cs typeface="Calibri"/>
              </a:rPr>
              <a:t> “o </a:t>
            </a:r>
            <a:r>
              <a:rPr lang="en-US" sz="1200" b="0" i="0" dirty="0" err="1">
                <a:solidFill>
                  <a:srgbClr val="000000"/>
                </a:solidFill>
                <a:effectLst/>
                <a:latin typeface="Calibri"/>
                <a:ea typeface="Calibri" panose="020F0502020204030204" pitchFamily="34" charset="0"/>
                <a:cs typeface="Calibri"/>
              </a:rPr>
              <a:t>maior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bem</a:t>
            </a:r>
            <a:r>
              <a:rPr lang="en-US" sz="1200" b="0" i="0" dirty="0">
                <a:solidFill>
                  <a:srgbClr val="000000"/>
                </a:solidFill>
                <a:effectLst/>
                <a:latin typeface="Calibri"/>
                <a:ea typeface="Calibri" panose="020F0502020204030204" pitchFamily="34" charset="0"/>
                <a:cs typeface="Calibri"/>
              </a:rPr>
              <a:t> para o </a:t>
            </a:r>
            <a:r>
              <a:rPr lang="en-US" sz="1200" b="0" i="0" dirty="0" err="1">
                <a:solidFill>
                  <a:srgbClr val="000000"/>
                </a:solidFill>
                <a:effectLst/>
                <a:latin typeface="Calibri"/>
                <a:ea typeface="Calibri" panose="020F0502020204030204" pitchFamily="34" charset="0"/>
                <a:cs typeface="Calibri"/>
              </a:rPr>
              <a:t>maior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número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Assim</a:t>
            </a:r>
            <a:r>
              <a:rPr lang="en-US" sz="1200" b="0" i="0" dirty="0">
                <a:solidFill>
                  <a:srgbClr val="000000"/>
                </a:solidFill>
                <a:effectLst/>
                <a:latin typeface="Calibri"/>
                <a:ea typeface="Calibri" panose="020F0502020204030204" pitchFamily="34" charset="0"/>
                <a:cs typeface="Calibri"/>
              </a:rPr>
              <a:t>, as </a:t>
            </a:r>
            <a:r>
              <a:rPr lang="en-US" sz="1200" b="0" i="0" dirty="0" err="1">
                <a:solidFill>
                  <a:srgbClr val="000000"/>
                </a:solidFill>
                <a:effectLst/>
                <a:latin typeface="Calibri"/>
                <a:ea typeface="Calibri" panose="020F0502020204030204" pitchFamily="34" charset="0"/>
                <a:cs typeface="Calibri"/>
              </a:rPr>
              <a:t>ações</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praticar</a:t>
            </a:r>
            <a:r>
              <a:rPr lang="en-US" sz="1200" dirty="0">
                <a:solidFill>
                  <a:srgbClr val="000000"/>
                </a:solidFill>
                <a:latin typeface="Calibri"/>
                <a:ea typeface="Calibri" panose="020F0502020204030204" pitchFamily="34" charset="0"/>
                <a:cs typeface="Calibri"/>
              </a:rPr>
              <a:t>, </a:t>
            </a:r>
            <a:r>
              <a:rPr lang="en-US" sz="1200" b="0" i="0" dirty="0">
                <a:solidFill>
                  <a:srgbClr val="000000"/>
                </a:solidFill>
                <a:effectLst/>
                <a:latin typeface="Calibri"/>
                <a:ea typeface="Calibri" panose="020F0502020204030204" pitchFamily="34" charset="0"/>
                <a:cs typeface="Calibri"/>
              </a:rPr>
              <a:t>de </a:t>
            </a:r>
            <a:r>
              <a:rPr lang="en-US" sz="1200" b="0" i="0" dirty="0" err="1">
                <a:solidFill>
                  <a:srgbClr val="000000"/>
                </a:solidFill>
                <a:effectLst/>
                <a:latin typeface="Calibri"/>
                <a:ea typeface="Calibri" panose="020F0502020204030204" pitchFamily="34" charset="0"/>
                <a:cs typeface="Calibri"/>
              </a:rPr>
              <a:t>acordo</a:t>
            </a:r>
            <a:r>
              <a:rPr lang="en-US" sz="1200" b="0" i="0" dirty="0">
                <a:solidFill>
                  <a:srgbClr val="000000"/>
                </a:solidFill>
                <a:effectLst/>
                <a:latin typeface="Calibri"/>
                <a:ea typeface="Calibri" panose="020F0502020204030204" pitchFamily="34" charset="0"/>
                <a:cs typeface="Calibri"/>
              </a:rPr>
              <a:t> com o </a:t>
            </a:r>
            <a:r>
              <a:rPr lang="en-US" sz="1200" b="0" i="0" dirty="0" err="1">
                <a:solidFill>
                  <a:srgbClr val="000000"/>
                </a:solidFill>
                <a:effectLst/>
                <a:latin typeface="Calibri"/>
                <a:ea typeface="Calibri" panose="020F0502020204030204" pitchFamily="34" charset="0"/>
                <a:cs typeface="Calibri"/>
              </a:rPr>
              <a:t>utilitarismo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devem</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resultar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em</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menos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danos</a:t>
            </a:r>
            <a:r>
              <a:rPr lang="en-US" sz="1200" b="0" i="0" dirty="0">
                <a:solidFill>
                  <a:srgbClr val="000000"/>
                </a:solidFill>
                <a:effectLst/>
                <a:latin typeface="Calibri"/>
                <a:ea typeface="Calibri" panose="020F0502020204030204" pitchFamily="34" charset="0"/>
                <a:cs typeface="Calibri"/>
              </a:rPr>
              <a:t> e </a:t>
            </a:r>
            <a:r>
              <a:rPr lang="en-US" sz="1200" b="0" i="0" dirty="0" err="1">
                <a:solidFill>
                  <a:srgbClr val="000000"/>
                </a:solidFill>
                <a:effectLst/>
                <a:latin typeface="Calibri"/>
                <a:ea typeface="Calibri" panose="020F0502020204030204" pitchFamily="34" charset="0"/>
                <a:cs typeface="Calibri"/>
              </a:rPr>
              <a:t>trazer</a:t>
            </a:r>
            <a:r>
              <a:rPr lang="en-US" sz="1200" b="0" i="0" dirty="0">
                <a:solidFill>
                  <a:srgbClr val="000000"/>
                </a:solidFill>
                <a:effectLst/>
                <a:latin typeface="Calibri"/>
                <a:ea typeface="Calibri" panose="020F0502020204030204" pitchFamily="34" charset="0"/>
                <a:cs typeface="Calibri"/>
              </a:rPr>
              <a:t> o </a:t>
            </a:r>
            <a:r>
              <a:rPr lang="en-US" sz="1200" b="0" i="0" dirty="0" err="1">
                <a:solidFill>
                  <a:srgbClr val="000000"/>
                </a:solidFill>
                <a:effectLst/>
                <a:latin typeface="Calibri"/>
                <a:ea typeface="Calibri" panose="020F0502020204030204" pitchFamily="34" charset="0"/>
                <a:cs typeface="Calibri"/>
              </a:rPr>
              <a:t>máximo</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benefício</a:t>
            </a:r>
            <a:r>
              <a:rPr lang="en-US" sz="1200" b="0" i="0" dirty="0">
                <a:solidFill>
                  <a:srgbClr val="000000"/>
                </a:solidFill>
                <a:effectLst/>
                <a:latin typeface="Calibri"/>
                <a:ea typeface="Calibri" panose="020F0502020204030204" pitchFamily="34" charset="0"/>
                <a:cs typeface="Calibri"/>
              </a:rPr>
              <a:t> para </a:t>
            </a:r>
            <a:r>
              <a:rPr lang="en-US" sz="1200" dirty="0">
                <a:solidFill>
                  <a:srgbClr val="000000"/>
                </a:solidFill>
                <a:latin typeface="Calibri"/>
                <a:ea typeface="Calibri" panose="020F0502020204030204" pitchFamily="34" charset="0"/>
                <a:cs typeface="Calibri"/>
              </a:rPr>
              <a:t>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maior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número</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pessoas</a:t>
            </a:r>
            <a:r>
              <a:rPr lang="en-US" sz="1200" b="0" i="0" dirty="0">
                <a:solidFill>
                  <a:srgbClr val="000000"/>
                </a:solidFill>
                <a:effectLst/>
                <a:latin typeface="Calibri"/>
                <a:ea typeface="Calibri" panose="020F0502020204030204" pitchFamily="34" charset="0"/>
                <a:cs typeface="Calibri"/>
              </a:rPr>
              <a:t>, pois o </a:t>
            </a:r>
            <a:r>
              <a:rPr lang="en-US" sz="1200" b="0" i="0" dirty="0" err="1">
                <a:solidFill>
                  <a:srgbClr val="000000"/>
                </a:solidFill>
                <a:effectLst/>
                <a:latin typeface="Calibri"/>
                <a:ea typeface="Calibri" panose="020F0502020204030204" pitchFamily="34" charset="0"/>
                <a:cs typeface="Calibri"/>
              </a:rPr>
              <a:t>resultado</a:t>
            </a:r>
            <a:r>
              <a:rPr lang="en-US" sz="1200" b="0" i="0" dirty="0">
                <a:solidFill>
                  <a:srgbClr val="000000"/>
                </a:solidFill>
                <a:effectLst/>
                <a:latin typeface="Calibri"/>
                <a:ea typeface="Calibri" panose="020F0502020204030204" pitchFamily="34" charset="0"/>
                <a:cs typeface="Calibri"/>
              </a:rPr>
              <a:t> é </a:t>
            </a:r>
            <a:r>
              <a:rPr lang="en-US" sz="1200" b="0" i="0" dirty="0" err="1">
                <a:solidFill>
                  <a:srgbClr val="000000"/>
                </a:solidFill>
                <a:effectLst/>
                <a:latin typeface="Calibri"/>
                <a:ea typeface="Calibri" panose="020F0502020204030204" pitchFamily="34" charset="0"/>
                <a:cs typeface="Calibri"/>
              </a:rPr>
              <a:t>importante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nessa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abordagem</a:t>
            </a:r>
            <a:r>
              <a:rPr lang="en-US" sz="1200" b="0" i="0" dirty="0">
                <a:solidFill>
                  <a:srgbClr val="000000"/>
                </a:solidFill>
                <a:effectLst/>
                <a:latin typeface="Calibri"/>
                <a:ea typeface="Calibri" panose="020F0502020204030204" pitchFamily="34" charset="0"/>
                <a:cs typeface="Calibri"/>
              </a:rPr>
              <a:t>.</a:t>
            </a:r>
          </a:p>
          <a:p>
            <a:pPr algn="just" rtl="0" fontAlgn="base"/>
            <a:endPar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rtl="0" fontAlgn="base"/>
            <a:r>
              <a:rPr lang="en-US" sz="1200" b="0" i="0" dirty="0" err="1">
                <a:solidFill>
                  <a:srgbClr val="000000"/>
                </a:solidFill>
                <a:effectLst/>
                <a:latin typeface="Calibri"/>
                <a:ea typeface="Calibri" panose="020F0502020204030204" pitchFamily="34" charset="0"/>
                <a:cs typeface="Calibri"/>
              </a:rPr>
              <a:t>Também</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conhecidas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como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teorias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deontológicas</a:t>
            </a:r>
            <a:r>
              <a:rPr lang="en-US" sz="1200" b="0" i="0" dirty="0">
                <a:solidFill>
                  <a:srgbClr val="000000"/>
                </a:solidFill>
                <a:effectLst/>
                <a:latin typeface="Calibri"/>
                <a:ea typeface="Calibri" panose="020F0502020204030204" pitchFamily="34" charset="0"/>
                <a:cs typeface="Calibri"/>
              </a:rPr>
              <a:t>, I</a:t>
            </a:r>
            <a:r>
              <a:rPr lang="en-US" sz="1200" dirty="0">
                <a:solidFill>
                  <a:srgbClr val="000000"/>
                </a:solidFill>
                <a:latin typeface="Calibri"/>
                <a:ea typeface="Calibri" panose="020F0502020204030204" pitchFamily="34" charset="0"/>
                <a:cs typeface="Calibri"/>
              </a:rPr>
              <a:t>mmanuel </a:t>
            </a:r>
            <a:r>
              <a:rPr lang="en-US" sz="1200" b="0" i="0" dirty="0">
                <a:solidFill>
                  <a:srgbClr val="000000"/>
                </a:solidFill>
                <a:effectLst/>
                <a:latin typeface="Calibri"/>
                <a:ea typeface="Calibri" panose="020F0502020204030204" pitchFamily="34" charset="0"/>
                <a:cs typeface="Calibri"/>
              </a:rPr>
              <a:t>Kant é um dos </a:t>
            </a:r>
            <a:r>
              <a:rPr lang="en-US" sz="1200" b="0" i="0" dirty="0" err="1">
                <a:solidFill>
                  <a:srgbClr val="000000"/>
                </a:solidFill>
                <a:effectLst/>
                <a:latin typeface="Calibri"/>
                <a:ea typeface="Calibri" panose="020F0502020204030204" pitchFamily="34" charset="0"/>
                <a:cs typeface="Calibri"/>
              </a:rPr>
              <a:t>filósofos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mais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associado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às</a:t>
            </a:r>
            <a:r>
              <a:rPr lang="en-US" sz="1200" b="0" i="0" dirty="0">
                <a:solidFill>
                  <a:srgbClr val="000000"/>
                </a:solidFill>
                <a:effectLst/>
                <a:latin typeface="Calibri"/>
                <a:ea typeface="Calibri" panose="020F0502020204030204" pitchFamily="34" charset="0"/>
                <a:cs typeface="Calibri"/>
              </a:rPr>
              <a:t> </a:t>
            </a:r>
            <a:r>
              <a:rPr lang="en-US" sz="1200" b="1" i="0" dirty="0" err="1">
                <a:solidFill>
                  <a:srgbClr val="000000"/>
                </a:solidFill>
                <a:effectLst/>
                <a:latin typeface="Calibri"/>
                <a:ea typeface="Calibri" panose="020F0502020204030204" pitchFamily="34" charset="0"/>
                <a:cs typeface="Calibri"/>
              </a:rPr>
              <a:t>Teorias</a:t>
            </a:r>
            <a:r>
              <a:rPr lang="en-US" sz="1200" b="1" i="0" dirty="0">
                <a:solidFill>
                  <a:srgbClr val="000000"/>
                </a:solidFill>
                <a:effectLst/>
                <a:latin typeface="Calibri"/>
                <a:ea typeface="Calibri" panose="020F0502020204030204" pitchFamily="34" charset="0"/>
                <a:cs typeface="Calibri"/>
              </a:rPr>
              <a:t> </a:t>
            </a:r>
            <a:r>
              <a:rPr lang="en-US" sz="1200" b="1" dirty="0" err="1">
                <a:solidFill>
                  <a:srgbClr val="000000"/>
                </a:solidFill>
                <a:latin typeface="Calibri"/>
                <a:ea typeface="Calibri" panose="020F0502020204030204" pitchFamily="34" charset="0"/>
                <a:cs typeface="Calibri"/>
              </a:rPr>
              <a:t>N</a:t>
            </a:r>
            <a:r>
              <a:rPr lang="en-US" sz="1200" b="1" i="0" dirty="0" err="1">
                <a:solidFill>
                  <a:srgbClr val="000000"/>
                </a:solidFill>
                <a:effectLst/>
                <a:latin typeface="Calibri"/>
                <a:ea typeface="Calibri" panose="020F0502020204030204" pitchFamily="34" charset="0"/>
                <a:cs typeface="Calibri"/>
              </a:rPr>
              <a:t>ão</a:t>
            </a:r>
            <a:r>
              <a:rPr lang="en-US" sz="1200" b="1" dirty="0" err="1">
                <a:solidFill>
                  <a:srgbClr val="000000"/>
                </a:solidFill>
                <a:latin typeface="Calibri"/>
                <a:ea typeface="Calibri" panose="020F0502020204030204" pitchFamily="34" charset="0"/>
                <a:cs typeface="Calibri"/>
              </a:rPr>
              <a:t>-C</a:t>
            </a:r>
            <a:r>
              <a:rPr lang="en-US" sz="1200" b="1" i="0" dirty="0" err="1">
                <a:solidFill>
                  <a:srgbClr val="000000"/>
                </a:solidFill>
                <a:effectLst/>
                <a:latin typeface="Calibri"/>
                <a:ea typeface="Calibri" panose="020F0502020204030204" pitchFamily="34" charset="0"/>
                <a:cs typeface="Calibri"/>
              </a:rPr>
              <a:t>onsequencialistas</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teoria</a:t>
            </a:r>
            <a:r>
              <a:rPr lang="en-US" sz="1200" b="0" i="0" dirty="0">
                <a:solidFill>
                  <a:srgbClr val="000000"/>
                </a:solidFill>
                <a:effectLst/>
                <a:latin typeface="Calibri"/>
                <a:ea typeface="Calibri" panose="020F0502020204030204" pitchFamily="34" charset="0"/>
                <a:cs typeface="Calibri"/>
              </a:rPr>
              <a:t> de Kant </a:t>
            </a:r>
            <a:r>
              <a:rPr lang="en-US" sz="1200" b="0" i="0" dirty="0" err="1">
                <a:solidFill>
                  <a:srgbClr val="000000"/>
                </a:solidFill>
                <a:effectLst/>
                <a:latin typeface="Calibri"/>
                <a:ea typeface="Calibri" panose="020F0502020204030204" pitchFamily="34" charset="0"/>
                <a:cs typeface="Calibri"/>
              </a:rPr>
              <a:t>enfatiza</a:t>
            </a:r>
            <a:r>
              <a:rPr lang="en-US" sz="1200" b="0" i="0" dirty="0">
                <a:solidFill>
                  <a:srgbClr val="000000"/>
                </a:solidFill>
                <a:effectLst/>
                <a:latin typeface="Calibri"/>
                <a:ea typeface="Calibri" panose="020F0502020204030204" pitchFamily="34" charset="0"/>
                <a:cs typeface="Calibri"/>
              </a:rPr>
              <a:t> o “</a:t>
            </a:r>
            <a:r>
              <a:rPr lang="en-US" sz="1200" b="0" i="0" dirty="0" err="1">
                <a:solidFill>
                  <a:srgbClr val="000000"/>
                </a:solidFill>
                <a:effectLst/>
                <a:latin typeface="Calibri"/>
                <a:ea typeface="Calibri" panose="020F0502020204030204" pitchFamily="34" charset="0"/>
                <a:cs typeface="Calibri"/>
              </a:rPr>
              <a:t>fazer</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coisa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certa</a:t>
            </a:r>
            <a:r>
              <a:rPr lang="en-US" sz="1200" b="0" i="0" dirty="0">
                <a:solidFill>
                  <a:srgbClr val="000000"/>
                </a:solidFill>
                <a:effectLst/>
                <a:latin typeface="Calibri"/>
                <a:ea typeface="Calibri" panose="020F0502020204030204" pitchFamily="34" charset="0"/>
                <a:cs typeface="Calibri"/>
              </a:rPr>
              <a:t>”</a:t>
            </a:r>
            <a:r>
              <a:rPr lang="en-US" sz="1200" dirty="0">
                <a:solidFill>
                  <a:srgbClr val="000000"/>
                </a:solidFill>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como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por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exemplo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dizer</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verdade</a:t>
            </a:r>
            <a:r>
              <a:rPr lang="en-US" sz="1200" b="0" i="0" dirty="0">
                <a:solidFill>
                  <a:srgbClr val="000000"/>
                </a:solidFill>
                <a:effectLst/>
                <a:latin typeface="Calibri"/>
                <a:ea typeface="Calibri" panose="020F0502020204030204" pitchFamily="34" charset="0"/>
                <a:cs typeface="Calibri"/>
              </a:rPr>
              <a:t> e </a:t>
            </a:r>
            <a:r>
              <a:rPr lang="en-US" sz="1200" b="0" i="0" dirty="0" err="1">
                <a:solidFill>
                  <a:srgbClr val="000000"/>
                </a:solidFill>
                <a:effectLst/>
                <a:latin typeface="Calibri"/>
                <a:ea typeface="Calibri" panose="020F0502020204030204" pitchFamily="34" charset="0"/>
                <a:cs typeface="Calibri"/>
              </a:rPr>
              <a:t>tomar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essas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ações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corretas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como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deveres</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acordo</a:t>
            </a:r>
            <a:r>
              <a:rPr lang="en-US" sz="1200" b="0" i="0" dirty="0">
                <a:solidFill>
                  <a:srgbClr val="000000"/>
                </a:solidFill>
                <a:effectLst/>
                <a:latin typeface="Calibri"/>
                <a:ea typeface="Calibri" panose="020F0502020204030204" pitchFamily="34" charset="0"/>
                <a:cs typeface="Calibri"/>
              </a:rPr>
              <a:t> com </a:t>
            </a:r>
            <a:r>
              <a:rPr lang="en-US" sz="1200" b="0" i="0" dirty="0" err="1">
                <a:solidFill>
                  <a:srgbClr val="000000"/>
                </a:solidFill>
                <a:effectLst/>
                <a:latin typeface="Calibri"/>
                <a:ea typeface="Calibri" panose="020F0502020204030204" pitchFamily="34" charset="0"/>
                <a:cs typeface="Calibri"/>
              </a:rPr>
              <a:t>essa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teoria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deve</a:t>
            </a:r>
            <a:r>
              <a:rPr lang="en-US" sz="1200" b="0" i="0" dirty="0">
                <a:solidFill>
                  <a:srgbClr val="000000"/>
                </a:solidFill>
                <a:effectLst/>
                <a:latin typeface="Calibri"/>
                <a:ea typeface="Calibri" panose="020F0502020204030204" pitchFamily="34" charset="0"/>
                <a:cs typeface="Calibri"/>
              </a:rPr>
              <a:t>-se </a:t>
            </a:r>
            <a:r>
              <a:rPr lang="en-US" sz="1200" b="0" i="0" dirty="0" err="1">
                <a:solidFill>
                  <a:srgbClr val="000000"/>
                </a:solidFill>
                <a:effectLst/>
                <a:latin typeface="Calibri"/>
                <a:ea typeface="Calibri" panose="020F0502020204030204" pitchFamily="34" charset="0"/>
                <a:cs typeface="Calibri"/>
              </a:rPr>
              <a:t>agir</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maneira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correta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respeitando</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autonomia</a:t>
            </a:r>
            <a:r>
              <a:rPr lang="en-US" sz="1200" b="0" i="0" dirty="0">
                <a:solidFill>
                  <a:srgbClr val="000000"/>
                </a:solidFill>
                <a:effectLst/>
                <a:latin typeface="Calibri"/>
                <a:ea typeface="Calibri" panose="020F0502020204030204" pitchFamily="34" charset="0"/>
                <a:cs typeface="Calibri"/>
              </a:rPr>
              <a:t> dos outros, e </a:t>
            </a:r>
            <a:r>
              <a:rPr lang="en-US" sz="1200" b="0" i="0" dirty="0" err="1">
                <a:solidFill>
                  <a:srgbClr val="000000"/>
                </a:solidFill>
                <a:effectLst/>
                <a:latin typeface="Calibri"/>
                <a:ea typeface="Calibri" panose="020F0502020204030204" pitchFamily="34" charset="0"/>
                <a:cs typeface="Calibri"/>
              </a:rPr>
              <a:t>desde</a:t>
            </a:r>
            <a:r>
              <a:rPr lang="en-US" sz="1200" b="0" i="0" dirty="0">
                <a:solidFill>
                  <a:srgbClr val="000000"/>
                </a:solidFill>
                <a:effectLst/>
                <a:latin typeface="Calibri"/>
                <a:ea typeface="Calibri" panose="020F0502020204030204" pitchFamily="34" charset="0"/>
                <a:cs typeface="Calibri"/>
              </a:rPr>
              <a:t> que se </a:t>
            </a:r>
            <a:r>
              <a:rPr lang="en-US" sz="1200" b="0" i="0" dirty="0" err="1">
                <a:solidFill>
                  <a:srgbClr val="000000"/>
                </a:solidFill>
                <a:effectLst/>
                <a:latin typeface="Calibri"/>
                <a:ea typeface="Calibri" panose="020F0502020204030204" pitchFamily="34" charset="0"/>
                <a:cs typeface="Calibri"/>
              </a:rPr>
              <a:t>aja</a:t>
            </a:r>
            <a:r>
              <a:rPr lang="en-US" sz="1200" b="0" i="0" dirty="0">
                <a:solidFill>
                  <a:srgbClr val="000000"/>
                </a:solidFill>
                <a:effectLst/>
                <a:latin typeface="Calibri"/>
                <a:ea typeface="Calibri" panose="020F0502020204030204" pitchFamily="34" charset="0"/>
                <a:cs typeface="Calibri"/>
              </a:rPr>
              <a:t> de </a:t>
            </a:r>
            <a:r>
              <a:rPr lang="en-US" sz="1200" b="0" i="0" dirty="0" err="1">
                <a:solidFill>
                  <a:srgbClr val="000000"/>
                </a:solidFill>
                <a:effectLst/>
                <a:latin typeface="Calibri"/>
                <a:ea typeface="Calibri" panose="020F0502020204030204" pitchFamily="34" charset="0"/>
                <a:cs typeface="Calibri"/>
              </a:rPr>
              <a:t>acordo</a:t>
            </a:r>
            <a:r>
              <a:rPr lang="en-US" sz="1200" b="0" i="0" dirty="0">
                <a:solidFill>
                  <a:srgbClr val="000000"/>
                </a:solidFill>
                <a:effectLst/>
                <a:latin typeface="Calibri"/>
                <a:ea typeface="Calibri" panose="020F0502020204030204" pitchFamily="34" charset="0"/>
                <a:cs typeface="Calibri"/>
              </a:rPr>
              <a:t> com o </a:t>
            </a:r>
            <a:r>
              <a:rPr lang="en-US" sz="1200" b="0" i="0" dirty="0" err="1">
                <a:solidFill>
                  <a:srgbClr val="000000"/>
                </a:solidFill>
                <a:effectLst/>
                <a:latin typeface="Calibri"/>
                <a:ea typeface="Calibri" panose="020F0502020204030204" pitchFamily="34" charset="0"/>
                <a:cs typeface="Calibri"/>
              </a:rPr>
              <a:t>dever</a:t>
            </a:r>
            <a:r>
              <a:rPr lang="en-US" sz="1200" b="0" i="0" dirty="0">
                <a:solidFill>
                  <a:srgbClr val="000000"/>
                </a:solidFill>
                <a:effectLst/>
                <a:latin typeface="Calibri"/>
                <a:ea typeface="Calibri" panose="020F0502020204030204" pitchFamily="34" charset="0"/>
                <a:cs typeface="Calibri"/>
              </a:rPr>
              <a:t>, atua-se de forma </a:t>
            </a:r>
            <a:r>
              <a:rPr lang="en-US" sz="1200" b="0" i="0" dirty="0" err="1">
                <a:solidFill>
                  <a:srgbClr val="000000"/>
                </a:solidFill>
                <a:effectLst/>
                <a:latin typeface="Calibri"/>
                <a:ea typeface="Calibri" panose="020F0502020204030204" pitchFamily="34" charset="0"/>
                <a:cs typeface="Calibri"/>
              </a:rPr>
              <a:t>ética</a:t>
            </a:r>
            <a:r>
              <a:rPr lang="en-US" sz="1200" b="0" i="0" dirty="0">
                <a:solidFill>
                  <a:srgbClr val="000000"/>
                </a:solidFill>
                <a:effectLst/>
                <a:latin typeface="Calibri"/>
                <a:ea typeface="Calibri" panose="020F0502020204030204" pitchFamily="34" charset="0"/>
                <a:cs typeface="Calibri"/>
              </a:rPr>
              <a:t>.</a:t>
            </a:r>
          </a:p>
          <a:p>
            <a:pPr algn="just" rtl="0" fontAlgn="base"/>
            <a:endParaRPr lang="en-US" sz="12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just" rtl="0" fontAlgn="base"/>
            <a:r>
              <a:rPr lang="en-US" sz="1200" b="0" i="0" dirty="0">
                <a:solidFill>
                  <a:srgbClr val="000000"/>
                </a:solidFill>
                <a:effectLst/>
                <a:latin typeface="Calibri"/>
                <a:ea typeface="Calibri" panose="020F0502020204030204" pitchFamily="34" charset="0"/>
                <a:cs typeface="Calibri"/>
              </a:rPr>
              <a:t>A </a:t>
            </a:r>
            <a:r>
              <a:rPr lang="en-US" sz="1200" b="1" i="0" dirty="0">
                <a:solidFill>
                  <a:srgbClr val="000000"/>
                </a:solidFill>
                <a:effectLst/>
                <a:latin typeface="Calibri"/>
                <a:ea typeface="Calibri" panose="020F0502020204030204" pitchFamily="34" charset="0"/>
                <a:cs typeface="Calibri"/>
              </a:rPr>
              <a:t>Teoria da </a:t>
            </a:r>
            <a:r>
              <a:rPr lang="en-US" sz="1200" b="1" i="0" dirty="0" err="1">
                <a:solidFill>
                  <a:srgbClr val="000000"/>
                </a:solidFill>
                <a:effectLst/>
                <a:latin typeface="Calibri"/>
                <a:ea typeface="Calibri" panose="020F0502020204030204" pitchFamily="34" charset="0"/>
                <a:cs typeface="Calibri"/>
              </a:rPr>
              <a:t>Virtude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influenciada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por</a:t>
            </a:r>
            <a:r>
              <a:rPr lang="en-US" sz="1200" b="0" i="0" dirty="0">
                <a:solidFill>
                  <a:srgbClr val="000000"/>
                </a:solidFill>
                <a:effectLst/>
                <a:latin typeface="Calibri"/>
                <a:ea typeface="Calibri" panose="020F0502020204030204" pitchFamily="34" charset="0"/>
                <a:cs typeface="Calibri"/>
              </a:rPr>
              <a:t> Platão e </a:t>
            </a:r>
            <a:r>
              <a:rPr lang="en-US" sz="1200" b="0" i="0" dirty="0" err="1">
                <a:solidFill>
                  <a:srgbClr val="000000"/>
                </a:solidFill>
                <a:effectLst/>
                <a:latin typeface="Calibri"/>
                <a:ea typeface="Calibri" panose="020F0502020204030204" pitchFamily="34" charset="0"/>
                <a:cs typeface="Calibri"/>
              </a:rPr>
              <a:t>Aristóteles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enfatiza</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virtude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aprimorando</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própria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personalidade</a:t>
            </a:r>
            <a:r>
              <a:rPr lang="en-US" sz="1200" b="0" i="0" dirty="0">
                <a:solidFill>
                  <a:srgbClr val="000000"/>
                </a:solidFill>
                <a:effectLst/>
                <a:latin typeface="Calibri"/>
                <a:ea typeface="Calibri" panose="020F0502020204030204" pitchFamily="34" charset="0"/>
                <a:cs typeface="Calibri"/>
              </a:rPr>
              <a:t> e </a:t>
            </a:r>
            <a:r>
              <a:rPr lang="en-US" sz="1200" b="0" i="0" dirty="0" err="1">
                <a:solidFill>
                  <a:srgbClr val="000000"/>
                </a:solidFill>
                <a:effectLst/>
                <a:latin typeface="Calibri"/>
                <a:ea typeface="Calibri" panose="020F0502020204030204" pitchFamily="34" charset="0"/>
                <a:cs typeface="Calibri"/>
              </a:rPr>
              <a:t>almejando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ter</a:t>
            </a:r>
            <a:r>
              <a:rPr lang="en-US" sz="1200" b="0" i="0" dirty="0">
                <a:solidFill>
                  <a:srgbClr val="000000"/>
                </a:solidFill>
                <a:effectLst/>
                <a:latin typeface="Calibri"/>
                <a:ea typeface="Calibri" panose="020F0502020204030204" pitchFamily="34" charset="0"/>
                <a:cs typeface="Calibri"/>
              </a:rPr>
              <a:t> um </a:t>
            </a:r>
            <a:r>
              <a:rPr lang="en-US" sz="1200" b="0" i="0" dirty="0" err="1">
                <a:solidFill>
                  <a:srgbClr val="000000"/>
                </a:solidFill>
                <a:effectLst/>
                <a:latin typeface="Calibri"/>
                <a:ea typeface="Calibri" panose="020F0502020204030204" pitchFamily="34" charset="0"/>
                <a:cs typeface="Calibri"/>
              </a:rPr>
              <a:t>caráter</a:t>
            </a:r>
            <a:r>
              <a:rPr lang="en-US" sz="1200" b="0" i="0" dirty="0">
                <a:solidFill>
                  <a:srgbClr val="000000"/>
                </a:solidFill>
                <a:effectLst/>
                <a:latin typeface="Calibri"/>
                <a:ea typeface="Calibri" panose="020F0502020204030204" pitchFamily="34" charset="0"/>
                <a:cs typeface="Calibri"/>
              </a:rPr>
              <a:t> moral. As </a:t>
            </a:r>
            <a:r>
              <a:rPr lang="en-US" sz="1200" b="0" i="0" dirty="0" err="1">
                <a:solidFill>
                  <a:srgbClr val="000000"/>
                </a:solidFill>
                <a:effectLst/>
                <a:latin typeface="Calibri"/>
                <a:ea typeface="Calibri" panose="020F0502020204030204" pitchFamily="34" charset="0"/>
                <a:cs typeface="Calibri"/>
              </a:rPr>
              <a:t>virtudes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incluem</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coragem</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generosidade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honestidade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justiça</a:t>
            </a:r>
            <a:r>
              <a:rPr lang="en-US" sz="1200" dirty="0">
                <a:solidFill>
                  <a:srgbClr val="000000"/>
                </a:solidFill>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ou</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simplesmente</a:t>
            </a:r>
            <a:r>
              <a:rPr lang="en-US" sz="1200" b="0" i="0" dirty="0">
                <a:solidFill>
                  <a:srgbClr val="000000"/>
                </a:solidFill>
                <a:effectLst/>
                <a:latin typeface="Calibri"/>
                <a:ea typeface="Calibri" panose="020F0502020204030204" pitchFamily="34" charset="0"/>
                <a:cs typeface="Calibri"/>
              </a:rPr>
              <a:t> ser </a:t>
            </a:r>
            <a:r>
              <a:rPr lang="en-US" sz="1200" b="0" i="0" dirty="0" err="1">
                <a:solidFill>
                  <a:srgbClr val="000000"/>
                </a:solidFill>
                <a:effectLst/>
                <a:latin typeface="Calibri"/>
                <a:ea typeface="Calibri" panose="020F0502020204030204" pitchFamily="34" charset="0"/>
                <a:cs typeface="Calibri"/>
              </a:rPr>
              <a:t>uma</a:t>
            </a:r>
            <a:r>
              <a:rPr lang="en-US" sz="1200" b="0" i="0" dirty="0">
                <a:solidFill>
                  <a:srgbClr val="000000"/>
                </a:solidFill>
                <a:effectLst/>
                <a:latin typeface="Calibri"/>
                <a:ea typeface="Calibri" panose="020F0502020204030204" pitchFamily="34" charset="0"/>
                <a:cs typeface="Calibri"/>
              </a:rPr>
              <a:t> boa </a:t>
            </a:r>
            <a:r>
              <a:rPr lang="en-US" sz="1200" b="0" i="0" dirty="0" err="1">
                <a:solidFill>
                  <a:srgbClr val="000000"/>
                </a:solidFill>
                <a:effectLst/>
                <a:latin typeface="Calibri"/>
                <a:ea typeface="Calibri" panose="020F0502020204030204" pitchFamily="34" charset="0"/>
                <a:cs typeface="Calibri"/>
              </a:rPr>
              <a:t>pessoa</a:t>
            </a:r>
            <a:r>
              <a:rPr lang="en-US" sz="1200" b="0" i="0" dirty="0">
                <a:solidFill>
                  <a:srgbClr val="000000"/>
                </a:solidFill>
                <a:effectLst/>
                <a:latin typeface="Calibri"/>
                <a:ea typeface="Calibri" panose="020F0502020204030204" pitchFamily="34" charset="0"/>
                <a:cs typeface="Calibri"/>
              </a:rPr>
              <a:t>.</a:t>
            </a:r>
          </a:p>
          <a:p>
            <a:pPr algn="just" rtl="0"/>
            <a:endParaRPr lang="en-US" sz="1200" dirty="0">
              <a:solidFill>
                <a:srgbClr val="000000"/>
              </a:solidFill>
              <a:latin typeface="Calibri"/>
              <a:ea typeface="Calibri" panose="020F0502020204030204" pitchFamily="34" charset="0"/>
              <a:cs typeface="Calibri"/>
            </a:endParaRPr>
          </a:p>
          <a:p>
            <a:pPr algn="just" rtl="0" fontAlgn="base"/>
            <a:r>
              <a:rPr lang="en-US" sz="1200" b="0" i="0" dirty="0">
                <a:solidFill>
                  <a:srgbClr val="000000"/>
                </a:solidFill>
                <a:effectLst/>
                <a:latin typeface="Calibri"/>
                <a:ea typeface="Calibri" panose="020F0502020204030204" pitchFamily="34" charset="0"/>
                <a:cs typeface="Calibri"/>
              </a:rPr>
              <a:t>Uma das </a:t>
            </a:r>
            <a:r>
              <a:rPr lang="en-US" sz="1200" b="0" i="0" dirty="0" err="1">
                <a:solidFill>
                  <a:srgbClr val="000000"/>
                </a:solidFill>
                <a:effectLst/>
                <a:latin typeface="Calibri"/>
                <a:ea typeface="Calibri" panose="020F0502020204030204" pitchFamily="34" charset="0"/>
                <a:cs typeface="Calibri"/>
              </a:rPr>
              <a:t>abordagens</a:t>
            </a:r>
            <a:r>
              <a:rPr lang="en-US" sz="1200" b="0" i="0" dirty="0">
                <a:solidFill>
                  <a:srgbClr val="000000"/>
                </a:solidFill>
                <a:effectLst/>
                <a:latin typeface="Calibri"/>
                <a:ea typeface="Calibri" panose="020F0502020204030204" pitchFamily="34" charset="0"/>
                <a:cs typeface="Calibri"/>
              </a:rPr>
              <a:t> para </a:t>
            </a:r>
            <a:r>
              <a:rPr lang="en-US" sz="1200" b="0" i="0" dirty="0" err="1">
                <a:solidFill>
                  <a:srgbClr val="000000"/>
                </a:solidFill>
                <a:effectLst/>
                <a:latin typeface="Calibri"/>
                <a:ea typeface="Calibri" panose="020F0502020204030204" pitchFamily="34" charset="0"/>
                <a:cs typeface="Calibri"/>
              </a:rPr>
              <a:t>vincular</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teoria</a:t>
            </a:r>
            <a:r>
              <a:rPr lang="en-US" sz="1200" b="0" i="0" dirty="0">
                <a:solidFill>
                  <a:srgbClr val="000000"/>
                </a:solidFill>
                <a:effectLst/>
                <a:latin typeface="Calibri"/>
                <a:ea typeface="Calibri" panose="020F0502020204030204" pitchFamily="34" charset="0"/>
                <a:cs typeface="Calibri"/>
              </a:rPr>
              <a:t> da </a:t>
            </a:r>
            <a:r>
              <a:rPr lang="en-US" sz="1200" b="0" i="0" dirty="0" err="1">
                <a:solidFill>
                  <a:srgbClr val="000000"/>
                </a:solidFill>
                <a:effectLst/>
                <a:latin typeface="Calibri"/>
                <a:ea typeface="Calibri" panose="020F0502020204030204" pitchFamily="34" charset="0"/>
                <a:cs typeface="Calibri"/>
              </a:rPr>
              <a:t>virtude</a:t>
            </a:r>
            <a:r>
              <a:rPr lang="en-US" sz="1200" b="0" i="0" dirty="0">
                <a:solidFill>
                  <a:srgbClr val="000000"/>
                </a:solidFill>
                <a:effectLst/>
                <a:latin typeface="Calibri"/>
                <a:ea typeface="Calibri" panose="020F0502020204030204" pitchFamily="34" charset="0"/>
                <a:cs typeface="Calibri"/>
              </a:rPr>
              <a:t> à </a:t>
            </a:r>
            <a:r>
              <a:rPr lang="en-US" sz="1200" b="0" i="0" dirty="0" err="1">
                <a:solidFill>
                  <a:srgbClr val="000000"/>
                </a:solidFill>
                <a:effectLst/>
                <a:latin typeface="Calibri"/>
                <a:ea typeface="Calibri" panose="020F0502020204030204" pitchFamily="34" charset="0"/>
                <a:cs typeface="Calibri"/>
              </a:rPr>
              <a:t>ética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alimentar</a:t>
            </a:r>
            <a:r>
              <a:rPr lang="en-US" sz="1200" b="0" i="0" dirty="0">
                <a:solidFill>
                  <a:srgbClr val="000000"/>
                </a:solidFill>
                <a:effectLst/>
                <a:latin typeface="Calibri"/>
                <a:ea typeface="Calibri" panose="020F0502020204030204" pitchFamily="34" charset="0"/>
                <a:cs typeface="Calibri"/>
              </a:rPr>
              <a:t> é </a:t>
            </a:r>
            <a:r>
              <a:rPr lang="en-US" sz="1200" b="0" i="0" dirty="0" err="1">
                <a:solidFill>
                  <a:srgbClr val="000000"/>
                </a:solidFill>
                <a:effectLst/>
                <a:latin typeface="Calibri"/>
                <a:ea typeface="Calibri" panose="020F0502020204030204" pitchFamily="34" charset="0"/>
                <a:cs typeface="Calibri"/>
              </a:rPr>
              <a:t>inspirada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por</a:t>
            </a:r>
            <a:r>
              <a:rPr lang="en-US" sz="1200" b="0" i="0" dirty="0">
                <a:solidFill>
                  <a:srgbClr val="000000"/>
                </a:solidFill>
                <a:effectLst/>
                <a:latin typeface="Calibri"/>
                <a:ea typeface="Calibri" panose="020F0502020204030204" pitchFamily="34" charset="0"/>
                <a:cs typeface="Calibri"/>
              </a:rPr>
              <a:t> </a:t>
            </a:r>
            <a:r>
              <a:rPr lang="en-US" sz="1200" b="0" i="0" dirty="0">
                <a:effectLst/>
                <a:latin typeface="Calibri"/>
                <a:ea typeface="Calibri" panose="020F0502020204030204" pitchFamily="34" charset="0"/>
                <a:cs typeface="Calibri"/>
              </a:rPr>
              <a:t>Thompson</a:t>
            </a:r>
            <a:r>
              <a:rPr lang="en-US" sz="1200" b="0" i="0" dirty="0">
                <a:solidFill>
                  <a:srgbClr val="000000"/>
                </a:solidFill>
                <a:effectLst/>
                <a:latin typeface="Calibri"/>
                <a:ea typeface="Calibri" panose="020F0502020204030204" pitchFamily="34" charset="0"/>
                <a:cs typeface="Calibri"/>
              </a:rPr>
              <a:t> (2018) </a:t>
            </a:r>
            <a:r>
              <a:rPr lang="en-US" sz="1200" b="0" i="0" dirty="0" err="1">
                <a:solidFill>
                  <a:srgbClr val="000000"/>
                </a:solidFill>
                <a:effectLst/>
                <a:latin typeface="Calibri"/>
                <a:ea typeface="Calibri" panose="020F0502020204030204" pitchFamily="34" charset="0"/>
                <a:cs typeface="Calibri"/>
              </a:rPr>
              <a:t>sobre</a:t>
            </a:r>
            <a:r>
              <a:rPr lang="en-US" sz="1200" b="0" i="0" dirty="0">
                <a:solidFill>
                  <a:srgbClr val="000000"/>
                </a:solidFill>
                <a:effectLst/>
                <a:latin typeface="Calibri"/>
                <a:ea typeface="Calibri" panose="020F0502020204030204" pitchFamily="34" charset="0"/>
                <a:cs typeface="Calibri"/>
              </a:rPr>
              <a:t> a </a:t>
            </a:r>
            <a:r>
              <a:rPr lang="en-US" sz="1200" b="0" i="0" dirty="0" err="1">
                <a:solidFill>
                  <a:srgbClr val="000000"/>
                </a:solidFill>
                <a:effectLst/>
                <a:latin typeface="Calibri"/>
                <a:ea typeface="Calibri" panose="020F0502020204030204" pitchFamily="34" charset="0"/>
                <a:cs typeface="Calibri"/>
              </a:rPr>
              <a:t>posição</a:t>
            </a:r>
            <a:r>
              <a:rPr lang="en-US" sz="1200" b="0" i="0" dirty="0">
                <a:solidFill>
                  <a:srgbClr val="000000"/>
                </a:solidFill>
                <a:effectLst/>
                <a:latin typeface="Calibri"/>
                <a:ea typeface="Calibri" panose="020F0502020204030204" pitchFamily="34" charset="0"/>
                <a:cs typeface="Calibri"/>
              </a:rPr>
              <a:t> do </a:t>
            </a:r>
            <a:r>
              <a:rPr lang="en-US" sz="1200" b="0" i="0" dirty="0" err="1">
                <a:solidFill>
                  <a:srgbClr val="000000"/>
                </a:solidFill>
                <a:effectLst/>
                <a:latin typeface="Calibri"/>
                <a:ea typeface="Calibri" panose="020F0502020204030204" pitchFamily="34" charset="0"/>
                <a:cs typeface="Calibri"/>
              </a:rPr>
              <a:t>agricultor</a:t>
            </a:r>
            <a:r>
              <a:rPr lang="en-US" sz="1200" dirty="0">
                <a:solidFill>
                  <a:srgbClr val="000000"/>
                </a:solidFill>
                <a:latin typeface="Calibri"/>
                <a:ea typeface="Calibri" panose="020F0502020204030204" pitchFamily="34" charset="0"/>
                <a:cs typeface="Calibri"/>
              </a:rPr>
              <a:t>, </a:t>
            </a:r>
            <a:r>
              <a:rPr lang="en-US" sz="1200" dirty="0" err="1">
                <a:solidFill>
                  <a:srgbClr val="000000"/>
                </a:solidFill>
                <a:latin typeface="Calibri"/>
                <a:ea typeface="Calibri" panose="020F0502020204030204" pitchFamily="34" charset="0"/>
                <a:cs typeface="Calibri"/>
              </a:rPr>
              <a:t>na</a:t>
            </a:r>
            <a:r>
              <a:rPr lang="en-US" sz="1200" dirty="0">
                <a:solidFill>
                  <a:srgbClr val="000000"/>
                </a:solidFill>
                <a:latin typeface="Calibri"/>
                <a:ea typeface="Calibri" panose="020F0502020204030204" pitchFamily="34" charset="0"/>
                <a:cs typeface="Calibri"/>
              </a:rPr>
              <a:t> qual </a:t>
            </a:r>
            <a:r>
              <a:rPr lang="en-US" sz="1200" b="0" i="0" dirty="0">
                <a:solidFill>
                  <a:srgbClr val="000000"/>
                </a:solidFill>
                <a:effectLst/>
                <a:latin typeface="Calibri"/>
                <a:ea typeface="Calibri" panose="020F0502020204030204" pitchFamily="34" charset="0"/>
                <a:cs typeface="Calibri"/>
              </a:rPr>
              <a:t>a </a:t>
            </a:r>
            <a:r>
              <a:rPr lang="en-US" sz="1200" b="0" i="0" dirty="0" err="1">
                <a:solidFill>
                  <a:srgbClr val="000000"/>
                </a:solidFill>
                <a:effectLst/>
                <a:latin typeface="Calibri"/>
                <a:ea typeface="Calibri" panose="020F0502020204030204" pitchFamily="34" charset="0"/>
                <a:cs typeface="Calibri"/>
              </a:rPr>
              <a:t>prática</a:t>
            </a:r>
            <a:r>
              <a:rPr lang="en-US" sz="1200" b="0" i="0" dirty="0">
                <a:solidFill>
                  <a:srgbClr val="000000"/>
                </a:solidFill>
                <a:effectLst/>
                <a:latin typeface="Calibri"/>
                <a:ea typeface="Calibri" panose="020F0502020204030204" pitchFamily="34" charset="0"/>
                <a:cs typeface="Calibri"/>
              </a:rPr>
              <a:t> da </a:t>
            </a:r>
            <a:r>
              <a:rPr lang="en-US" sz="1200" b="0" i="0" dirty="0" err="1">
                <a:solidFill>
                  <a:srgbClr val="000000"/>
                </a:solidFill>
                <a:effectLst/>
                <a:latin typeface="Calibri"/>
                <a:ea typeface="Calibri" panose="020F0502020204030204" pitchFamily="34" charset="0"/>
                <a:cs typeface="Calibri"/>
              </a:rPr>
              <a:t>agricultura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requer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uma</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mudança</a:t>
            </a:r>
            <a:r>
              <a:rPr lang="en-US" sz="1200" b="0" i="0" dirty="0">
                <a:solidFill>
                  <a:srgbClr val="000000"/>
                </a:solidFill>
                <a:effectLst/>
                <a:latin typeface="Calibri"/>
                <a:ea typeface="Calibri" panose="020F0502020204030204" pitchFamily="34" charset="0"/>
                <a:cs typeface="Calibri"/>
              </a:rPr>
              <a:t> para </a:t>
            </a:r>
            <a:r>
              <a:rPr lang="en-US" sz="1200" b="0" i="0" dirty="0" err="1">
                <a:solidFill>
                  <a:srgbClr val="000000"/>
                </a:solidFill>
                <a:effectLst/>
                <a:latin typeface="Calibri"/>
                <a:ea typeface="Calibri" panose="020F0502020204030204" pitchFamily="34" charset="0"/>
                <a:cs typeface="Calibri"/>
              </a:rPr>
              <a:t>métodos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agrícolas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sistemáticos</a:t>
            </a:r>
            <a:r>
              <a:rPr lang="en-US" sz="1200" b="0" i="0" dirty="0">
                <a:solidFill>
                  <a:srgbClr val="000000"/>
                </a:solidFill>
                <a:effectLst/>
                <a:latin typeface="Calibri"/>
                <a:ea typeface="Calibri" panose="020F0502020204030204" pitchFamily="34" charset="0"/>
                <a:cs typeface="Calibri"/>
              </a:rPr>
              <a:t> e </a:t>
            </a:r>
            <a:r>
              <a:rPr lang="en-US" sz="1200" b="0" i="0" dirty="0" err="1">
                <a:solidFill>
                  <a:srgbClr val="000000"/>
                </a:solidFill>
                <a:effectLst/>
                <a:latin typeface="Calibri"/>
                <a:ea typeface="Calibri" panose="020F0502020204030204" pitchFamily="34" charset="0"/>
                <a:cs typeface="Calibri"/>
              </a:rPr>
              <a:t>complexos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Conforme</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indicado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pelo</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autor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os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valores</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agrícolas</a:t>
            </a:r>
            <a:r>
              <a:rPr lang="en-US" sz="1200" b="0" i="0" dirty="0">
                <a:solidFill>
                  <a:srgbClr val="000000"/>
                </a:solidFill>
                <a:effectLst/>
                <a:latin typeface="Calibri"/>
                <a:ea typeface="Calibri" panose="020F0502020204030204" pitchFamily="34" charset="0"/>
                <a:cs typeface="Calibri"/>
              </a:rPr>
              <a:t> que um </a:t>
            </a:r>
            <a:r>
              <a:rPr lang="en-US" sz="1200" b="0" i="0" dirty="0" err="1">
                <a:solidFill>
                  <a:srgbClr val="000000"/>
                </a:solidFill>
                <a:effectLst/>
                <a:latin typeface="Calibri"/>
                <a:ea typeface="Calibri" panose="020F0502020204030204" pitchFamily="34" charset="0"/>
                <a:cs typeface="Calibri"/>
              </a:rPr>
              <a:t>agricultor</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possui</a:t>
            </a:r>
            <a:r>
              <a:rPr lang="en-US" sz="1200" dirty="0">
                <a:solidFill>
                  <a:srgbClr val="000000"/>
                </a:solidFill>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desempenham</a:t>
            </a:r>
            <a:r>
              <a:rPr lang="en-US" sz="1200" b="0" i="0" dirty="0">
                <a:solidFill>
                  <a:srgbClr val="000000"/>
                </a:solidFill>
                <a:effectLst/>
                <a:latin typeface="Calibri"/>
                <a:ea typeface="Calibri" panose="020F0502020204030204" pitchFamily="34" charset="0"/>
                <a:cs typeface="Calibri"/>
              </a:rPr>
              <a:t> um </a:t>
            </a:r>
            <a:r>
              <a:rPr lang="en-US" sz="1200" b="0" i="0" dirty="0" err="1">
                <a:solidFill>
                  <a:srgbClr val="000000"/>
                </a:solidFill>
                <a:effectLst/>
                <a:latin typeface="Calibri"/>
                <a:ea typeface="Calibri" panose="020F0502020204030204" pitchFamily="34" charset="0"/>
                <a:cs typeface="Calibri"/>
              </a:rPr>
              <a:t>papel</a:t>
            </a:r>
            <a:r>
              <a:rPr lang="en-US" sz="1200" b="0" i="0" dirty="0">
                <a:solidFill>
                  <a:srgbClr val="000000"/>
                </a:solidFill>
                <a:effectLst/>
                <a:latin typeface="Calibri"/>
                <a:ea typeface="Calibri" panose="020F0502020204030204" pitchFamily="34" charset="0"/>
                <a:cs typeface="Calibri"/>
              </a:rPr>
              <a:t> </a:t>
            </a:r>
            <a:r>
              <a:rPr lang="en-US" sz="1200" b="0" i="0" dirty="0" err="1">
                <a:solidFill>
                  <a:srgbClr val="000000"/>
                </a:solidFill>
                <a:effectLst/>
                <a:latin typeface="Calibri"/>
                <a:ea typeface="Calibri" panose="020F0502020204030204" pitchFamily="34" charset="0"/>
                <a:cs typeface="Calibri"/>
              </a:rPr>
              <a:t>crítico</a:t>
            </a:r>
            <a:r>
              <a:rPr lang="en-US" sz="1200" b="0" i="0" dirty="0">
                <a:solidFill>
                  <a:srgbClr val="000000"/>
                </a:solidFill>
                <a:effectLst/>
                <a:latin typeface="Calibri"/>
                <a:ea typeface="Calibri" panose="020F0502020204030204" pitchFamily="34" charset="0"/>
                <a:cs typeface="Calibri"/>
              </a:rPr>
              <a:t> no </a:t>
            </a:r>
            <a:r>
              <a:rPr lang="en-US" sz="1200" b="0" i="0" dirty="0" err="1">
                <a:solidFill>
                  <a:srgbClr val="000000"/>
                </a:solidFill>
                <a:effectLst/>
                <a:latin typeface="Calibri"/>
                <a:ea typeface="Calibri" panose="020F0502020204030204" pitchFamily="34" charset="0"/>
                <a:cs typeface="Calibri"/>
              </a:rPr>
              <a:t>processo</a:t>
            </a:r>
            <a:r>
              <a:rPr lang="en-US" sz="1200" b="0" i="0" dirty="0">
                <a:solidFill>
                  <a:srgbClr val="000000"/>
                </a:solidFill>
                <a:effectLst/>
                <a:latin typeface="Calibri"/>
                <a:ea typeface="Calibri" panose="020F0502020204030204" pitchFamily="34" charset="0"/>
                <a:cs typeface="Calibri"/>
              </a:rPr>
              <a:t>.</a:t>
            </a:r>
          </a:p>
        </p:txBody>
      </p:sp>
    </p:spTree>
    <p:extLst>
      <p:ext uri="{BB962C8B-B14F-4D97-AF65-F5344CB8AC3E}">
        <p14:creationId xmlns:p14="http://schemas.microsoft.com/office/powerpoint/2010/main" val="2034311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gazine Layout 01 - AE_CA_v4" id="{F9D5F4D5-9454-45C5-AFC0-38A7887A0E87}" vid="{A7535069-094F-4B33-8094-ED35EDC7CF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139FAD8EE85A704BA29170AC060F8439" ma:contentTypeVersion="17" ma:contentTypeDescription="Luo uusi asiakirja." ma:contentTypeScope="" ma:versionID="7dc331bedd259bc7876e23d98c390118">
  <xsd:schema xmlns:xsd="http://www.w3.org/2001/XMLSchema" xmlns:xs="http://www.w3.org/2001/XMLSchema" xmlns:p="http://schemas.microsoft.com/office/2006/metadata/properties" xmlns:ns2="d8d94d33-0f46-420b-ad84-827e2691e374" xmlns:ns3="b368c81d-2a3c-4b2e-8f20-ebff1d13c98d" targetNamespace="http://schemas.microsoft.com/office/2006/metadata/properties" ma:root="true" ma:fieldsID="db1359a5dea6277d117a97003722ec38" ns2:_="" ns3:_="">
    <xsd:import namespace="d8d94d33-0f46-420b-ad84-827e2691e374"/>
    <xsd:import namespace="b368c81d-2a3c-4b2e-8f20-ebff1d13c9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DateTake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d94d33-0f46-420b-ad84-827e2691e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68c81d-2a3c-4b2e-8f20-ebff1d13c98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7ddc2df-660c-44f1-ae09-bec894a9ec7d}" ma:internalName="TaxCatchAll" ma:showField="CatchAllData" ma:web="b368c81d-2a3c-4b2e-8f20-ebff1d13c98d">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368c81d-2a3c-4b2e-8f20-ebff1d13c98d" xsi:nil="true"/>
    <lcf76f155ced4ddcb4097134ff3c332f xmlns="d8d94d33-0f46-420b-ad84-827e2691e3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EB29807-545A-43BE-945A-56D553CCBD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8d94d33-0f46-420b-ad84-827e2691e374"/>
    <ds:schemaRef ds:uri="b368c81d-2a3c-4b2e-8f20-ebff1d13c9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E22061-3031-44F6-A3A2-78A86AB798C2}">
  <ds:schemaRefs>
    <ds:schemaRef ds:uri="http://schemas.microsoft.com/sharepoint/v3/contenttype/forms"/>
  </ds:schemaRefs>
</ds:datastoreItem>
</file>

<file path=customXml/itemProps3.xml><?xml version="1.0" encoding="utf-8"?>
<ds:datastoreItem xmlns:ds="http://schemas.openxmlformats.org/officeDocument/2006/customXml" ds:itemID="{B2DF207A-4C68-4DE1-A762-BD5F6CBC3804}">
  <ds:schemaRefs>
    <ds:schemaRef ds:uri="http://purl.org/dc/dcmitype/"/>
    <ds:schemaRef ds:uri="http://www.w3.org/XML/1998/namespace"/>
    <ds:schemaRef ds:uri="http://schemas.openxmlformats.org/package/2006/metadata/core-properties"/>
    <ds:schemaRef ds:uri="b368c81d-2a3c-4b2e-8f20-ebff1d13c98d"/>
    <ds:schemaRef ds:uri="http://schemas.microsoft.com/office/2006/documentManagement/types"/>
    <ds:schemaRef ds:uri="d8d94d33-0f46-420b-ad84-827e2691e374"/>
    <ds:schemaRef ds:uri="http://schemas.microsoft.com/office/2006/metadata/properties"/>
    <ds:schemaRef ds:uri="http://schemas.microsoft.com/office/infopath/2007/PartnerControls"/>
    <ds:schemaRef ds:uri="http://purl.org/dc/elements/1.1/"/>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5745</TotalTime>
  <Words>25298</Words>
  <Application>Microsoft Office PowerPoint</Application>
  <PresentationFormat>Custom</PresentationFormat>
  <Paragraphs>1328</Paragraphs>
  <Slides>70</Slides>
  <Notes>1</Notes>
  <HiddenSlides>0</HiddenSlides>
  <MMClips>2</MMClips>
  <ScaleCrop>false</ScaleCrop>
  <HeadingPairs>
    <vt:vector size="4" baseType="variant">
      <vt:variant>
        <vt:lpstr>Theme</vt:lpstr>
      </vt:variant>
      <vt:variant>
        <vt:i4>2</vt:i4>
      </vt:variant>
      <vt:variant>
        <vt:lpstr>Slide Titles</vt:lpstr>
      </vt:variant>
      <vt:variant>
        <vt:i4>70</vt:i4>
      </vt:variant>
    </vt:vector>
  </HeadingPairs>
  <TitlesOfParts>
    <vt:vector size="72"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Paula Whyte ( Momentum Consulting )</cp:lastModifiedBy>
  <cp:revision>1572</cp:revision>
  <dcterms:created xsi:type="dcterms:W3CDTF">2020-10-14T13:32:04Z</dcterms:created>
  <dcterms:modified xsi:type="dcterms:W3CDTF">2024-01-30T10:20:28Z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0x010100139FAD8EE85A704BA29170AC060F8439</vt:lpwstr>
  </property>
  <property fmtid="{D5CDD505-2E9C-101B-9397-08002B2CF9AE}" pid="3" name="MediaServiceImageTags">
    <vt:lpwstr/>
  </property>
</Properties>
</file>